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4.xml" ContentType="application/vnd.openxmlformats-officedocument.presentationml.slideLayout+xml"/>
  <Override PartName="/ppt/theme/theme2.xml" ContentType="application/vnd.openxmlformats-officedocument.theme+xml"/>
  <Override PartName="/ppt/tags/tag6.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7.xml" ContentType="application/vnd.openxmlformats-officedocument.presentationml.tags+xml"/>
  <Override PartName="/ppt/notesSlides/notesSlide1.xml" ContentType="application/vnd.openxmlformats-officedocument.presentationml.notesSlide+xml"/>
  <Override PartName="/ppt/tags/tag8.xml" ContentType="application/vnd.openxmlformats-officedocument.presentationml.tags+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2" r:id="rId1"/>
    <p:sldMasterId id="2147483693" r:id="rId2"/>
  </p:sldMasterIdLst>
  <p:notesMasterIdLst>
    <p:notesMasterId r:id="rId50"/>
  </p:notesMasterIdLst>
  <p:handoutMasterIdLst>
    <p:handoutMasterId r:id="rId51"/>
  </p:handoutMasterIdLst>
  <p:sldIdLst>
    <p:sldId id="276" r:id="rId3"/>
    <p:sldId id="256" r:id="rId4"/>
    <p:sldId id="277" r:id="rId5"/>
    <p:sldId id="278" r:id="rId6"/>
    <p:sldId id="279" r:id="rId7"/>
    <p:sldId id="280" r:id="rId8"/>
    <p:sldId id="281" r:id="rId9"/>
    <p:sldId id="283" r:id="rId10"/>
    <p:sldId id="282"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300" r:id="rId27"/>
    <p:sldId id="299" r:id="rId28"/>
    <p:sldId id="301" r:id="rId29"/>
    <p:sldId id="302" r:id="rId30"/>
    <p:sldId id="303" r:id="rId31"/>
    <p:sldId id="304" r:id="rId32"/>
    <p:sldId id="305" r:id="rId33"/>
    <p:sldId id="308" r:id="rId34"/>
    <p:sldId id="306" r:id="rId35"/>
    <p:sldId id="307" r:id="rId36"/>
    <p:sldId id="309" r:id="rId37"/>
    <p:sldId id="310" r:id="rId38"/>
    <p:sldId id="311" r:id="rId39"/>
    <p:sldId id="312" r:id="rId40"/>
    <p:sldId id="313" r:id="rId41"/>
    <p:sldId id="314" r:id="rId42"/>
    <p:sldId id="315" r:id="rId43"/>
    <p:sldId id="316" r:id="rId44"/>
    <p:sldId id="317" r:id="rId45"/>
    <p:sldId id="318" r:id="rId46"/>
    <p:sldId id="319" r:id="rId47"/>
    <p:sldId id="320" r:id="rId48"/>
    <p:sldId id="321" r:id="rId49"/>
  </p:sldIdLst>
  <p:sldSz cx="12192000" cy="6858000"/>
  <p:notesSz cx="6797675" cy="9926638"/>
  <p:embeddedFontLst>
    <p:embeddedFont>
      <p:font typeface="Calibri" panose="020F0502020204030204" pitchFamily="34" charset="0"/>
      <p:regular r:id="rId52"/>
      <p:bold r:id="rId53"/>
      <p:italic r:id="rId54"/>
      <p:boldItalic r:id="rId55"/>
    </p:embeddedFont>
    <p:embeddedFont>
      <p:font typeface="Calibri Light" panose="020F0302020204030204" pitchFamily="34" charset="0"/>
      <p:regular r:id="rId56"/>
      <p:italic r:id="rId57"/>
    </p:embeddedFont>
    <p:embeddedFont>
      <p:font typeface="Cambria" panose="02040503050406030204" pitchFamily="18" charset="0"/>
      <p:regular r:id="rId58"/>
      <p:bold r:id="rId59"/>
      <p:italic r:id="rId60"/>
      <p:boldItalic r:id="rId61"/>
    </p:embeddedFont>
    <p:embeddedFont>
      <p:font typeface="Cambria Math" panose="02040503050406030204" pitchFamily="18" charset="0"/>
      <p:regular r:id="rId62"/>
    </p:embeddedFont>
    <p:embeddedFont>
      <p:font typeface="Century Gothic" panose="020B0502020202020204" pitchFamily="34" charset="0"/>
      <p:regular r:id="rId63"/>
      <p:bold r:id="rId64"/>
      <p:italic r:id="rId65"/>
      <p:boldItalic r:id="rId66"/>
    </p:embeddedFont>
    <p:embeddedFont>
      <p:font typeface="Myriad Pro" panose="020B0503030403020204" charset="0"/>
      <p:regular r:id="rId67"/>
      <p:bold r:id="rId68"/>
      <p:italic r:id="rId69"/>
      <p:boldItalic r:id="rId70"/>
    </p:embeddedFont>
  </p:embeddedFontLst>
  <p:custDataLst>
    <p:tags r:id="rId71"/>
  </p:custDataLst>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79" userDrawn="1">
          <p15:clr>
            <a:srgbClr val="A4A3A4"/>
          </p15:clr>
        </p15:guide>
        <p15:guide id="2" pos="2161" userDrawn="1">
          <p15:clr>
            <a:srgbClr val="A4A3A4"/>
          </p15:clr>
        </p15:guide>
        <p15:guide id="3" orient="horz" pos="3127" userDrawn="1">
          <p15:clr>
            <a:srgbClr val="A4A3A4"/>
          </p15:clr>
        </p15:guide>
        <p15:guide id="4"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itadmin" initials="i"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788D1"/>
    <a:srgbClr val="0D558B"/>
    <a:srgbClr val="2958BE"/>
    <a:srgbClr val="861741"/>
    <a:srgbClr val="DAE9F0"/>
    <a:srgbClr val="D43A83"/>
    <a:srgbClr val="4763A9"/>
    <a:srgbClr val="044572"/>
    <a:srgbClr val="BD3B3B"/>
    <a:srgbClr val="D3AB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529" autoAdjust="0"/>
    <p:restoredTop sz="96391" autoAdjust="0"/>
  </p:normalViewPr>
  <p:slideViewPr>
    <p:cSldViewPr snapToGrid="0" snapToObjects="1">
      <p:cViewPr varScale="1">
        <p:scale>
          <a:sx n="110" d="100"/>
          <a:sy n="110" d="100"/>
        </p:scale>
        <p:origin x="636" y="108"/>
      </p:cViewPr>
      <p:guideLst>
        <p:guide orient="horz" pos="2160"/>
        <p:guide pos="3840"/>
      </p:guideLst>
    </p:cSldViewPr>
  </p:slideViewPr>
  <p:notesTextViewPr>
    <p:cViewPr>
      <p:scale>
        <a:sx n="1" d="1"/>
        <a:sy n="1" d="1"/>
      </p:scale>
      <p:origin x="0" y="0"/>
    </p:cViewPr>
  </p:notesTextViewPr>
  <p:notesViewPr>
    <p:cSldViewPr snapToGrid="0" snapToObjects="1">
      <p:cViewPr varScale="1">
        <p:scale>
          <a:sx n="69" d="100"/>
          <a:sy n="69" d="100"/>
        </p:scale>
        <p:origin x="2394" y="48"/>
      </p:cViewPr>
      <p:guideLst>
        <p:guide orient="horz" pos="2879"/>
        <p:guide pos="2161"/>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12.fntdata"/><Relationship Id="rId68" Type="http://schemas.openxmlformats.org/officeDocument/2006/relationships/font" Target="fonts/font17.fntdata"/><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2.fntdata"/><Relationship Id="rId58" Type="http://schemas.openxmlformats.org/officeDocument/2006/relationships/font" Target="fonts/font7.fntdata"/><Relationship Id="rId66" Type="http://schemas.openxmlformats.org/officeDocument/2006/relationships/font" Target="fonts/font15.fntdata"/><Relationship Id="rId74"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font" Target="fonts/font10.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5.fntdata"/><Relationship Id="rId64" Type="http://schemas.openxmlformats.org/officeDocument/2006/relationships/font" Target="fonts/font13.fntdata"/><Relationship Id="rId69" Type="http://schemas.openxmlformats.org/officeDocument/2006/relationships/font" Target="fonts/font18.fntdata"/><Relationship Id="rId8" Type="http://schemas.openxmlformats.org/officeDocument/2006/relationships/slide" Target="slides/slide6.xml"/><Relationship Id="rId51" Type="http://schemas.openxmlformats.org/officeDocument/2006/relationships/handoutMaster" Target="handoutMasters/handoutMaster1.xml"/><Relationship Id="rId72" Type="http://schemas.openxmlformats.org/officeDocument/2006/relationships/commentAuthors" Target="commentAuthor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8.fntdata"/><Relationship Id="rId67" Type="http://schemas.openxmlformats.org/officeDocument/2006/relationships/font" Target="fonts/font16.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3.fntdata"/><Relationship Id="rId62" Type="http://schemas.openxmlformats.org/officeDocument/2006/relationships/font" Target="fonts/font11.fntdata"/><Relationship Id="rId70" Type="http://schemas.openxmlformats.org/officeDocument/2006/relationships/font" Target="fonts/font19.fntdata"/><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font" Target="fonts/font6.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font" Target="fonts/font14.fntdata"/><Relationship Id="rId73"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notesMaster" Target="notesMasters/notesMaster1.xml"/><Relationship Id="rId55" Type="http://schemas.openxmlformats.org/officeDocument/2006/relationships/font" Target="fonts/font4.fntdata"/><Relationship Id="rId76"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tags" Target="tags/tag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D7F5CE-915E-4015-B218-7D1CACEDC8DF}" type="doc">
      <dgm:prSet loTypeId="urn:microsoft.com/office/officeart/2008/layout/VerticalCurvedList" loCatId="list" qsTypeId="urn:microsoft.com/office/officeart/2005/8/quickstyle/simple5" qsCatId="simple" csTypeId="urn:microsoft.com/office/officeart/2005/8/colors/accent1_2" csCatId="accent1" phldr="1"/>
      <dgm:spPr/>
      <dgm:t>
        <a:bodyPr/>
        <a:lstStyle/>
        <a:p>
          <a:endParaRPr lang="en-US"/>
        </a:p>
      </dgm:t>
    </dgm:pt>
    <dgm:pt modelId="{7D11FFA6-4ADF-4869-80CF-F2FADC975D85}">
      <dgm:prSet phldrT="[Text]" custT="1"/>
      <dgm:spPr>
        <a:solidFill>
          <a:srgbClr val="0D558B"/>
        </a:solidFill>
      </dgm:spPr>
      <dgm:t>
        <a:bodyPr/>
        <a:lstStyle/>
        <a:p>
          <a:r>
            <a:rPr lang="en-HK" sz="4800" dirty="0">
              <a:latin typeface="Calibri" panose="020F0502020204030204" pitchFamily="34" charset="0"/>
              <a:ea typeface="Open Sans"/>
              <a:cs typeface="Calibri" panose="020F0502020204030204" pitchFamily="34" charset="0"/>
              <a:sym typeface="Open Sans"/>
            </a:rPr>
            <a:t>Class design</a:t>
          </a:r>
          <a:endParaRPr lang="en-US" sz="4800" dirty="0">
            <a:latin typeface="Calibri" panose="020F0502020204030204" pitchFamily="34" charset="0"/>
            <a:cs typeface="Calibri" panose="020F0502020204030204" pitchFamily="34" charset="0"/>
          </a:endParaRPr>
        </a:p>
      </dgm:t>
    </dgm:pt>
    <dgm:pt modelId="{FEF08440-A532-4FDE-B85C-51BD89656C44}" type="parTrans" cxnId="{81741559-D82C-48AC-A5C7-55A2CCE4F290}">
      <dgm:prSet/>
      <dgm:spPr/>
      <dgm:t>
        <a:bodyPr/>
        <a:lstStyle/>
        <a:p>
          <a:endParaRPr lang="en-US">
            <a:latin typeface="Calibri" panose="020F0502020204030204" pitchFamily="34" charset="0"/>
            <a:cs typeface="Calibri" panose="020F0502020204030204" pitchFamily="34" charset="0"/>
          </a:endParaRPr>
        </a:p>
      </dgm:t>
    </dgm:pt>
    <dgm:pt modelId="{8B5E205F-AE7F-4A6A-AFF0-AA2EB94A9043}" type="sibTrans" cxnId="{81741559-D82C-48AC-A5C7-55A2CCE4F290}">
      <dgm:prSet/>
      <dgm:spPr>
        <a:ln>
          <a:solidFill>
            <a:srgbClr val="0D558B"/>
          </a:solidFill>
        </a:ln>
      </dgm:spPr>
      <dgm:t>
        <a:bodyPr/>
        <a:lstStyle/>
        <a:p>
          <a:endParaRPr lang="en-US">
            <a:latin typeface="Calibri" panose="020F0502020204030204" pitchFamily="34" charset="0"/>
            <a:cs typeface="Calibri" panose="020F0502020204030204" pitchFamily="34" charset="0"/>
          </a:endParaRPr>
        </a:p>
      </dgm:t>
    </dgm:pt>
    <dgm:pt modelId="{EA7F5CCF-71E5-404C-8611-C841AC5D290C}">
      <dgm:prSet phldrT="[Text]" custT="1"/>
      <dgm:spPr>
        <a:solidFill>
          <a:srgbClr val="0D558B"/>
        </a:solidFill>
        <a:ln>
          <a:solidFill>
            <a:srgbClr val="0D558B"/>
          </a:solidFill>
        </a:ln>
      </dgm:spPr>
      <dgm:t>
        <a:bodyPr/>
        <a:lstStyle/>
        <a:p>
          <a:pPr algn="l" rtl="0"/>
          <a:r>
            <a:rPr lang="en-HK" sz="4800" b="0" i="0" u="none" strike="noStrike" cap="none" dirty="0">
              <a:latin typeface="Calibri" panose="020F0502020204030204" pitchFamily="34" charset="0"/>
              <a:ea typeface="Open Sans"/>
              <a:cs typeface="Calibri" panose="020F0502020204030204" pitchFamily="34" charset="0"/>
              <a:sym typeface="Open Sans"/>
            </a:rPr>
            <a:t>Implementation</a:t>
          </a:r>
          <a:endParaRPr lang="en-US" sz="4800" dirty="0">
            <a:latin typeface="Calibri" panose="020F0502020204030204" pitchFamily="34" charset="0"/>
            <a:cs typeface="Calibri" panose="020F0502020204030204" pitchFamily="34" charset="0"/>
          </a:endParaRPr>
        </a:p>
      </dgm:t>
    </dgm:pt>
    <dgm:pt modelId="{92491AE8-2923-40FC-B4D0-F7E5D0F700F2}" type="parTrans" cxnId="{05866296-DD99-4E2F-B46F-F252A8B49D0B}">
      <dgm:prSet/>
      <dgm:spPr/>
      <dgm:t>
        <a:bodyPr/>
        <a:lstStyle/>
        <a:p>
          <a:endParaRPr lang="en-US">
            <a:latin typeface="Calibri" panose="020F0502020204030204" pitchFamily="34" charset="0"/>
            <a:cs typeface="Calibri" panose="020F0502020204030204" pitchFamily="34" charset="0"/>
          </a:endParaRPr>
        </a:p>
      </dgm:t>
    </dgm:pt>
    <dgm:pt modelId="{966539A3-BE62-4727-B5E5-8DCB3CE4AB4C}" type="sibTrans" cxnId="{05866296-DD99-4E2F-B46F-F252A8B49D0B}">
      <dgm:prSet/>
      <dgm:spPr/>
      <dgm:t>
        <a:bodyPr/>
        <a:lstStyle/>
        <a:p>
          <a:endParaRPr lang="en-US">
            <a:latin typeface="Calibri" panose="020F0502020204030204" pitchFamily="34" charset="0"/>
            <a:cs typeface="Calibri" panose="020F0502020204030204" pitchFamily="34" charset="0"/>
          </a:endParaRPr>
        </a:p>
      </dgm:t>
    </dgm:pt>
    <dgm:pt modelId="{3F315934-EE8D-486F-8EFD-4FD44587A8E8}">
      <dgm:prSet phldrT="[Text]" custT="1"/>
      <dgm:spPr>
        <a:solidFill>
          <a:srgbClr val="0D558B"/>
        </a:solidFill>
      </dgm:spPr>
      <dgm:t>
        <a:bodyPr/>
        <a:lstStyle/>
        <a:p>
          <a:pPr algn="l" rtl="0"/>
          <a:r>
            <a:rPr lang="en-HK" sz="4800" dirty="0">
              <a:latin typeface="Calibri" panose="020F0502020204030204" pitchFamily="34" charset="0"/>
              <a:cs typeface="Calibri" panose="020F0502020204030204" pitchFamily="34" charset="0"/>
            </a:rPr>
            <a:t>Activity</a:t>
          </a:r>
          <a:endParaRPr lang="en-US" sz="4800" dirty="0">
            <a:latin typeface="Calibri" panose="020F0502020204030204" pitchFamily="34" charset="0"/>
            <a:cs typeface="Calibri" panose="020F0502020204030204" pitchFamily="34" charset="0"/>
          </a:endParaRPr>
        </a:p>
      </dgm:t>
    </dgm:pt>
    <dgm:pt modelId="{D8F64AFF-FB49-4E9E-8E21-8742D1E0C6E0}" type="parTrans" cxnId="{65A5B896-1614-4B8A-AE0E-BE5E6AF55D1F}">
      <dgm:prSet/>
      <dgm:spPr/>
      <dgm:t>
        <a:bodyPr/>
        <a:lstStyle/>
        <a:p>
          <a:endParaRPr lang="en-US">
            <a:latin typeface="Calibri" panose="020F0502020204030204" pitchFamily="34" charset="0"/>
            <a:cs typeface="Calibri" panose="020F0502020204030204" pitchFamily="34" charset="0"/>
          </a:endParaRPr>
        </a:p>
      </dgm:t>
    </dgm:pt>
    <dgm:pt modelId="{2E7CCD8C-45B2-4079-815F-280472B67CDC}" type="sibTrans" cxnId="{65A5B896-1614-4B8A-AE0E-BE5E6AF55D1F}">
      <dgm:prSet/>
      <dgm:spPr/>
      <dgm:t>
        <a:bodyPr/>
        <a:lstStyle/>
        <a:p>
          <a:endParaRPr lang="en-US">
            <a:latin typeface="Calibri" panose="020F0502020204030204" pitchFamily="34" charset="0"/>
            <a:cs typeface="Calibri" panose="020F0502020204030204" pitchFamily="34" charset="0"/>
          </a:endParaRPr>
        </a:p>
      </dgm:t>
    </dgm:pt>
    <dgm:pt modelId="{C0DDBA79-41F4-4146-8DF9-C1D8B45DE8B5}" type="pres">
      <dgm:prSet presAssocID="{F8D7F5CE-915E-4015-B218-7D1CACEDC8DF}" presName="Name0" presStyleCnt="0">
        <dgm:presLayoutVars>
          <dgm:chMax val="7"/>
          <dgm:chPref val="7"/>
          <dgm:dir/>
        </dgm:presLayoutVars>
      </dgm:prSet>
      <dgm:spPr/>
    </dgm:pt>
    <dgm:pt modelId="{00C3074B-F649-4B93-B481-EB3E7535C346}" type="pres">
      <dgm:prSet presAssocID="{F8D7F5CE-915E-4015-B218-7D1CACEDC8DF}" presName="Name1" presStyleCnt="0"/>
      <dgm:spPr/>
    </dgm:pt>
    <dgm:pt modelId="{7280D80A-783B-4667-9C67-CC0BF94DD3FF}" type="pres">
      <dgm:prSet presAssocID="{F8D7F5CE-915E-4015-B218-7D1CACEDC8DF}" presName="cycle" presStyleCnt="0"/>
      <dgm:spPr/>
    </dgm:pt>
    <dgm:pt modelId="{BFA7C16A-918A-4528-B94B-AF1FBE6E5C4D}" type="pres">
      <dgm:prSet presAssocID="{F8D7F5CE-915E-4015-B218-7D1CACEDC8DF}" presName="srcNode" presStyleLbl="node1" presStyleIdx="0" presStyleCnt="3"/>
      <dgm:spPr/>
    </dgm:pt>
    <dgm:pt modelId="{985A05D7-C41C-4885-8B25-49B815ED1B07}" type="pres">
      <dgm:prSet presAssocID="{F8D7F5CE-915E-4015-B218-7D1CACEDC8DF}" presName="conn" presStyleLbl="parChTrans1D2" presStyleIdx="0" presStyleCnt="1"/>
      <dgm:spPr/>
    </dgm:pt>
    <dgm:pt modelId="{CBD3551F-3826-4FC8-A508-D2D282C0D37E}" type="pres">
      <dgm:prSet presAssocID="{F8D7F5CE-915E-4015-B218-7D1CACEDC8DF}" presName="extraNode" presStyleLbl="node1" presStyleIdx="0" presStyleCnt="3"/>
      <dgm:spPr/>
    </dgm:pt>
    <dgm:pt modelId="{6205963C-5A09-4A9E-8042-6FDD06A95BA0}" type="pres">
      <dgm:prSet presAssocID="{F8D7F5CE-915E-4015-B218-7D1CACEDC8DF}" presName="dstNode" presStyleLbl="node1" presStyleIdx="0" presStyleCnt="3"/>
      <dgm:spPr/>
    </dgm:pt>
    <dgm:pt modelId="{52A9425A-92D9-4E77-A1A4-FAED5E6E769A}" type="pres">
      <dgm:prSet presAssocID="{7D11FFA6-4ADF-4869-80CF-F2FADC975D85}" presName="text_1" presStyleLbl="node1" presStyleIdx="0" presStyleCnt="3">
        <dgm:presLayoutVars>
          <dgm:bulletEnabled val="1"/>
        </dgm:presLayoutVars>
      </dgm:prSet>
      <dgm:spPr/>
    </dgm:pt>
    <dgm:pt modelId="{08CF72CB-A9BE-447A-BE41-079BC4D2F9A1}" type="pres">
      <dgm:prSet presAssocID="{7D11FFA6-4ADF-4869-80CF-F2FADC975D85}" presName="accent_1" presStyleCnt="0"/>
      <dgm:spPr/>
    </dgm:pt>
    <dgm:pt modelId="{6C4005D5-4B53-40BF-94F6-8A923DFE9D9A}" type="pres">
      <dgm:prSet presAssocID="{7D11FFA6-4ADF-4869-80CF-F2FADC975D85}" presName="accentRepeatNode" presStyleLbl="solidFgAcc1" presStyleIdx="0" presStyleCnt="3">
        <dgm:style>
          <a:lnRef idx="2">
            <a:schemeClr val="accent5">
              <a:shade val="50000"/>
            </a:schemeClr>
          </a:lnRef>
          <a:fillRef idx="1">
            <a:schemeClr val="accent5"/>
          </a:fillRef>
          <a:effectRef idx="0">
            <a:schemeClr val="accent5"/>
          </a:effectRef>
          <a:fontRef idx="minor">
            <a:schemeClr val="lt1"/>
          </a:fontRef>
        </dgm:style>
      </dgm:prSet>
      <dgm:spPr>
        <a:solidFill>
          <a:schemeClr val="bg1"/>
        </a:solidFill>
        <a:ln>
          <a:solidFill>
            <a:srgbClr val="0D558B"/>
          </a:solidFill>
        </a:ln>
      </dgm:spPr>
    </dgm:pt>
    <dgm:pt modelId="{8CA77C0A-9EB6-4F47-9C04-957CC7D13C2F}" type="pres">
      <dgm:prSet presAssocID="{EA7F5CCF-71E5-404C-8611-C841AC5D290C}" presName="text_2" presStyleLbl="node1" presStyleIdx="1" presStyleCnt="3">
        <dgm:presLayoutVars>
          <dgm:bulletEnabled val="1"/>
        </dgm:presLayoutVars>
      </dgm:prSet>
      <dgm:spPr/>
    </dgm:pt>
    <dgm:pt modelId="{229FCA4D-4E34-402D-978C-0370E64F0250}" type="pres">
      <dgm:prSet presAssocID="{EA7F5CCF-71E5-404C-8611-C841AC5D290C}" presName="accent_2" presStyleCnt="0"/>
      <dgm:spPr/>
    </dgm:pt>
    <dgm:pt modelId="{3AC286C3-4235-4524-85F7-5AEFDA65D990}" type="pres">
      <dgm:prSet presAssocID="{EA7F5CCF-71E5-404C-8611-C841AC5D290C}" presName="accentRepeatNode" presStyleLbl="solidFgAcc1" presStyleIdx="1" presStyleCnt="3"/>
      <dgm:spPr>
        <a:ln>
          <a:solidFill>
            <a:srgbClr val="0D558B"/>
          </a:solidFill>
        </a:ln>
      </dgm:spPr>
    </dgm:pt>
    <dgm:pt modelId="{CE30A2A7-CEF1-497D-A52B-1DC5996BF745}" type="pres">
      <dgm:prSet presAssocID="{3F315934-EE8D-486F-8EFD-4FD44587A8E8}" presName="text_3" presStyleLbl="node1" presStyleIdx="2" presStyleCnt="3">
        <dgm:presLayoutVars>
          <dgm:bulletEnabled val="1"/>
        </dgm:presLayoutVars>
      </dgm:prSet>
      <dgm:spPr/>
    </dgm:pt>
    <dgm:pt modelId="{7C95094F-7654-4A62-A3DA-E66109E30D51}" type="pres">
      <dgm:prSet presAssocID="{3F315934-EE8D-486F-8EFD-4FD44587A8E8}" presName="accent_3" presStyleCnt="0"/>
      <dgm:spPr/>
    </dgm:pt>
    <dgm:pt modelId="{56008D8D-9969-460C-A2E4-DA2EC418EB23}" type="pres">
      <dgm:prSet presAssocID="{3F315934-EE8D-486F-8EFD-4FD44587A8E8}" presName="accentRepeatNode" presStyleLbl="solidFgAcc1" presStyleIdx="2" presStyleCnt="3"/>
      <dgm:spPr>
        <a:ln>
          <a:solidFill>
            <a:srgbClr val="0D558B"/>
          </a:solidFill>
        </a:ln>
      </dgm:spPr>
    </dgm:pt>
  </dgm:ptLst>
  <dgm:cxnLst>
    <dgm:cxn modelId="{A7CF7917-F30C-41FE-9A94-220D8805B07D}" type="presOf" srcId="{EA7F5CCF-71E5-404C-8611-C841AC5D290C}" destId="{8CA77C0A-9EB6-4F47-9C04-957CC7D13C2F}" srcOrd="0" destOrd="0" presId="urn:microsoft.com/office/officeart/2008/layout/VerticalCurvedList"/>
    <dgm:cxn modelId="{8F3D7178-2560-4A65-A78B-7DB75D4ABEBF}" type="presOf" srcId="{F8D7F5CE-915E-4015-B218-7D1CACEDC8DF}" destId="{C0DDBA79-41F4-4146-8DF9-C1D8B45DE8B5}" srcOrd="0" destOrd="0" presId="urn:microsoft.com/office/officeart/2008/layout/VerticalCurvedList"/>
    <dgm:cxn modelId="{81741559-D82C-48AC-A5C7-55A2CCE4F290}" srcId="{F8D7F5CE-915E-4015-B218-7D1CACEDC8DF}" destId="{7D11FFA6-4ADF-4869-80CF-F2FADC975D85}" srcOrd="0" destOrd="0" parTransId="{FEF08440-A532-4FDE-B85C-51BD89656C44}" sibTransId="{8B5E205F-AE7F-4A6A-AFF0-AA2EB94A9043}"/>
    <dgm:cxn modelId="{05866296-DD99-4E2F-B46F-F252A8B49D0B}" srcId="{F8D7F5CE-915E-4015-B218-7D1CACEDC8DF}" destId="{EA7F5CCF-71E5-404C-8611-C841AC5D290C}" srcOrd="1" destOrd="0" parTransId="{92491AE8-2923-40FC-B4D0-F7E5D0F700F2}" sibTransId="{966539A3-BE62-4727-B5E5-8DCB3CE4AB4C}"/>
    <dgm:cxn modelId="{65A5B896-1614-4B8A-AE0E-BE5E6AF55D1F}" srcId="{F8D7F5CE-915E-4015-B218-7D1CACEDC8DF}" destId="{3F315934-EE8D-486F-8EFD-4FD44587A8E8}" srcOrd="2" destOrd="0" parTransId="{D8F64AFF-FB49-4E9E-8E21-8742D1E0C6E0}" sibTransId="{2E7CCD8C-45B2-4079-815F-280472B67CDC}"/>
    <dgm:cxn modelId="{A21B9DA0-DA71-43F7-BC41-6FDA4EF99252}" type="presOf" srcId="{3F315934-EE8D-486F-8EFD-4FD44587A8E8}" destId="{CE30A2A7-CEF1-497D-A52B-1DC5996BF745}" srcOrd="0" destOrd="0" presId="urn:microsoft.com/office/officeart/2008/layout/VerticalCurvedList"/>
    <dgm:cxn modelId="{9E42DDB4-8315-45FA-AC78-F7AB58F931DD}" type="presOf" srcId="{8B5E205F-AE7F-4A6A-AFF0-AA2EB94A9043}" destId="{985A05D7-C41C-4885-8B25-49B815ED1B07}" srcOrd="0" destOrd="0" presId="urn:microsoft.com/office/officeart/2008/layout/VerticalCurvedList"/>
    <dgm:cxn modelId="{39CB18DD-E0FF-478E-90F5-37EA66DEE6ED}" type="presOf" srcId="{7D11FFA6-4ADF-4869-80CF-F2FADC975D85}" destId="{52A9425A-92D9-4E77-A1A4-FAED5E6E769A}" srcOrd="0" destOrd="0" presId="urn:microsoft.com/office/officeart/2008/layout/VerticalCurvedList"/>
    <dgm:cxn modelId="{299E6942-5604-4265-AFC3-26D4BA7F34AF}" type="presParOf" srcId="{C0DDBA79-41F4-4146-8DF9-C1D8B45DE8B5}" destId="{00C3074B-F649-4B93-B481-EB3E7535C346}" srcOrd="0" destOrd="0" presId="urn:microsoft.com/office/officeart/2008/layout/VerticalCurvedList"/>
    <dgm:cxn modelId="{246C0938-8274-47B4-A78F-1FD9BF6BD54E}" type="presParOf" srcId="{00C3074B-F649-4B93-B481-EB3E7535C346}" destId="{7280D80A-783B-4667-9C67-CC0BF94DD3FF}" srcOrd="0" destOrd="0" presId="urn:microsoft.com/office/officeart/2008/layout/VerticalCurvedList"/>
    <dgm:cxn modelId="{13338659-3728-4F08-836C-6F438670ACF0}" type="presParOf" srcId="{7280D80A-783B-4667-9C67-CC0BF94DD3FF}" destId="{BFA7C16A-918A-4528-B94B-AF1FBE6E5C4D}" srcOrd="0" destOrd="0" presId="urn:microsoft.com/office/officeart/2008/layout/VerticalCurvedList"/>
    <dgm:cxn modelId="{50929304-61E8-4CF3-83A0-70BE65FD97B5}" type="presParOf" srcId="{7280D80A-783B-4667-9C67-CC0BF94DD3FF}" destId="{985A05D7-C41C-4885-8B25-49B815ED1B07}" srcOrd="1" destOrd="0" presId="urn:microsoft.com/office/officeart/2008/layout/VerticalCurvedList"/>
    <dgm:cxn modelId="{F809D323-5A06-4CCE-86E1-B0A558C96C1D}" type="presParOf" srcId="{7280D80A-783B-4667-9C67-CC0BF94DD3FF}" destId="{CBD3551F-3826-4FC8-A508-D2D282C0D37E}" srcOrd="2" destOrd="0" presId="urn:microsoft.com/office/officeart/2008/layout/VerticalCurvedList"/>
    <dgm:cxn modelId="{87A80250-8E73-4D14-A3C5-7C913966418F}" type="presParOf" srcId="{7280D80A-783B-4667-9C67-CC0BF94DD3FF}" destId="{6205963C-5A09-4A9E-8042-6FDD06A95BA0}" srcOrd="3" destOrd="0" presId="urn:microsoft.com/office/officeart/2008/layout/VerticalCurvedList"/>
    <dgm:cxn modelId="{2D9A450C-E656-446E-833B-384FFA7F34F9}" type="presParOf" srcId="{00C3074B-F649-4B93-B481-EB3E7535C346}" destId="{52A9425A-92D9-4E77-A1A4-FAED5E6E769A}" srcOrd="1" destOrd="0" presId="urn:microsoft.com/office/officeart/2008/layout/VerticalCurvedList"/>
    <dgm:cxn modelId="{6287EBA3-6268-45D2-80DD-73E6FC55C1B2}" type="presParOf" srcId="{00C3074B-F649-4B93-B481-EB3E7535C346}" destId="{08CF72CB-A9BE-447A-BE41-079BC4D2F9A1}" srcOrd="2" destOrd="0" presId="urn:microsoft.com/office/officeart/2008/layout/VerticalCurvedList"/>
    <dgm:cxn modelId="{A2F9A059-2F14-4398-BA12-2953231F79A1}" type="presParOf" srcId="{08CF72CB-A9BE-447A-BE41-079BC4D2F9A1}" destId="{6C4005D5-4B53-40BF-94F6-8A923DFE9D9A}" srcOrd="0" destOrd="0" presId="urn:microsoft.com/office/officeart/2008/layout/VerticalCurvedList"/>
    <dgm:cxn modelId="{0A11790D-BE18-4ACA-8151-B29A082E0A3E}" type="presParOf" srcId="{00C3074B-F649-4B93-B481-EB3E7535C346}" destId="{8CA77C0A-9EB6-4F47-9C04-957CC7D13C2F}" srcOrd="3" destOrd="0" presId="urn:microsoft.com/office/officeart/2008/layout/VerticalCurvedList"/>
    <dgm:cxn modelId="{405B7369-5D31-4BDC-AFD6-7E8428FAA958}" type="presParOf" srcId="{00C3074B-F649-4B93-B481-EB3E7535C346}" destId="{229FCA4D-4E34-402D-978C-0370E64F0250}" srcOrd="4" destOrd="0" presId="urn:microsoft.com/office/officeart/2008/layout/VerticalCurvedList"/>
    <dgm:cxn modelId="{0B439749-3554-473B-AEAA-FF0969CCAF20}" type="presParOf" srcId="{229FCA4D-4E34-402D-978C-0370E64F0250}" destId="{3AC286C3-4235-4524-85F7-5AEFDA65D990}" srcOrd="0" destOrd="0" presId="urn:microsoft.com/office/officeart/2008/layout/VerticalCurvedList"/>
    <dgm:cxn modelId="{8BD1C810-1245-46CC-B615-C4B7F83D1A11}" type="presParOf" srcId="{00C3074B-F649-4B93-B481-EB3E7535C346}" destId="{CE30A2A7-CEF1-497D-A52B-1DC5996BF745}" srcOrd="5" destOrd="0" presId="urn:microsoft.com/office/officeart/2008/layout/VerticalCurvedList"/>
    <dgm:cxn modelId="{817B30D6-3FE4-4F1B-AF26-B25E4A20D477}" type="presParOf" srcId="{00C3074B-F649-4B93-B481-EB3E7535C346}" destId="{7C95094F-7654-4A62-A3DA-E66109E30D51}" srcOrd="6" destOrd="0" presId="urn:microsoft.com/office/officeart/2008/layout/VerticalCurvedList"/>
    <dgm:cxn modelId="{271263ED-5D24-40A8-904D-C74B130CFB58}" type="presParOf" srcId="{7C95094F-7654-4A62-A3DA-E66109E30D51}" destId="{56008D8D-9969-460C-A2E4-DA2EC418EB23}"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BB54812-6271-4A03-AD20-6FFDB17628C5}"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9AD2EE53-5C99-471B-9C5B-6A21A75AC87E}">
      <dgm:prSet phldrT="[Text]"/>
      <dgm:spPr>
        <a:solidFill>
          <a:srgbClr val="0D558B"/>
        </a:solidFill>
      </dgm:spPr>
      <dgm:t>
        <a:bodyPr/>
        <a:lstStyle/>
        <a:p>
          <a:r>
            <a:rPr lang="en-US" dirty="0">
              <a:latin typeface="Calibri" panose="020F0502020204030204" pitchFamily="34" charset="0"/>
              <a:cs typeface="Calibri" panose="020F0502020204030204" pitchFamily="34" charset="0"/>
            </a:rPr>
            <a:t>Wind-powered car</a:t>
          </a:r>
        </a:p>
      </dgm:t>
    </dgm:pt>
    <dgm:pt modelId="{D613E84F-94E8-4121-8872-16701E7DB6C4}" type="parTrans" cxnId="{3847A4C2-31DE-42E1-B353-A54ECD665B00}">
      <dgm:prSet/>
      <dgm:spPr/>
      <dgm:t>
        <a:bodyPr/>
        <a:lstStyle/>
        <a:p>
          <a:endParaRPr lang="en-US">
            <a:latin typeface="Calibri" panose="020F0502020204030204" pitchFamily="34" charset="0"/>
            <a:cs typeface="Calibri" panose="020F0502020204030204" pitchFamily="34" charset="0"/>
          </a:endParaRPr>
        </a:p>
      </dgm:t>
    </dgm:pt>
    <dgm:pt modelId="{2F7C3473-EA21-4ACB-9F18-B32E0282E757}" type="sibTrans" cxnId="{3847A4C2-31DE-42E1-B353-A54ECD665B00}">
      <dgm:prSet/>
      <dgm:spPr/>
      <dgm:t>
        <a:bodyPr/>
        <a:lstStyle/>
        <a:p>
          <a:endParaRPr lang="en-US">
            <a:latin typeface="Calibri" panose="020F0502020204030204" pitchFamily="34" charset="0"/>
            <a:cs typeface="Calibri" panose="020F0502020204030204" pitchFamily="34" charset="0"/>
          </a:endParaRPr>
        </a:p>
      </dgm:t>
    </dgm:pt>
    <dgm:pt modelId="{96EEE853-C2D1-4053-9AE3-8A0D051343A7}">
      <dgm:prSet phldrT="[Text]"/>
      <dgm:spPr>
        <a:solidFill>
          <a:srgbClr val="0D558B"/>
        </a:solidFill>
        <a:ln>
          <a:solidFill>
            <a:srgbClr val="C00000"/>
          </a:solidFill>
        </a:ln>
      </dgm:spPr>
      <dgm:t>
        <a:bodyPr/>
        <a:lstStyle/>
        <a:p>
          <a:r>
            <a:rPr lang="en-US" dirty="0">
              <a:latin typeface="Calibri" panose="020F0502020204030204" pitchFamily="34" charset="0"/>
              <a:cs typeface="Calibri" panose="020F0502020204030204" pitchFamily="34" charset="0"/>
            </a:rPr>
            <a:t>Class design</a:t>
          </a:r>
        </a:p>
      </dgm:t>
    </dgm:pt>
    <dgm:pt modelId="{43AA646E-D6A3-4361-9F0A-B7B4A3740B65}" type="parTrans" cxnId="{C75A3BC1-B852-4378-91BD-07794E919805}">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0FA2F59C-36D8-4EB2-896D-7CDD718E6F48}" type="sibTrans" cxnId="{C75A3BC1-B852-4378-91BD-07794E919805}">
      <dgm:prSet/>
      <dgm:spPr/>
      <dgm:t>
        <a:bodyPr/>
        <a:lstStyle/>
        <a:p>
          <a:endParaRPr lang="en-US">
            <a:latin typeface="Calibri" panose="020F0502020204030204" pitchFamily="34" charset="0"/>
            <a:cs typeface="Calibri" panose="020F0502020204030204" pitchFamily="34" charset="0"/>
          </a:endParaRPr>
        </a:p>
      </dgm:t>
    </dgm:pt>
    <dgm:pt modelId="{8919F8C4-3AC2-4C32-8C19-3506BDC59741}">
      <dgm:prSet phldrT="[Text]"/>
      <dgm:spPr>
        <a:solidFill>
          <a:srgbClr val="0D558B"/>
        </a:solidFill>
        <a:ln>
          <a:solidFill>
            <a:srgbClr val="C00000"/>
          </a:solidFill>
        </a:ln>
      </dgm:spPr>
      <dgm:t>
        <a:bodyPr/>
        <a:lstStyle/>
        <a:p>
          <a:r>
            <a:rPr lang="en-US" dirty="0">
              <a:latin typeface="Calibri" panose="020F0502020204030204" pitchFamily="34" charset="0"/>
              <a:cs typeface="Calibri" panose="020F0502020204030204" pitchFamily="34" charset="0"/>
            </a:rPr>
            <a:t>Framework</a:t>
          </a:r>
        </a:p>
      </dgm:t>
    </dgm:pt>
    <dgm:pt modelId="{43609A14-8F85-44F6-B41B-B936AA95CF1B}" type="parTrans" cxnId="{F44DDDED-A425-4928-AF08-C5D765F2F5B9}">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5D718109-982D-4A30-9268-9AA8D6F1BBA9}" type="sibTrans" cxnId="{F44DDDED-A425-4928-AF08-C5D765F2F5B9}">
      <dgm:prSet/>
      <dgm:spPr/>
      <dgm:t>
        <a:bodyPr/>
        <a:lstStyle/>
        <a:p>
          <a:endParaRPr lang="en-US">
            <a:latin typeface="Calibri" panose="020F0502020204030204" pitchFamily="34" charset="0"/>
            <a:cs typeface="Calibri" panose="020F0502020204030204" pitchFamily="34" charset="0"/>
          </a:endParaRPr>
        </a:p>
      </dgm:t>
    </dgm:pt>
    <dgm:pt modelId="{751B6DAE-B207-496B-9D23-4CFFD37E11D3}">
      <dgm:prSet phldrT="[Text]"/>
      <dgm:spPr>
        <a:solidFill>
          <a:srgbClr val="0D558B"/>
        </a:solidFill>
        <a:ln>
          <a:solidFill>
            <a:srgbClr val="C00000"/>
          </a:solidFill>
        </a:ln>
      </dgm:spPr>
      <dgm:t>
        <a:bodyPr/>
        <a:lstStyle/>
        <a:p>
          <a:r>
            <a:rPr lang="en-US" dirty="0">
              <a:latin typeface="Calibri" panose="020F0502020204030204" pitchFamily="34" charset="0"/>
              <a:cs typeface="Calibri" panose="020F0502020204030204" pitchFamily="34" charset="0"/>
            </a:rPr>
            <a:t>Teaching plan</a:t>
          </a:r>
        </a:p>
      </dgm:t>
    </dgm:pt>
    <dgm:pt modelId="{BE53F20D-4AE6-4223-A485-48AC0ADFDB0E}" type="parTrans" cxnId="{45E5A467-9849-414C-BE84-40DF8B4DC300}">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0056B5C2-DB0D-490B-BA8C-29EB09F16D89}" type="sibTrans" cxnId="{45E5A467-9849-414C-BE84-40DF8B4DC300}">
      <dgm:prSet/>
      <dgm:spPr/>
      <dgm:t>
        <a:bodyPr/>
        <a:lstStyle/>
        <a:p>
          <a:endParaRPr lang="en-US">
            <a:latin typeface="Calibri" panose="020F0502020204030204" pitchFamily="34" charset="0"/>
            <a:cs typeface="Calibri" panose="020F0502020204030204" pitchFamily="34" charset="0"/>
          </a:endParaRPr>
        </a:p>
      </dgm:t>
    </dgm:pt>
    <dgm:pt modelId="{2CA803A0-84C9-4F8C-A94D-2D0DF297360E}">
      <dgm:prSet phldrT="[Text]"/>
      <dgm:spPr>
        <a:solidFill>
          <a:srgbClr val="0D558B"/>
        </a:solidFill>
      </dgm:spPr>
      <dgm:t>
        <a:bodyPr/>
        <a:lstStyle/>
        <a:p>
          <a:r>
            <a:rPr lang="en-US" dirty="0">
              <a:latin typeface="Calibri" panose="020F0502020204030204" pitchFamily="34" charset="0"/>
              <a:cs typeface="Calibri" panose="020F0502020204030204" pitchFamily="34" charset="0"/>
            </a:rPr>
            <a:t>Implementation</a:t>
          </a:r>
        </a:p>
      </dgm:t>
    </dgm:pt>
    <dgm:pt modelId="{C9D32A06-1E5A-4252-8ADB-B9428471D442}" type="parTrans" cxnId="{CE1F7E51-6641-4DCA-BCCA-E6668B444F13}">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C22E7C96-FD6E-4DE4-83E4-4B7AE4385F1A}" type="sibTrans" cxnId="{CE1F7E51-6641-4DCA-BCCA-E6668B444F13}">
      <dgm:prSet/>
      <dgm:spPr/>
      <dgm:t>
        <a:bodyPr/>
        <a:lstStyle/>
        <a:p>
          <a:endParaRPr lang="en-US">
            <a:latin typeface="Calibri" panose="020F0502020204030204" pitchFamily="34" charset="0"/>
            <a:cs typeface="Calibri" panose="020F0502020204030204" pitchFamily="34" charset="0"/>
          </a:endParaRPr>
        </a:p>
      </dgm:t>
    </dgm:pt>
    <dgm:pt modelId="{96BCDFB8-D498-426C-A4A9-6B43DB0E3CEF}">
      <dgm:prSet phldrT="[Text]"/>
      <dgm:spPr>
        <a:solidFill>
          <a:srgbClr val="0D558B"/>
        </a:solidFill>
      </dgm:spPr>
      <dgm:t>
        <a:bodyPr/>
        <a:lstStyle/>
        <a:p>
          <a:r>
            <a:rPr lang="en-US" dirty="0">
              <a:latin typeface="Calibri" panose="020F0502020204030204" pitchFamily="34" charset="0"/>
              <a:cs typeface="Calibri" panose="020F0502020204030204" pitchFamily="34" charset="0"/>
            </a:rPr>
            <a:t>Initiating motivation</a:t>
          </a:r>
        </a:p>
      </dgm:t>
    </dgm:pt>
    <dgm:pt modelId="{9D6DE247-95FB-4BC4-9705-4733B0B4E9BF}" type="parTrans" cxnId="{DBD719B4-8C1C-441A-8DE3-5616858B189A}">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500FEA14-6D47-40C8-B1BB-50D1832A61B7}" type="sibTrans" cxnId="{DBD719B4-8C1C-441A-8DE3-5616858B189A}">
      <dgm:prSet/>
      <dgm:spPr/>
      <dgm:t>
        <a:bodyPr/>
        <a:lstStyle/>
        <a:p>
          <a:endParaRPr lang="en-US">
            <a:latin typeface="Calibri" panose="020F0502020204030204" pitchFamily="34" charset="0"/>
            <a:cs typeface="Calibri" panose="020F0502020204030204" pitchFamily="34" charset="0"/>
          </a:endParaRPr>
        </a:p>
      </dgm:t>
    </dgm:pt>
    <dgm:pt modelId="{97A53351-EE0A-49AA-B96A-CC9A8F82473E}">
      <dgm:prSet/>
      <dgm:spPr>
        <a:solidFill>
          <a:srgbClr val="0D558B"/>
        </a:solidFill>
      </dgm:spPr>
      <dgm:t>
        <a:bodyPr/>
        <a:lstStyle/>
        <a:p>
          <a:r>
            <a:rPr lang="en-US" dirty="0">
              <a:latin typeface="Calibri" panose="020F0502020204030204" pitchFamily="34" charset="0"/>
              <a:cs typeface="Calibri" panose="020F0502020204030204" pitchFamily="34" charset="0"/>
            </a:rPr>
            <a:t>Activity</a:t>
          </a:r>
        </a:p>
      </dgm:t>
    </dgm:pt>
    <dgm:pt modelId="{D69EDCC3-AB37-4CAB-A8B8-255B0368AA70}" type="parTrans" cxnId="{E8211581-4A0F-4B6E-B67A-A74BE11FE386}">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F1D392F0-0768-4DA5-8D8F-D658BD897C9B}" type="sibTrans" cxnId="{E8211581-4A0F-4B6E-B67A-A74BE11FE386}">
      <dgm:prSet/>
      <dgm:spPr/>
      <dgm:t>
        <a:bodyPr/>
        <a:lstStyle/>
        <a:p>
          <a:endParaRPr lang="en-US">
            <a:latin typeface="Calibri" panose="020F0502020204030204" pitchFamily="34" charset="0"/>
            <a:cs typeface="Calibri" panose="020F0502020204030204" pitchFamily="34" charset="0"/>
          </a:endParaRPr>
        </a:p>
      </dgm:t>
    </dgm:pt>
    <dgm:pt modelId="{0CE1846D-3C4C-4ED0-9CBD-101F74FE5BFF}">
      <dgm:prSet/>
      <dgm:spPr>
        <a:solidFill>
          <a:srgbClr val="0D558B"/>
        </a:solidFill>
        <a:ln>
          <a:solidFill>
            <a:srgbClr val="C00000"/>
          </a:solidFill>
        </a:ln>
      </dgm:spPr>
      <dgm:t>
        <a:bodyPr/>
        <a:lstStyle/>
        <a:p>
          <a:r>
            <a:rPr lang="en-US" dirty="0">
              <a:latin typeface="Calibri" panose="020F0502020204030204" pitchFamily="34" charset="0"/>
              <a:cs typeface="Calibri" panose="020F0502020204030204" pitchFamily="34" charset="0"/>
            </a:rPr>
            <a:t>Enquiry Learning</a:t>
          </a:r>
        </a:p>
      </dgm:t>
    </dgm:pt>
    <dgm:pt modelId="{784F1B7B-DFAD-46F5-BE42-5707454177CE}" type="parTrans" cxnId="{3BCB39B0-3E3D-4D17-9FAE-51758DE0BD25}">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DB0342FC-2B22-4ABF-8767-3D1244AC5DEB}" type="sibTrans" cxnId="{3BCB39B0-3E3D-4D17-9FAE-51758DE0BD25}">
      <dgm:prSet/>
      <dgm:spPr/>
      <dgm:t>
        <a:bodyPr/>
        <a:lstStyle/>
        <a:p>
          <a:endParaRPr lang="en-US">
            <a:latin typeface="Calibri" panose="020F0502020204030204" pitchFamily="34" charset="0"/>
            <a:cs typeface="Calibri" panose="020F0502020204030204" pitchFamily="34" charset="0"/>
          </a:endParaRPr>
        </a:p>
      </dgm:t>
    </dgm:pt>
    <dgm:pt modelId="{F83A13FA-CB9D-4962-8E4F-66B501858FE0}">
      <dgm:prSet/>
      <dgm:spPr>
        <a:solidFill>
          <a:srgbClr val="0D558B"/>
        </a:solidFill>
      </dgm:spPr>
      <dgm:t>
        <a:bodyPr/>
        <a:lstStyle/>
        <a:p>
          <a:r>
            <a:rPr lang="en-US" dirty="0">
              <a:latin typeface="Calibri" panose="020F0502020204030204" pitchFamily="34" charset="0"/>
              <a:cs typeface="Calibri" panose="020F0502020204030204" pitchFamily="34" charset="0"/>
            </a:rPr>
            <a:t>Research and study</a:t>
          </a:r>
        </a:p>
      </dgm:t>
    </dgm:pt>
    <dgm:pt modelId="{F756F8C4-FE11-4549-9E86-A823BA62A6C5}" type="parTrans" cxnId="{86FE659B-4790-49F0-857A-1563A149242C}">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5339921D-3E28-426E-ACFE-5AD2D0BB1667}" type="sibTrans" cxnId="{86FE659B-4790-49F0-857A-1563A149242C}">
      <dgm:prSet/>
      <dgm:spPr/>
      <dgm:t>
        <a:bodyPr/>
        <a:lstStyle/>
        <a:p>
          <a:endParaRPr lang="en-US">
            <a:latin typeface="Calibri" panose="020F0502020204030204" pitchFamily="34" charset="0"/>
            <a:cs typeface="Calibri" panose="020F0502020204030204" pitchFamily="34" charset="0"/>
          </a:endParaRPr>
        </a:p>
      </dgm:t>
    </dgm:pt>
    <dgm:pt modelId="{7BB4DB39-A420-4516-8C97-D09A6BB5C973}">
      <dgm:prSet/>
      <dgm:spPr>
        <a:solidFill>
          <a:srgbClr val="0D558B"/>
        </a:solidFill>
      </dgm:spPr>
      <dgm:t>
        <a:bodyPr/>
        <a:lstStyle/>
        <a:p>
          <a:r>
            <a:rPr lang="en-US" dirty="0">
              <a:latin typeface="Calibri" panose="020F0502020204030204" pitchFamily="34" charset="0"/>
              <a:cs typeface="Calibri" panose="020F0502020204030204" pitchFamily="34" charset="0"/>
            </a:rPr>
            <a:t>Design</a:t>
          </a:r>
        </a:p>
      </dgm:t>
    </dgm:pt>
    <dgm:pt modelId="{939D0EE7-6874-487B-AC39-8E18065EC4A0}" type="parTrans" cxnId="{C03ABBE2-F9FB-4DC7-81F3-75A1FA955BC9}">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F9301F3C-DBDC-4591-BA5F-03B2D2B3A0DF}" type="sibTrans" cxnId="{C03ABBE2-F9FB-4DC7-81F3-75A1FA955BC9}">
      <dgm:prSet/>
      <dgm:spPr/>
      <dgm:t>
        <a:bodyPr/>
        <a:lstStyle/>
        <a:p>
          <a:endParaRPr lang="en-US">
            <a:latin typeface="Calibri" panose="020F0502020204030204" pitchFamily="34" charset="0"/>
            <a:cs typeface="Calibri" panose="020F0502020204030204" pitchFamily="34" charset="0"/>
          </a:endParaRPr>
        </a:p>
      </dgm:t>
    </dgm:pt>
    <dgm:pt modelId="{1EEC28AD-BAD8-450B-8492-E449F274A7F8}">
      <dgm:prSet/>
      <dgm:spPr>
        <a:solidFill>
          <a:srgbClr val="0D558B"/>
        </a:solidFill>
      </dgm:spPr>
      <dgm:t>
        <a:bodyPr/>
        <a:lstStyle/>
        <a:p>
          <a:r>
            <a:rPr lang="en-US" dirty="0">
              <a:latin typeface="Calibri" panose="020F0502020204030204" pitchFamily="34" charset="0"/>
              <a:cs typeface="Calibri" panose="020F0502020204030204" pitchFamily="34" charset="0"/>
            </a:rPr>
            <a:t>Construction</a:t>
          </a:r>
        </a:p>
      </dgm:t>
    </dgm:pt>
    <dgm:pt modelId="{EFA4E43B-8192-4C86-9E91-7FA1E1F18600}" type="parTrans" cxnId="{E721A3BE-69F2-43CA-9BAE-D97731D2A4A1}">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BBA1852D-3301-4E67-81A3-6091F417B866}" type="sibTrans" cxnId="{E721A3BE-69F2-43CA-9BAE-D97731D2A4A1}">
      <dgm:prSet/>
      <dgm:spPr/>
      <dgm:t>
        <a:bodyPr/>
        <a:lstStyle/>
        <a:p>
          <a:endParaRPr lang="en-US">
            <a:latin typeface="Calibri" panose="020F0502020204030204" pitchFamily="34" charset="0"/>
            <a:cs typeface="Calibri" panose="020F0502020204030204" pitchFamily="34" charset="0"/>
          </a:endParaRPr>
        </a:p>
      </dgm:t>
    </dgm:pt>
    <dgm:pt modelId="{009F0565-896C-4E01-AE7A-3BE903A3EB65}">
      <dgm:prSet/>
      <dgm:spPr>
        <a:solidFill>
          <a:srgbClr val="0D558B"/>
        </a:solidFill>
      </dgm:spPr>
      <dgm:t>
        <a:bodyPr/>
        <a:lstStyle/>
        <a:p>
          <a:r>
            <a:rPr lang="en-US" dirty="0">
              <a:latin typeface="Calibri" panose="020F0502020204030204" pitchFamily="34" charset="0"/>
              <a:cs typeface="Calibri" panose="020F0502020204030204" pitchFamily="34" charset="0"/>
            </a:rPr>
            <a:t>Testing</a:t>
          </a:r>
        </a:p>
      </dgm:t>
    </dgm:pt>
    <dgm:pt modelId="{3D239AC7-542A-4628-A5D2-BFB12864FA70}" type="parTrans" cxnId="{A0AC914B-7C4C-4E9E-BB7E-51CF8BD5D366}">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073B4C16-225B-4E4E-B0DD-52CCC49E142F}" type="sibTrans" cxnId="{A0AC914B-7C4C-4E9E-BB7E-51CF8BD5D366}">
      <dgm:prSet/>
      <dgm:spPr/>
      <dgm:t>
        <a:bodyPr/>
        <a:lstStyle/>
        <a:p>
          <a:endParaRPr lang="en-US">
            <a:latin typeface="Calibri" panose="020F0502020204030204" pitchFamily="34" charset="0"/>
            <a:cs typeface="Calibri" panose="020F0502020204030204" pitchFamily="34" charset="0"/>
          </a:endParaRPr>
        </a:p>
      </dgm:t>
    </dgm:pt>
    <dgm:pt modelId="{14C2F4D7-362F-459C-979A-E6ED784A695E}">
      <dgm:prSet/>
      <dgm:spPr>
        <a:solidFill>
          <a:srgbClr val="0D558B"/>
        </a:solidFill>
      </dgm:spPr>
      <dgm:t>
        <a:bodyPr/>
        <a:lstStyle/>
        <a:p>
          <a:r>
            <a:rPr lang="en-US" dirty="0">
              <a:latin typeface="Calibri" panose="020F0502020204030204" pitchFamily="34" charset="0"/>
              <a:cs typeface="Calibri" panose="020F0502020204030204" pitchFamily="34" charset="0"/>
            </a:rPr>
            <a:t>Investigation, analysis and discussion</a:t>
          </a:r>
        </a:p>
      </dgm:t>
    </dgm:pt>
    <dgm:pt modelId="{0D057698-020F-4BED-87DF-67D63BA25A16}" type="parTrans" cxnId="{468AE8E2-28A2-4649-B5F5-5CABC92C9EFC}">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F2D7308F-F5A8-494C-A4EB-42BEB3EA0585}" type="sibTrans" cxnId="{468AE8E2-28A2-4649-B5F5-5CABC92C9EFC}">
      <dgm:prSet/>
      <dgm:spPr/>
      <dgm:t>
        <a:bodyPr/>
        <a:lstStyle/>
        <a:p>
          <a:endParaRPr lang="en-US">
            <a:latin typeface="Calibri" panose="020F0502020204030204" pitchFamily="34" charset="0"/>
            <a:cs typeface="Calibri" panose="020F0502020204030204" pitchFamily="34" charset="0"/>
          </a:endParaRPr>
        </a:p>
      </dgm:t>
    </dgm:pt>
    <dgm:pt modelId="{FD0434FE-8CF1-40D8-BDBC-6D11B4314FC8}" type="pres">
      <dgm:prSet presAssocID="{5BB54812-6271-4A03-AD20-6FFDB17628C5}" presName="diagram" presStyleCnt="0">
        <dgm:presLayoutVars>
          <dgm:chPref val="1"/>
          <dgm:dir/>
          <dgm:animOne val="branch"/>
          <dgm:animLvl val="lvl"/>
          <dgm:resizeHandles val="exact"/>
        </dgm:presLayoutVars>
      </dgm:prSet>
      <dgm:spPr/>
    </dgm:pt>
    <dgm:pt modelId="{562B2913-1782-43A5-AA2D-8E21EB4E10BC}" type="pres">
      <dgm:prSet presAssocID="{9AD2EE53-5C99-471B-9C5B-6A21A75AC87E}" presName="root1" presStyleCnt="0"/>
      <dgm:spPr/>
    </dgm:pt>
    <dgm:pt modelId="{ED32708E-C1BB-403F-928E-A96D4B4BABCF}" type="pres">
      <dgm:prSet presAssocID="{9AD2EE53-5C99-471B-9C5B-6A21A75AC87E}" presName="LevelOneTextNode" presStyleLbl="node0" presStyleIdx="0" presStyleCnt="1">
        <dgm:presLayoutVars>
          <dgm:chPref val="3"/>
        </dgm:presLayoutVars>
      </dgm:prSet>
      <dgm:spPr/>
    </dgm:pt>
    <dgm:pt modelId="{BA4DA5C9-614E-4308-A2F5-976F2560B0B6}" type="pres">
      <dgm:prSet presAssocID="{9AD2EE53-5C99-471B-9C5B-6A21A75AC87E}" presName="level2hierChild" presStyleCnt="0"/>
      <dgm:spPr/>
    </dgm:pt>
    <dgm:pt modelId="{207BA0F9-D041-4E3D-B88E-63E92AFC7637}" type="pres">
      <dgm:prSet presAssocID="{43AA646E-D6A3-4361-9F0A-B7B4A3740B65}" presName="conn2-1" presStyleLbl="parChTrans1D2" presStyleIdx="0" presStyleCnt="3"/>
      <dgm:spPr/>
    </dgm:pt>
    <dgm:pt modelId="{592BE8F5-9F37-45FB-B29D-E9BAFAD983F9}" type="pres">
      <dgm:prSet presAssocID="{43AA646E-D6A3-4361-9F0A-B7B4A3740B65}" presName="connTx" presStyleLbl="parChTrans1D2" presStyleIdx="0" presStyleCnt="3"/>
      <dgm:spPr/>
    </dgm:pt>
    <dgm:pt modelId="{518E4161-5BD3-4AB8-B76E-83A3FAC79A69}" type="pres">
      <dgm:prSet presAssocID="{96EEE853-C2D1-4053-9AE3-8A0D051343A7}" presName="root2" presStyleCnt="0"/>
      <dgm:spPr/>
    </dgm:pt>
    <dgm:pt modelId="{D6BA2475-DC69-42D5-AE17-F76F97737303}" type="pres">
      <dgm:prSet presAssocID="{96EEE853-C2D1-4053-9AE3-8A0D051343A7}" presName="LevelTwoTextNode" presStyleLbl="node2" presStyleIdx="0" presStyleCnt="3">
        <dgm:presLayoutVars>
          <dgm:chPref val="3"/>
        </dgm:presLayoutVars>
      </dgm:prSet>
      <dgm:spPr/>
    </dgm:pt>
    <dgm:pt modelId="{5DDD611E-0EA5-43B3-88A8-3F89169FAF6E}" type="pres">
      <dgm:prSet presAssocID="{96EEE853-C2D1-4053-9AE3-8A0D051343A7}" presName="level3hierChild" presStyleCnt="0"/>
      <dgm:spPr/>
    </dgm:pt>
    <dgm:pt modelId="{9C7723A2-38A5-4845-9321-4BEC0799BE5E}" type="pres">
      <dgm:prSet presAssocID="{43609A14-8F85-44F6-B41B-B936AA95CF1B}" presName="conn2-1" presStyleLbl="parChTrans1D3" presStyleIdx="0" presStyleCnt="9"/>
      <dgm:spPr/>
    </dgm:pt>
    <dgm:pt modelId="{BE71A0B0-C20C-449F-8379-5B34CC51E6B1}" type="pres">
      <dgm:prSet presAssocID="{43609A14-8F85-44F6-B41B-B936AA95CF1B}" presName="connTx" presStyleLbl="parChTrans1D3" presStyleIdx="0" presStyleCnt="9"/>
      <dgm:spPr/>
    </dgm:pt>
    <dgm:pt modelId="{3675D735-9C55-4354-9996-C4AF612A8AB7}" type="pres">
      <dgm:prSet presAssocID="{8919F8C4-3AC2-4C32-8C19-3506BDC59741}" presName="root2" presStyleCnt="0"/>
      <dgm:spPr/>
    </dgm:pt>
    <dgm:pt modelId="{85CC781C-5625-4FC7-81FB-0FFC53010568}" type="pres">
      <dgm:prSet presAssocID="{8919F8C4-3AC2-4C32-8C19-3506BDC59741}" presName="LevelTwoTextNode" presStyleLbl="node3" presStyleIdx="0" presStyleCnt="9">
        <dgm:presLayoutVars>
          <dgm:chPref val="3"/>
        </dgm:presLayoutVars>
      </dgm:prSet>
      <dgm:spPr/>
    </dgm:pt>
    <dgm:pt modelId="{3BB6C94E-8147-4E5E-8D69-21D855D03ED5}" type="pres">
      <dgm:prSet presAssocID="{8919F8C4-3AC2-4C32-8C19-3506BDC59741}" presName="level3hierChild" presStyleCnt="0"/>
      <dgm:spPr/>
    </dgm:pt>
    <dgm:pt modelId="{4418E0A3-CBA0-4791-B6BD-33345BE47DEC}" type="pres">
      <dgm:prSet presAssocID="{BE53F20D-4AE6-4223-A485-48AC0ADFDB0E}" presName="conn2-1" presStyleLbl="parChTrans1D3" presStyleIdx="1" presStyleCnt="9"/>
      <dgm:spPr/>
    </dgm:pt>
    <dgm:pt modelId="{C9CF6044-9017-4A0C-8D24-0534328E6EF8}" type="pres">
      <dgm:prSet presAssocID="{BE53F20D-4AE6-4223-A485-48AC0ADFDB0E}" presName="connTx" presStyleLbl="parChTrans1D3" presStyleIdx="1" presStyleCnt="9"/>
      <dgm:spPr/>
    </dgm:pt>
    <dgm:pt modelId="{9319D215-4C30-4EEF-9C0B-A36FE5913B82}" type="pres">
      <dgm:prSet presAssocID="{751B6DAE-B207-496B-9D23-4CFFD37E11D3}" presName="root2" presStyleCnt="0"/>
      <dgm:spPr/>
    </dgm:pt>
    <dgm:pt modelId="{21726B42-5C6E-4FCF-91B4-C2114332B267}" type="pres">
      <dgm:prSet presAssocID="{751B6DAE-B207-496B-9D23-4CFFD37E11D3}" presName="LevelTwoTextNode" presStyleLbl="node3" presStyleIdx="1" presStyleCnt="9">
        <dgm:presLayoutVars>
          <dgm:chPref val="3"/>
        </dgm:presLayoutVars>
      </dgm:prSet>
      <dgm:spPr/>
    </dgm:pt>
    <dgm:pt modelId="{F288F1F0-42DA-4C37-AC09-6E0598227CC3}" type="pres">
      <dgm:prSet presAssocID="{751B6DAE-B207-496B-9D23-4CFFD37E11D3}" presName="level3hierChild" presStyleCnt="0"/>
      <dgm:spPr/>
    </dgm:pt>
    <dgm:pt modelId="{C2EC0AE2-8D43-49BA-A47E-2DBEF29065D4}" type="pres">
      <dgm:prSet presAssocID="{784F1B7B-DFAD-46F5-BE42-5707454177CE}" presName="conn2-1" presStyleLbl="parChTrans1D3" presStyleIdx="2" presStyleCnt="9"/>
      <dgm:spPr/>
    </dgm:pt>
    <dgm:pt modelId="{6BF217FD-C83F-436E-976B-268DF16422FC}" type="pres">
      <dgm:prSet presAssocID="{784F1B7B-DFAD-46F5-BE42-5707454177CE}" presName="connTx" presStyleLbl="parChTrans1D3" presStyleIdx="2" presStyleCnt="9"/>
      <dgm:spPr/>
    </dgm:pt>
    <dgm:pt modelId="{34A51DBC-031E-449A-B6B4-888116A956CC}" type="pres">
      <dgm:prSet presAssocID="{0CE1846D-3C4C-4ED0-9CBD-101F74FE5BFF}" presName="root2" presStyleCnt="0"/>
      <dgm:spPr/>
    </dgm:pt>
    <dgm:pt modelId="{684E04C3-7D25-42F2-B73F-AD7783000A7C}" type="pres">
      <dgm:prSet presAssocID="{0CE1846D-3C4C-4ED0-9CBD-101F74FE5BFF}" presName="LevelTwoTextNode" presStyleLbl="node3" presStyleIdx="2" presStyleCnt="9">
        <dgm:presLayoutVars>
          <dgm:chPref val="3"/>
        </dgm:presLayoutVars>
      </dgm:prSet>
      <dgm:spPr/>
    </dgm:pt>
    <dgm:pt modelId="{F1B1D69C-E402-45F6-A6DB-91349C25E754}" type="pres">
      <dgm:prSet presAssocID="{0CE1846D-3C4C-4ED0-9CBD-101F74FE5BFF}" presName="level3hierChild" presStyleCnt="0"/>
      <dgm:spPr/>
    </dgm:pt>
    <dgm:pt modelId="{C9EEE341-1F69-4FCC-8D64-8CF25A91991B}" type="pres">
      <dgm:prSet presAssocID="{C9D32A06-1E5A-4252-8ADB-B9428471D442}" presName="conn2-1" presStyleLbl="parChTrans1D2" presStyleIdx="1" presStyleCnt="3"/>
      <dgm:spPr/>
    </dgm:pt>
    <dgm:pt modelId="{290E86D4-BC11-4E1C-B3F5-EFA2423D17B2}" type="pres">
      <dgm:prSet presAssocID="{C9D32A06-1E5A-4252-8ADB-B9428471D442}" presName="connTx" presStyleLbl="parChTrans1D2" presStyleIdx="1" presStyleCnt="3"/>
      <dgm:spPr/>
    </dgm:pt>
    <dgm:pt modelId="{8B7E947B-0942-4A99-BD92-1C310B1F9A53}" type="pres">
      <dgm:prSet presAssocID="{2CA803A0-84C9-4F8C-A94D-2D0DF297360E}" presName="root2" presStyleCnt="0"/>
      <dgm:spPr/>
    </dgm:pt>
    <dgm:pt modelId="{A7C687E4-5CCE-4442-A36A-38AA959CD780}" type="pres">
      <dgm:prSet presAssocID="{2CA803A0-84C9-4F8C-A94D-2D0DF297360E}" presName="LevelTwoTextNode" presStyleLbl="node2" presStyleIdx="1" presStyleCnt="3">
        <dgm:presLayoutVars>
          <dgm:chPref val="3"/>
        </dgm:presLayoutVars>
      </dgm:prSet>
      <dgm:spPr/>
    </dgm:pt>
    <dgm:pt modelId="{9B891399-6361-4AAC-ACAC-83F8ECC722F9}" type="pres">
      <dgm:prSet presAssocID="{2CA803A0-84C9-4F8C-A94D-2D0DF297360E}" presName="level3hierChild" presStyleCnt="0"/>
      <dgm:spPr/>
    </dgm:pt>
    <dgm:pt modelId="{1CFB29DE-7475-4F23-97C9-418829534FD9}" type="pres">
      <dgm:prSet presAssocID="{9D6DE247-95FB-4BC4-9705-4733B0B4E9BF}" presName="conn2-1" presStyleLbl="parChTrans1D3" presStyleIdx="3" presStyleCnt="9"/>
      <dgm:spPr/>
    </dgm:pt>
    <dgm:pt modelId="{212E322F-530A-4768-80BC-2A04C74B1C43}" type="pres">
      <dgm:prSet presAssocID="{9D6DE247-95FB-4BC4-9705-4733B0B4E9BF}" presName="connTx" presStyleLbl="parChTrans1D3" presStyleIdx="3" presStyleCnt="9"/>
      <dgm:spPr/>
    </dgm:pt>
    <dgm:pt modelId="{C414884D-9D73-4BAC-95D4-B2F83422C5B8}" type="pres">
      <dgm:prSet presAssocID="{96BCDFB8-D498-426C-A4A9-6B43DB0E3CEF}" presName="root2" presStyleCnt="0"/>
      <dgm:spPr/>
    </dgm:pt>
    <dgm:pt modelId="{9A88752A-70A6-4A7A-ABE5-47A579DE8164}" type="pres">
      <dgm:prSet presAssocID="{96BCDFB8-D498-426C-A4A9-6B43DB0E3CEF}" presName="LevelTwoTextNode" presStyleLbl="node3" presStyleIdx="3" presStyleCnt="9">
        <dgm:presLayoutVars>
          <dgm:chPref val="3"/>
        </dgm:presLayoutVars>
      </dgm:prSet>
      <dgm:spPr/>
    </dgm:pt>
    <dgm:pt modelId="{C8B38779-C3C1-416D-B4B1-BDE04E7CEEB8}" type="pres">
      <dgm:prSet presAssocID="{96BCDFB8-D498-426C-A4A9-6B43DB0E3CEF}" presName="level3hierChild" presStyleCnt="0"/>
      <dgm:spPr/>
    </dgm:pt>
    <dgm:pt modelId="{26EB7E7E-9D6C-49FB-9E8C-910679329518}" type="pres">
      <dgm:prSet presAssocID="{F756F8C4-FE11-4549-9E86-A823BA62A6C5}" presName="conn2-1" presStyleLbl="parChTrans1D3" presStyleIdx="4" presStyleCnt="9"/>
      <dgm:spPr/>
    </dgm:pt>
    <dgm:pt modelId="{71F8D49E-09D0-490F-92D4-C10514D93FC5}" type="pres">
      <dgm:prSet presAssocID="{F756F8C4-FE11-4549-9E86-A823BA62A6C5}" presName="connTx" presStyleLbl="parChTrans1D3" presStyleIdx="4" presStyleCnt="9"/>
      <dgm:spPr/>
    </dgm:pt>
    <dgm:pt modelId="{4D857217-5AEC-468E-A9A6-0F16FFFD83B0}" type="pres">
      <dgm:prSet presAssocID="{F83A13FA-CB9D-4962-8E4F-66B501858FE0}" presName="root2" presStyleCnt="0"/>
      <dgm:spPr/>
    </dgm:pt>
    <dgm:pt modelId="{DC8895BB-86FA-4EB4-BC2B-5612E5B31EBD}" type="pres">
      <dgm:prSet presAssocID="{F83A13FA-CB9D-4962-8E4F-66B501858FE0}" presName="LevelTwoTextNode" presStyleLbl="node3" presStyleIdx="4" presStyleCnt="9">
        <dgm:presLayoutVars>
          <dgm:chPref val="3"/>
        </dgm:presLayoutVars>
      </dgm:prSet>
      <dgm:spPr/>
    </dgm:pt>
    <dgm:pt modelId="{5CA906C9-7C72-4901-8EC3-DEB72C6934AE}" type="pres">
      <dgm:prSet presAssocID="{F83A13FA-CB9D-4962-8E4F-66B501858FE0}" presName="level3hierChild" presStyleCnt="0"/>
      <dgm:spPr/>
    </dgm:pt>
    <dgm:pt modelId="{0DE10595-61F6-4C70-8E86-9D409852F486}" type="pres">
      <dgm:prSet presAssocID="{939D0EE7-6874-487B-AC39-8E18065EC4A0}" presName="conn2-1" presStyleLbl="parChTrans1D3" presStyleIdx="5" presStyleCnt="9"/>
      <dgm:spPr/>
    </dgm:pt>
    <dgm:pt modelId="{79381E70-615E-46CE-8321-F23564F763F7}" type="pres">
      <dgm:prSet presAssocID="{939D0EE7-6874-487B-AC39-8E18065EC4A0}" presName="connTx" presStyleLbl="parChTrans1D3" presStyleIdx="5" presStyleCnt="9"/>
      <dgm:spPr/>
    </dgm:pt>
    <dgm:pt modelId="{D26B5C33-3DB3-4640-BAD5-6D84366AD1D7}" type="pres">
      <dgm:prSet presAssocID="{7BB4DB39-A420-4516-8C97-D09A6BB5C973}" presName="root2" presStyleCnt="0"/>
      <dgm:spPr/>
    </dgm:pt>
    <dgm:pt modelId="{BE0E66D5-CCCB-493D-8D7E-6949939E4397}" type="pres">
      <dgm:prSet presAssocID="{7BB4DB39-A420-4516-8C97-D09A6BB5C973}" presName="LevelTwoTextNode" presStyleLbl="node3" presStyleIdx="5" presStyleCnt="9">
        <dgm:presLayoutVars>
          <dgm:chPref val="3"/>
        </dgm:presLayoutVars>
      </dgm:prSet>
      <dgm:spPr/>
    </dgm:pt>
    <dgm:pt modelId="{F3F608A5-1D61-4240-AA52-B9B08BA99AE0}" type="pres">
      <dgm:prSet presAssocID="{7BB4DB39-A420-4516-8C97-D09A6BB5C973}" presName="level3hierChild" presStyleCnt="0"/>
      <dgm:spPr/>
    </dgm:pt>
    <dgm:pt modelId="{36ABD5C5-70A1-4F3E-972E-0803F399D28D}" type="pres">
      <dgm:prSet presAssocID="{D69EDCC3-AB37-4CAB-A8B8-255B0368AA70}" presName="conn2-1" presStyleLbl="parChTrans1D2" presStyleIdx="2" presStyleCnt="3"/>
      <dgm:spPr/>
    </dgm:pt>
    <dgm:pt modelId="{1C72E60E-957F-4E08-B4F2-42381B6EB4A4}" type="pres">
      <dgm:prSet presAssocID="{D69EDCC3-AB37-4CAB-A8B8-255B0368AA70}" presName="connTx" presStyleLbl="parChTrans1D2" presStyleIdx="2" presStyleCnt="3"/>
      <dgm:spPr/>
    </dgm:pt>
    <dgm:pt modelId="{47D9E463-DF8E-4328-A588-5CAFFAA8A614}" type="pres">
      <dgm:prSet presAssocID="{97A53351-EE0A-49AA-B96A-CC9A8F82473E}" presName="root2" presStyleCnt="0"/>
      <dgm:spPr/>
    </dgm:pt>
    <dgm:pt modelId="{47EAFA19-1A4E-4518-974B-A2783CC1704B}" type="pres">
      <dgm:prSet presAssocID="{97A53351-EE0A-49AA-B96A-CC9A8F82473E}" presName="LevelTwoTextNode" presStyleLbl="node2" presStyleIdx="2" presStyleCnt="3">
        <dgm:presLayoutVars>
          <dgm:chPref val="3"/>
        </dgm:presLayoutVars>
      </dgm:prSet>
      <dgm:spPr/>
    </dgm:pt>
    <dgm:pt modelId="{335EB69A-42B1-4E54-A6E2-788A383B7B4B}" type="pres">
      <dgm:prSet presAssocID="{97A53351-EE0A-49AA-B96A-CC9A8F82473E}" presName="level3hierChild" presStyleCnt="0"/>
      <dgm:spPr/>
    </dgm:pt>
    <dgm:pt modelId="{86A862F8-7747-445D-B68A-8157481AC05D}" type="pres">
      <dgm:prSet presAssocID="{EFA4E43B-8192-4C86-9E91-7FA1E1F18600}" presName="conn2-1" presStyleLbl="parChTrans1D3" presStyleIdx="6" presStyleCnt="9"/>
      <dgm:spPr/>
    </dgm:pt>
    <dgm:pt modelId="{6E66B96C-62CD-45A4-B43F-623AC1F61899}" type="pres">
      <dgm:prSet presAssocID="{EFA4E43B-8192-4C86-9E91-7FA1E1F18600}" presName="connTx" presStyleLbl="parChTrans1D3" presStyleIdx="6" presStyleCnt="9"/>
      <dgm:spPr/>
    </dgm:pt>
    <dgm:pt modelId="{4E62AE11-E6EA-4932-8CA9-1C55A3B36CAB}" type="pres">
      <dgm:prSet presAssocID="{1EEC28AD-BAD8-450B-8492-E449F274A7F8}" presName="root2" presStyleCnt="0"/>
      <dgm:spPr/>
    </dgm:pt>
    <dgm:pt modelId="{A5AAF95C-9669-4C1C-BA56-60F88849B575}" type="pres">
      <dgm:prSet presAssocID="{1EEC28AD-BAD8-450B-8492-E449F274A7F8}" presName="LevelTwoTextNode" presStyleLbl="node3" presStyleIdx="6" presStyleCnt="9">
        <dgm:presLayoutVars>
          <dgm:chPref val="3"/>
        </dgm:presLayoutVars>
      </dgm:prSet>
      <dgm:spPr/>
    </dgm:pt>
    <dgm:pt modelId="{F4A8BC43-515A-48AB-8BA9-4CA75D24EE32}" type="pres">
      <dgm:prSet presAssocID="{1EEC28AD-BAD8-450B-8492-E449F274A7F8}" presName="level3hierChild" presStyleCnt="0"/>
      <dgm:spPr/>
    </dgm:pt>
    <dgm:pt modelId="{30F2A9EA-E885-4470-938A-A45D7B4DD610}" type="pres">
      <dgm:prSet presAssocID="{3D239AC7-542A-4628-A5D2-BFB12864FA70}" presName="conn2-1" presStyleLbl="parChTrans1D3" presStyleIdx="7" presStyleCnt="9"/>
      <dgm:spPr/>
    </dgm:pt>
    <dgm:pt modelId="{81A3064B-8828-4CAE-896E-26AFC4B03A83}" type="pres">
      <dgm:prSet presAssocID="{3D239AC7-542A-4628-A5D2-BFB12864FA70}" presName="connTx" presStyleLbl="parChTrans1D3" presStyleIdx="7" presStyleCnt="9"/>
      <dgm:spPr/>
    </dgm:pt>
    <dgm:pt modelId="{A94C5500-0673-4497-9225-B5F1A92DC346}" type="pres">
      <dgm:prSet presAssocID="{009F0565-896C-4E01-AE7A-3BE903A3EB65}" presName="root2" presStyleCnt="0"/>
      <dgm:spPr/>
    </dgm:pt>
    <dgm:pt modelId="{3A147140-8093-439B-B842-8BF7C8143D95}" type="pres">
      <dgm:prSet presAssocID="{009F0565-896C-4E01-AE7A-3BE903A3EB65}" presName="LevelTwoTextNode" presStyleLbl="node3" presStyleIdx="7" presStyleCnt="9">
        <dgm:presLayoutVars>
          <dgm:chPref val="3"/>
        </dgm:presLayoutVars>
      </dgm:prSet>
      <dgm:spPr/>
    </dgm:pt>
    <dgm:pt modelId="{06D2681E-129C-4438-B4C3-F0B1924CCC54}" type="pres">
      <dgm:prSet presAssocID="{009F0565-896C-4E01-AE7A-3BE903A3EB65}" presName="level3hierChild" presStyleCnt="0"/>
      <dgm:spPr/>
    </dgm:pt>
    <dgm:pt modelId="{0E94C6C1-30D0-4DE0-9046-028D85C868FC}" type="pres">
      <dgm:prSet presAssocID="{0D057698-020F-4BED-87DF-67D63BA25A16}" presName="conn2-1" presStyleLbl="parChTrans1D3" presStyleIdx="8" presStyleCnt="9"/>
      <dgm:spPr/>
    </dgm:pt>
    <dgm:pt modelId="{96168644-24AC-4B7A-A1B5-1D72E29AF623}" type="pres">
      <dgm:prSet presAssocID="{0D057698-020F-4BED-87DF-67D63BA25A16}" presName="connTx" presStyleLbl="parChTrans1D3" presStyleIdx="8" presStyleCnt="9"/>
      <dgm:spPr/>
    </dgm:pt>
    <dgm:pt modelId="{A5244F56-D82E-4E52-B6A6-504236CCED4C}" type="pres">
      <dgm:prSet presAssocID="{14C2F4D7-362F-459C-979A-E6ED784A695E}" presName="root2" presStyleCnt="0"/>
      <dgm:spPr/>
    </dgm:pt>
    <dgm:pt modelId="{AC9572AC-83BB-4CC2-9E40-64CF17F5230D}" type="pres">
      <dgm:prSet presAssocID="{14C2F4D7-362F-459C-979A-E6ED784A695E}" presName="LevelTwoTextNode" presStyleLbl="node3" presStyleIdx="8" presStyleCnt="9">
        <dgm:presLayoutVars>
          <dgm:chPref val="3"/>
        </dgm:presLayoutVars>
      </dgm:prSet>
      <dgm:spPr/>
    </dgm:pt>
    <dgm:pt modelId="{4774121F-FDE5-409D-8A98-C459E406DF05}" type="pres">
      <dgm:prSet presAssocID="{14C2F4D7-362F-459C-979A-E6ED784A695E}" presName="level3hierChild" presStyleCnt="0"/>
      <dgm:spPr/>
    </dgm:pt>
  </dgm:ptLst>
  <dgm:cxnLst>
    <dgm:cxn modelId="{B695630B-9F92-4B4A-A3BD-0757C7F60181}" type="presOf" srcId="{EFA4E43B-8192-4C86-9E91-7FA1E1F18600}" destId="{86A862F8-7747-445D-B68A-8157481AC05D}" srcOrd="0" destOrd="0" presId="urn:microsoft.com/office/officeart/2005/8/layout/hierarchy2"/>
    <dgm:cxn modelId="{2BAC681A-706A-4972-A90E-F5178742EBE8}" type="presOf" srcId="{97A53351-EE0A-49AA-B96A-CC9A8F82473E}" destId="{47EAFA19-1A4E-4518-974B-A2783CC1704B}" srcOrd="0" destOrd="0" presId="urn:microsoft.com/office/officeart/2005/8/layout/hierarchy2"/>
    <dgm:cxn modelId="{3D381E25-4265-4663-850D-C90360240CED}" type="presOf" srcId="{F83A13FA-CB9D-4962-8E4F-66B501858FE0}" destId="{DC8895BB-86FA-4EB4-BC2B-5612E5B31EBD}" srcOrd="0" destOrd="0" presId="urn:microsoft.com/office/officeart/2005/8/layout/hierarchy2"/>
    <dgm:cxn modelId="{985E972B-40A6-4AE6-B2D1-D55EA0A7A8B4}" type="presOf" srcId="{939D0EE7-6874-487B-AC39-8E18065EC4A0}" destId="{0DE10595-61F6-4C70-8E86-9D409852F486}" srcOrd="0" destOrd="0" presId="urn:microsoft.com/office/officeart/2005/8/layout/hierarchy2"/>
    <dgm:cxn modelId="{AA1EA62D-8EA2-4B61-81E4-4854EDAB7BF4}" type="presOf" srcId="{43AA646E-D6A3-4361-9F0A-B7B4A3740B65}" destId="{207BA0F9-D041-4E3D-B88E-63E92AFC7637}" srcOrd="0" destOrd="0" presId="urn:microsoft.com/office/officeart/2005/8/layout/hierarchy2"/>
    <dgm:cxn modelId="{BFF67631-D91E-42D1-A4DC-AD8489169D8B}" type="presOf" srcId="{43609A14-8F85-44F6-B41B-B936AA95CF1B}" destId="{9C7723A2-38A5-4845-9321-4BEC0799BE5E}" srcOrd="0" destOrd="0" presId="urn:microsoft.com/office/officeart/2005/8/layout/hierarchy2"/>
    <dgm:cxn modelId="{728EA464-3553-4CF3-B1B0-29BE6197B4E8}" type="presOf" srcId="{9D6DE247-95FB-4BC4-9705-4733B0B4E9BF}" destId="{1CFB29DE-7475-4F23-97C9-418829534FD9}" srcOrd="0" destOrd="0" presId="urn:microsoft.com/office/officeart/2005/8/layout/hierarchy2"/>
    <dgm:cxn modelId="{45E5A467-9849-414C-BE84-40DF8B4DC300}" srcId="{96EEE853-C2D1-4053-9AE3-8A0D051343A7}" destId="{751B6DAE-B207-496B-9D23-4CFFD37E11D3}" srcOrd="1" destOrd="0" parTransId="{BE53F20D-4AE6-4223-A485-48AC0ADFDB0E}" sibTransId="{0056B5C2-DB0D-490B-BA8C-29EB09F16D89}"/>
    <dgm:cxn modelId="{43935E68-66D5-4F71-91A4-841E573A22E5}" type="presOf" srcId="{1EEC28AD-BAD8-450B-8492-E449F274A7F8}" destId="{A5AAF95C-9669-4C1C-BA56-60F88849B575}" srcOrd="0" destOrd="0" presId="urn:microsoft.com/office/officeart/2005/8/layout/hierarchy2"/>
    <dgm:cxn modelId="{F1B6296A-2D9E-48B2-9990-0928F100AE25}" type="presOf" srcId="{D69EDCC3-AB37-4CAB-A8B8-255B0368AA70}" destId="{36ABD5C5-70A1-4F3E-972E-0803F399D28D}" srcOrd="0" destOrd="0" presId="urn:microsoft.com/office/officeart/2005/8/layout/hierarchy2"/>
    <dgm:cxn modelId="{A0AC914B-7C4C-4E9E-BB7E-51CF8BD5D366}" srcId="{97A53351-EE0A-49AA-B96A-CC9A8F82473E}" destId="{009F0565-896C-4E01-AE7A-3BE903A3EB65}" srcOrd="1" destOrd="0" parTransId="{3D239AC7-542A-4628-A5D2-BFB12864FA70}" sibTransId="{073B4C16-225B-4E4E-B0DD-52CCC49E142F}"/>
    <dgm:cxn modelId="{33D8246C-9DF8-40F3-BFEE-808AED4A8DE2}" type="presOf" srcId="{9AD2EE53-5C99-471B-9C5B-6A21A75AC87E}" destId="{ED32708E-C1BB-403F-928E-A96D4B4BABCF}" srcOrd="0" destOrd="0" presId="urn:microsoft.com/office/officeart/2005/8/layout/hierarchy2"/>
    <dgm:cxn modelId="{1CA5A26C-486A-4662-AB0E-8F004511A5FA}" type="presOf" srcId="{F756F8C4-FE11-4549-9E86-A823BA62A6C5}" destId="{71F8D49E-09D0-490F-92D4-C10514D93FC5}" srcOrd="1" destOrd="0" presId="urn:microsoft.com/office/officeart/2005/8/layout/hierarchy2"/>
    <dgm:cxn modelId="{CE1F7E51-6641-4DCA-BCCA-E6668B444F13}" srcId="{9AD2EE53-5C99-471B-9C5B-6A21A75AC87E}" destId="{2CA803A0-84C9-4F8C-A94D-2D0DF297360E}" srcOrd="1" destOrd="0" parTransId="{C9D32A06-1E5A-4252-8ADB-B9428471D442}" sibTransId="{C22E7C96-FD6E-4DE4-83E4-4B7AE4385F1A}"/>
    <dgm:cxn modelId="{95B6537A-A57A-4F75-B26C-4BDED3935A96}" type="presOf" srcId="{9D6DE247-95FB-4BC4-9705-4733B0B4E9BF}" destId="{212E322F-530A-4768-80BC-2A04C74B1C43}" srcOrd="1" destOrd="0" presId="urn:microsoft.com/office/officeart/2005/8/layout/hierarchy2"/>
    <dgm:cxn modelId="{A170437B-3E72-4C41-9302-D8523D662D2B}" type="presOf" srcId="{96BCDFB8-D498-426C-A4A9-6B43DB0E3CEF}" destId="{9A88752A-70A6-4A7A-ABE5-47A579DE8164}" srcOrd="0" destOrd="0" presId="urn:microsoft.com/office/officeart/2005/8/layout/hierarchy2"/>
    <dgm:cxn modelId="{E8211581-4A0F-4B6E-B67A-A74BE11FE386}" srcId="{9AD2EE53-5C99-471B-9C5B-6A21A75AC87E}" destId="{97A53351-EE0A-49AA-B96A-CC9A8F82473E}" srcOrd="2" destOrd="0" parTransId="{D69EDCC3-AB37-4CAB-A8B8-255B0368AA70}" sibTransId="{F1D392F0-0768-4DA5-8D8F-D658BD897C9B}"/>
    <dgm:cxn modelId="{56DDDF83-01FF-4F0D-9FCF-82927D75E671}" type="presOf" srcId="{0D057698-020F-4BED-87DF-67D63BA25A16}" destId="{0E94C6C1-30D0-4DE0-9046-028D85C868FC}" srcOrd="0" destOrd="0" presId="urn:microsoft.com/office/officeart/2005/8/layout/hierarchy2"/>
    <dgm:cxn modelId="{7BCD2E85-921C-4A55-98AF-836294127414}" type="presOf" srcId="{BE53F20D-4AE6-4223-A485-48AC0ADFDB0E}" destId="{4418E0A3-CBA0-4791-B6BD-33345BE47DEC}" srcOrd="0" destOrd="0" presId="urn:microsoft.com/office/officeart/2005/8/layout/hierarchy2"/>
    <dgm:cxn modelId="{CFB18786-C359-4AFE-AAAB-9D07C814A157}" type="presOf" srcId="{8919F8C4-3AC2-4C32-8C19-3506BDC59741}" destId="{85CC781C-5625-4FC7-81FB-0FFC53010568}" srcOrd="0" destOrd="0" presId="urn:microsoft.com/office/officeart/2005/8/layout/hierarchy2"/>
    <dgm:cxn modelId="{01CC2A8E-0285-46CA-B53E-985094BC61D3}" type="presOf" srcId="{939D0EE7-6874-487B-AC39-8E18065EC4A0}" destId="{79381E70-615E-46CE-8321-F23564F763F7}" srcOrd="1" destOrd="0" presId="urn:microsoft.com/office/officeart/2005/8/layout/hierarchy2"/>
    <dgm:cxn modelId="{5DABC18F-12C1-4E46-9A67-0A3FE5428892}" type="presOf" srcId="{009F0565-896C-4E01-AE7A-3BE903A3EB65}" destId="{3A147140-8093-439B-B842-8BF7C8143D95}" srcOrd="0" destOrd="0" presId="urn:microsoft.com/office/officeart/2005/8/layout/hierarchy2"/>
    <dgm:cxn modelId="{28F0EC97-5F9D-4A88-954A-07239311A977}" type="presOf" srcId="{0CE1846D-3C4C-4ED0-9CBD-101F74FE5BFF}" destId="{684E04C3-7D25-42F2-B73F-AD7783000A7C}" srcOrd="0" destOrd="0" presId="urn:microsoft.com/office/officeart/2005/8/layout/hierarchy2"/>
    <dgm:cxn modelId="{86FE659B-4790-49F0-857A-1563A149242C}" srcId="{2CA803A0-84C9-4F8C-A94D-2D0DF297360E}" destId="{F83A13FA-CB9D-4962-8E4F-66B501858FE0}" srcOrd="1" destOrd="0" parTransId="{F756F8C4-FE11-4549-9E86-A823BA62A6C5}" sibTransId="{5339921D-3E28-426E-ACFE-5AD2D0BB1667}"/>
    <dgm:cxn modelId="{A1EC8F9D-88A3-4BF9-B2B1-DD7A9B736DB9}" type="presOf" srcId="{43AA646E-D6A3-4361-9F0A-B7B4A3740B65}" destId="{592BE8F5-9F37-45FB-B29D-E9BAFAD983F9}" srcOrd="1" destOrd="0" presId="urn:microsoft.com/office/officeart/2005/8/layout/hierarchy2"/>
    <dgm:cxn modelId="{DDDB239E-BB45-4994-BCEC-65FF4B9BA27E}" type="presOf" srcId="{EFA4E43B-8192-4C86-9E91-7FA1E1F18600}" destId="{6E66B96C-62CD-45A4-B43F-623AC1F61899}" srcOrd="1" destOrd="0" presId="urn:microsoft.com/office/officeart/2005/8/layout/hierarchy2"/>
    <dgm:cxn modelId="{F42DF8A3-F1D2-4C98-9328-A03EAAEB7EFC}" type="presOf" srcId="{3D239AC7-542A-4628-A5D2-BFB12864FA70}" destId="{30F2A9EA-E885-4470-938A-A45D7B4DD610}" srcOrd="0" destOrd="0" presId="urn:microsoft.com/office/officeart/2005/8/layout/hierarchy2"/>
    <dgm:cxn modelId="{F2D1DAAD-75D2-4B42-B361-BD2C808DFB54}" type="presOf" srcId="{43609A14-8F85-44F6-B41B-B936AA95CF1B}" destId="{BE71A0B0-C20C-449F-8379-5B34CC51E6B1}" srcOrd="1" destOrd="0" presId="urn:microsoft.com/office/officeart/2005/8/layout/hierarchy2"/>
    <dgm:cxn modelId="{F0228BAE-A02B-4008-9BB1-C7284BEA78A4}" type="presOf" srcId="{7BB4DB39-A420-4516-8C97-D09A6BB5C973}" destId="{BE0E66D5-CCCB-493D-8D7E-6949939E4397}" srcOrd="0" destOrd="0" presId="urn:microsoft.com/office/officeart/2005/8/layout/hierarchy2"/>
    <dgm:cxn modelId="{E04080AF-387D-4B45-976D-63ED8B851AD5}" type="presOf" srcId="{2CA803A0-84C9-4F8C-A94D-2D0DF297360E}" destId="{A7C687E4-5CCE-4442-A36A-38AA959CD780}" srcOrd="0" destOrd="0" presId="urn:microsoft.com/office/officeart/2005/8/layout/hierarchy2"/>
    <dgm:cxn modelId="{3BCB39B0-3E3D-4D17-9FAE-51758DE0BD25}" srcId="{96EEE853-C2D1-4053-9AE3-8A0D051343A7}" destId="{0CE1846D-3C4C-4ED0-9CBD-101F74FE5BFF}" srcOrd="2" destOrd="0" parTransId="{784F1B7B-DFAD-46F5-BE42-5707454177CE}" sibTransId="{DB0342FC-2B22-4ABF-8767-3D1244AC5DEB}"/>
    <dgm:cxn modelId="{D86A5DB2-EC27-4829-8EB9-81E4C9994FA7}" type="presOf" srcId="{D69EDCC3-AB37-4CAB-A8B8-255B0368AA70}" destId="{1C72E60E-957F-4E08-B4F2-42381B6EB4A4}" srcOrd="1" destOrd="0" presId="urn:microsoft.com/office/officeart/2005/8/layout/hierarchy2"/>
    <dgm:cxn modelId="{4020E2B3-75C8-4AF9-A176-8284C13EE047}" type="presOf" srcId="{F756F8C4-FE11-4549-9E86-A823BA62A6C5}" destId="{26EB7E7E-9D6C-49FB-9E8C-910679329518}" srcOrd="0" destOrd="0" presId="urn:microsoft.com/office/officeart/2005/8/layout/hierarchy2"/>
    <dgm:cxn modelId="{DBD719B4-8C1C-441A-8DE3-5616858B189A}" srcId="{2CA803A0-84C9-4F8C-A94D-2D0DF297360E}" destId="{96BCDFB8-D498-426C-A4A9-6B43DB0E3CEF}" srcOrd="0" destOrd="0" parTransId="{9D6DE247-95FB-4BC4-9705-4733B0B4E9BF}" sibTransId="{500FEA14-6D47-40C8-B1BB-50D1832A61B7}"/>
    <dgm:cxn modelId="{FA3971B4-7195-4979-9E9E-F7FA5BE55311}" type="presOf" srcId="{BE53F20D-4AE6-4223-A485-48AC0ADFDB0E}" destId="{C9CF6044-9017-4A0C-8D24-0534328E6EF8}" srcOrd="1" destOrd="0" presId="urn:microsoft.com/office/officeart/2005/8/layout/hierarchy2"/>
    <dgm:cxn modelId="{E721A3BE-69F2-43CA-9BAE-D97731D2A4A1}" srcId="{97A53351-EE0A-49AA-B96A-CC9A8F82473E}" destId="{1EEC28AD-BAD8-450B-8492-E449F274A7F8}" srcOrd="0" destOrd="0" parTransId="{EFA4E43B-8192-4C86-9E91-7FA1E1F18600}" sibTransId="{BBA1852D-3301-4E67-81A3-6091F417B866}"/>
    <dgm:cxn modelId="{C75A3BC1-B852-4378-91BD-07794E919805}" srcId="{9AD2EE53-5C99-471B-9C5B-6A21A75AC87E}" destId="{96EEE853-C2D1-4053-9AE3-8A0D051343A7}" srcOrd="0" destOrd="0" parTransId="{43AA646E-D6A3-4361-9F0A-B7B4A3740B65}" sibTransId="{0FA2F59C-36D8-4EB2-896D-7CDD718E6F48}"/>
    <dgm:cxn modelId="{3847A4C2-31DE-42E1-B353-A54ECD665B00}" srcId="{5BB54812-6271-4A03-AD20-6FFDB17628C5}" destId="{9AD2EE53-5C99-471B-9C5B-6A21A75AC87E}" srcOrd="0" destOrd="0" parTransId="{D613E84F-94E8-4121-8872-16701E7DB6C4}" sibTransId="{2F7C3473-EA21-4ACB-9F18-B32E0282E757}"/>
    <dgm:cxn modelId="{021C65C9-4982-45E6-A778-08DD0EC76251}" type="presOf" srcId="{96EEE853-C2D1-4053-9AE3-8A0D051343A7}" destId="{D6BA2475-DC69-42D5-AE17-F76F97737303}" srcOrd="0" destOrd="0" presId="urn:microsoft.com/office/officeart/2005/8/layout/hierarchy2"/>
    <dgm:cxn modelId="{FDE05CCF-6D91-4F7B-AD03-D6DA388EBABD}" type="presOf" srcId="{751B6DAE-B207-496B-9D23-4CFFD37E11D3}" destId="{21726B42-5C6E-4FCF-91B4-C2114332B267}" srcOrd="0" destOrd="0" presId="urn:microsoft.com/office/officeart/2005/8/layout/hierarchy2"/>
    <dgm:cxn modelId="{51FFA4D1-88E7-4FC6-825B-10215EED9A32}" type="presOf" srcId="{0D057698-020F-4BED-87DF-67D63BA25A16}" destId="{96168644-24AC-4B7A-A1B5-1D72E29AF623}" srcOrd="1" destOrd="0" presId="urn:microsoft.com/office/officeart/2005/8/layout/hierarchy2"/>
    <dgm:cxn modelId="{5BFEADD1-EE52-408E-857F-F9B423C4FA30}" type="presOf" srcId="{784F1B7B-DFAD-46F5-BE42-5707454177CE}" destId="{C2EC0AE2-8D43-49BA-A47E-2DBEF29065D4}" srcOrd="0" destOrd="0" presId="urn:microsoft.com/office/officeart/2005/8/layout/hierarchy2"/>
    <dgm:cxn modelId="{B792A6DC-9E62-4EEA-9B75-467141024CC9}" type="presOf" srcId="{C9D32A06-1E5A-4252-8ADB-B9428471D442}" destId="{290E86D4-BC11-4E1C-B3F5-EFA2423D17B2}" srcOrd="1" destOrd="0" presId="urn:microsoft.com/office/officeart/2005/8/layout/hierarchy2"/>
    <dgm:cxn modelId="{B3CCFEDC-87E1-4AD6-B248-B948E2E81A0A}" type="presOf" srcId="{14C2F4D7-362F-459C-979A-E6ED784A695E}" destId="{AC9572AC-83BB-4CC2-9E40-64CF17F5230D}" srcOrd="0" destOrd="0" presId="urn:microsoft.com/office/officeart/2005/8/layout/hierarchy2"/>
    <dgm:cxn modelId="{33B9EFE1-FB12-4079-BCE8-70DE99A670CD}" type="presOf" srcId="{784F1B7B-DFAD-46F5-BE42-5707454177CE}" destId="{6BF217FD-C83F-436E-976B-268DF16422FC}" srcOrd="1" destOrd="0" presId="urn:microsoft.com/office/officeart/2005/8/layout/hierarchy2"/>
    <dgm:cxn modelId="{D2F793E2-5757-4DA0-BAEC-AC9746D81E95}" type="presOf" srcId="{3D239AC7-542A-4628-A5D2-BFB12864FA70}" destId="{81A3064B-8828-4CAE-896E-26AFC4B03A83}" srcOrd="1" destOrd="0" presId="urn:microsoft.com/office/officeart/2005/8/layout/hierarchy2"/>
    <dgm:cxn modelId="{C03ABBE2-F9FB-4DC7-81F3-75A1FA955BC9}" srcId="{2CA803A0-84C9-4F8C-A94D-2D0DF297360E}" destId="{7BB4DB39-A420-4516-8C97-D09A6BB5C973}" srcOrd="2" destOrd="0" parTransId="{939D0EE7-6874-487B-AC39-8E18065EC4A0}" sibTransId="{F9301F3C-DBDC-4591-BA5F-03B2D2B3A0DF}"/>
    <dgm:cxn modelId="{468AE8E2-28A2-4649-B5F5-5CABC92C9EFC}" srcId="{97A53351-EE0A-49AA-B96A-CC9A8F82473E}" destId="{14C2F4D7-362F-459C-979A-E6ED784A695E}" srcOrd="2" destOrd="0" parTransId="{0D057698-020F-4BED-87DF-67D63BA25A16}" sibTransId="{F2D7308F-F5A8-494C-A4EB-42BEB3EA0585}"/>
    <dgm:cxn modelId="{CCAA73E8-9AAB-441F-AB18-B26F7CB55DD9}" type="presOf" srcId="{5BB54812-6271-4A03-AD20-6FFDB17628C5}" destId="{FD0434FE-8CF1-40D8-BDBC-6D11B4314FC8}" srcOrd="0" destOrd="0" presId="urn:microsoft.com/office/officeart/2005/8/layout/hierarchy2"/>
    <dgm:cxn modelId="{5A79BFEA-1051-45B6-9E72-95243613FF83}" type="presOf" srcId="{C9D32A06-1E5A-4252-8ADB-B9428471D442}" destId="{C9EEE341-1F69-4FCC-8D64-8CF25A91991B}" srcOrd="0" destOrd="0" presId="urn:microsoft.com/office/officeart/2005/8/layout/hierarchy2"/>
    <dgm:cxn modelId="{F44DDDED-A425-4928-AF08-C5D765F2F5B9}" srcId="{96EEE853-C2D1-4053-9AE3-8A0D051343A7}" destId="{8919F8C4-3AC2-4C32-8C19-3506BDC59741}" srcOrd="0" destOrd="0" parTransId="{43609A14-8F85-44F6-B41B-B936AA95CF1B}" sibTransId="{5D718109-982D-4A30-9268-9AA8D6F1BBA9}"/>
    <dgm:cxn modelId="{988FB26C-E3C0-4535-A8E5-52A2C044CC85}" type="presParOf" srcId="{FD0434FE-8CF1-40D8-BDBC-6D11B4314FC8}" destId="{562B2913-1782-43A5-AA2D-8E21EB4E10BC}" srcOrd="0" destOrd="0" presId="urn:microsoft.com/office/officeart/2005/8/layout/hierarchy2"/>
    <dgm:cxn modelId="{32B510CB-6064-4F9F-A21A-0C642D0EB4FA}" type="presParOf" srcId="{562B2913-1782-43A5-AA2D-8E21EB4E10BC}" destId="{ED32708E-C1BB-403F-928E-A96D4B4BABCF}" srcOrd="0" destOrd="0" presId="urn:microsoft.com/office/officeart/2005/8/layout/hierarchy2"/>
    <dgm:cxn modelId="{F9A571E8-D844-453B-9203-74B57430A13F}" type="presParOf" srcId="{562B2913-1782-43A5-AA2D-8E21EB4E10BC}" destId="{BA4DA5C9-614E-4308-A2F5-976F2560B0B6}" srcOrd="1" destOrd="0" presId="urn:microsoft.com/office/officeart/2005/8/layout/hierarchy2"/>
    <dgm:cxn modelId="{C75731F1-86BA-4610-A01F-0FF080A16172}" type="presParOf" srcId="{BA4DA5C9-614E-4308-A2F5-976F2560B0B6}" destId="{207BA0F9-D041-4E3D-B88E-63E92AFC7637}" srcOrd="0" destOrd="0" presId="urn:microsoft.com/office/officeart/2005/8/layout/hierarchy2"/>
    <dgm:cxn modelId="{64C89975-5577-41C2-BB84-AED2ED83AA08}" type="presParOf" srcId="{207BA0F9-D041-4E3D-B88E-63E92AFC7637}" destId="{592BE8F5-9F37-45FB-B29D-E9BAFAD983F9}" srcOrd="0" destOrd="0" presId="urn:microsoft.com/office/officeart/2005/8/layout/hierarchy2"/>
    <dgm:cxn modelId="{3D2BB7E2-1030-4804-9410-A9DC221F2B6F}" type="presParOf" srcId="{BA4DA5C9-614E-4308-A2F5-976F2560B0B6}" destId="{518E4161-5BD3-4AB8-B76E-83A3FAC79A69}" srcOrd="1" destOrd="0" presId="urn:microsoft.com/office/officeart/2005/8/layout/hierarchy2"/>
    <dgm:cxn modelId="{3FAB85A8-C4FD-4665-A9A9-661F0D4B2980}" type="presParOf" srcId="{518E4161-5BD3-4AB8-B76E-83A3FAC79A69}" destId="{D6BA2475-DC69-42D5-AE17-F76F97737303}" srcOrd="0" destOrd="0" presId="urn:microsoft.com/office/officeart/2005/8/layout/hierarchy2"/>
    <dgm:cxn modelId="{5911562B-75EF-4276-A99A-BD1A12EC9083}" type="presParOf" srcId="{518E4161-5BD3-4AB8-B76E-83A3FAC79A69}" destId="{5DDD611E-0EA5-43B3-88A8-3F89169FAF6E}" srcOrd="1" destOrd="0" presId="urn:microsoft.com/office/officeart/2005/8/layout/hierarchy2"/>
    <dgm:cxn modelId="{4652C932-57C5-4F62-A6AB-F981B6580C45}" type="presParOf" srcId="{5DDD611E-0EA5-43B3-88A8-3F89169FAF6E}" destId="{9C7723A2-38A5-4845-9321-4BEC0799BE5E}" srcOrd="0" destOrd="0" presId="urn:microsoft.com/office/officeart/2005/8/layout/hierarchy2"/>
    <dgm:cxn modelId="{BDF5F6F7-7F84-4800-8619-21836EBED47C}" type="presParOf" srcId="{9C7723A2-38A5-4845-9321-4BEC0799BE5E}" destId="{BE71A0B0-C20C-449F-8379-5B34CC51E6B1}" srcOrd="0" destOrd="0" presId="urn:microsoft.com/office/officeart/2005/8/layout/hierarchy2"/>
    <dgm:cxn modelId="{8918A810-6901-4EBD-AF11-CB03CE85F32A}" type="presParOf" srcId="{5DDD611E-0EA5-43B3-88A8-3F89169FAF6E}" destId="{3675D735-9C55-4354-9996-C4AF612A8AB7}" srcOrd="1" destOrd="0" presId="urn:microsoft.com/office/officeart/2005/8/layout/hierarchy2"/>
    <dgm:cxn modelId="{88CEAC92-E2B0-43B9-96A2-CA8A7AD7B02E}" type="presParOf" srcId="{3675D735-9C55-4354-9996-C4AF612A8AB7}" destId="{85CC781C-5625-4FC7-81FB-0FFC53010568}" srcOrd="0" destOrd="0" presId="urn:microsoft.com/office/officeart/2005/8/layout/hierarchy2"/>
    <dgm:cxn modelId="{2A90972B-95DE-4679-BA44-D773336C3DB4}" type="presParOf" srcId="{3675D735-9C55-4354-9996-C4AF612A8AB7}" destId="{3BB6C94E-8147-4E5E-8D69-21D855D03ED5}" srcOrd="1" destOrd="0" presId="urn:microsoft.com/office/officeart/2005/8/layout/hierarchy2"/>
    <dgm:cxn modelId="{6D07692E-8913-4A07-A120-23216D70448D}" type="presParOf" srcId="{5DDD611E-0EA5-43B3-88A8-3F89169FAF6E}" destId="{4418E0A3-CBA0-4791-B6BD-33345BE47DEC}" srcOrd="2" destOrd="0" presId="urn:microsoft.com/office/officeart/2005/8/layout/hierarchy2"/>
    <dgm:cxn modelId="{42BD39E4-C0D3-4977-8B72-F7797ADF5BC2}" type="presParOf" srcId="{4418E0A3-CBA0-4791-B6BD-33345BE47DEC}" destId="{C9CF6044-9017-4A0C-8D24-0534328E6EF8}" srcOrd="0" destOrd="0" presId="urn:microsoft.com/office/officeart/2005/8/layout/hierarchy2"/>
    <dgm:cxn modelId="{B8298E13-31D5-47EF-B29F-0A7ED4A371FA}" type="presParOf" srcId="{5DDD611E-0EA5-43B3-88A8-3F89169FAF6E}" destId="{9319D215-4C30-4EEF-9C0B-A36FE5913B82}" srcOrd="3" destOrd="0" presId="urn:microsoft.com/office/officeart/2005/8/layout/hierarchy2"/>
    <dgm:cxn modelId="{1A02B991-3BC6-4EAE-AAAF-D990B1C05C56}" type="presParOf" srcId="{9319D215-4C30-4EEF-9C0B-A36FE5913B82}" destId="{21726B42-5C6E-4FCF-91B4-C2114332B267}" srcOrd="0" destOrd="0" presId="urn:microsoft.com/office/officeart/2005/8/layout/hierarchy2"/>
    <dgm:cxn modelId="{13008FAD-7BAB-4291-8BB2-FC4F3E76A537}" type="presParOf" srcId="{9319D215-4C30-4EEF-9C0B-A36FE5913B82}" destId="{F288F1F0-42DA-4C37-AC09-6E0598227CC3}" srcOrd="1" destOrd="0" presId="urn:microsoft.com/office/officeart/2005/8/layout/hierarchy2"/>
    <dgm:cxn modelId="{619A9150-80FB-40E3-BF16-B0FB608908F8}" type="presParOf" srcId="{5DDD611E-0EA5-43B3-88A8-3F89169FAF6E}" destId="{C2EC0AE2-8D43-49BA-A47E-2DBEF29065D4}" srcOrd="4" destOrd="0" presId="urn:microsoft.com/office/officeart/2005/8/layout/hierarchy2"/>
    <dgm:cxn modelId="{C4404E02-02BC-47E7-997F-546BC8F2DDDC}" type="presParOf" srcId="{C2EC0AE2-8D43-49BA-A47E-2DBEF29065D4}" destId="{6BF217FD-C83F-436E-976B-268DF16422FC}" srcOrd="0" destOrd="0" presId="urn:microsoft.com/office/officeart/2005/8/layout/hierarchy2"/>
    <dgm:cxn modelId="{3D9B5303-CBFC-4058-9BFB-3A35FAC688F0}" type="presParOf" srcId="{5DDD611E-0EA5-43B3-88A8-3F89169FAF6E}" destId="{34A51DBC-031E-449A-B6B4-888116A956CC}" srcOrd="5" destOrd="0" presId="urn:microsoft.com/office/officeart/2005/8/layout/hierarchy2"/>
    <dgm:cxn modelId="{78668436-7E30-4CFB-8E1E-F0C17D5BE84B}" type="presParOf" srcId="{34A51DBC-031E-449A-B6B4-888116A956CC}" destId="{684E04C3-7D25-42F2-B73F-AD7783000A7C}" srcOrd="0" destOrd="0" presId="urn:microsoft.com/office/officeart/2005/8/layout/hierarchy2"/>
    <dgm:cxn modelId="{3B6FA5C2-30C5-4942-ABA2-05A86FBC1E8A}" type="presParOf" srcId="{34A51DBC-031E-449A-B6B4-888116A956CC}" destId="{F1B1D69C-E402-45F6-A6DB-91349C25E754}" srcOrd="1" destOrd="0" presId="urn:microsoft.com/office/officeart/2005/8/layout/hierarchy2"/>
    <dgm:cxn modelId="{BD0EBB20-97C8-4E5C-8BCE-6C641B1AE5CF}" type="presParOf" srcId="{BA4DA5C9-614E-4308-A2F5-976F2560B0B6}" destId="{C9EEE341-1F69-4FCC-8D64-8CF25A91991B}" srcOrd="2" destOrd="0" presId="urn:microsoft.com/office/officeart/2005/8/layout/hierarchy2"/>
    <dgm:cxn modelId="{49C11885-1916-4549-ACFB-3C984364A2FC}" type="presParOf" srcId="{C9EEE341-1F69-4FCC-8D64-8CF25A91991B}" destId="{290E86D4-BC11-4E1C-B3F5-EFA2423D17B2}" srcOrd="0" destOrd="0" presId="urn:microsoft.com/office/officeart/2005/8/layout/hierarchy2"/>
    <dgm:cxn modelId="{0787809E-0103-49C7-AF96-96C4B276AE5E}" type="presParOf" srcId="{BA4DA5C9-614E-4308-A2F5-976F2560B0B6}" destId="{8B7E947B-0942-4A99-BD92-1C310B1F9A53}" srcOrd="3" destOrd="0" presId="urn:microsoft.com/office/officeart/2005/8/layout/hierarchy2"/>
    <dgm:cxn modelId="{68D2004C-3D43-48A3-A539-DDC55E247B0E}" type="presParOf" srcId="{8B7E947B-0942-4A99-BD92-1C310B1F9A53}" destId="{A7C687E4-5CCE-4442-A36A-38AA959CD780}" srcOrd="0" destOrd="0" presId="urn:microsoft.com/office/officeart/2005/8/layout/hierarchy2"/>
    <dgm:cxn modelId="{805BCF2A-D5B6-4965-8F73-EBD9D64BC06E}" type="presParOf" srcId="{8B7E947B-0942-4A99-BD92-1C310B1F9A53}" destId="{9B891399-6361-4AAC-ACAC-83F8ECC722F9}" srcOrd="1" destOrd="0" presId="urn:microsoft.com/office/officeart/2005/8/layout/hierarchy2"/>
    <dgm:cxn modelId="{9EBC50A2-C7A0-40D7-B23B-CEA450F5D292}" type="presParOf" srcId="{9B891399-6361-4AAC-ACAC-83F8ECC722F9}" destId="{1CFB29DE-7475-4F23-97C9-418829534FD9}" srcOrd="0" destOrd="0" presId="urn:microsoft.com/office/officeart/2005/8/layout/hierarchy2"/>
    <dgm:cxn modelId="{C8A7C205-CDEF-4FFB-B63A-3BED48A105AC}" type="presParOf" srcId="{1CFB29DE-7475-4F23-97C9-418829534FD9}" destId="{212E322F-530A-4768-80BC-2A04C74B1C43}" srcOrd="0" destOrd="0" presId="urn:microsoft.com/office/officeart/2005/8/layout/hierarchy2"/>
    <dgm:cxn modelId="{7EAD4CB4-4CA1-4971-A564-4BF90D01F309}" type="presParOf" srcId="{9B891399-6361-4AAC-ACAC-83F8ECC722F9}" destId="{C414884D-9D73-4BAC-95D4-B2F83422C5B8}" srcOrd="1" destOrd="0" presId="urn:microsoft.com/office/officeart/2005/8/layout/hierarchy2"/>
    <dgm:cxn modelId="{69947FDA-44EE-4860-9525-8ED1B7EA9E83}" type="presParOf" srcId="{C414884D-9D73-4BAC-95D4-B2F83422C5B8}" destId="{9A88752A-70A6-4A7A-ABE5-47A579DE8164}" srcOrd="0" destOrd="0" presId="urn:microsoft.com/office/officeart/2005/8/layout/hierarchy2"/>
    <dgm:cxn modelId="{E1926EC3-FE14-4F38-8573-CB41D54BA6E5}" type="presParOf" srcId="{C414884D-9D73-4BAC-95D4-B2F83422C5B8}" destId="{C8B38779-C3C1-416D-B4B1-BDE04E7CEEB8}" srcOrd="1" destOrd="0" presId="urn:microsoft.com/office/officeart/2005/8/layout/hierarchy2"/>
    <dgm:cxn modelId="{3E378C89-1ED1-4BC6-B692-00736857BFA9}" type="presParOf" srcId="{9B891399-6361-4AAC-ACAC-83F8ECC722F9}" destId="{26EB7E7E-9D6C-49FB-9E8C-910679329518}" srcOrd="2" destOrd="0" presId="urn:microsoft.com/office/officeart/2005/8/layout/hierarchy2"/>
    <dgm:cxn modelId="{69301FB1-7982-4C82-9092-13BF0A31D7F9}" type="presParOf" srcId="{26EB7E7E-9D6C-49FB-9E8C-910679329518}" destId="{71F8D49E-09D0-490F-92D4-C10514D93FC5}" srcOrd="0" destOrd="0" presId="urn:microsoft.com/office/officeart/2005/8/layout/hierarchy2"/>
    <dgm:cxn modelId="{57FEA58B-6526-413D-9382-9D0E26F25351}" type="presParOf" srcId="{9B891399-6361-4AAC-ACAC-83F8ECC722F9}" destId="{4D857217-5AEC-468E-A9A6-0F16FFFD83B0}" srcOrd="3" destOrd="0" presId="urn:microsoft.com/office/officeart/2005/8/layout/hierarchy2"/>
    <dgm:cxn modelId="{56D99C67-682C-4627-AAC7-0093B9EC33DE}" type="presParOf" srcId="{4D857217-5AEC-468E-A9A6-0F16FFFD83B0}" destId="{DC8895BB-86FA-4EB4-BC2B-5612E5B31EBD}" srcOrd="0" destOrd="0" presId="urn:microsoft.com/office/officeart/2005/8/layout/hierarchy2"/>
    <dgm:cxn modelId="{B40EE264-68B1-4012-8B21-96770D376C86}" type="presParOf" srcId="{4D857217-5AEC-468E-A9A6-0F16FFFD83B0}" destId="{5CA906C9-7C72-4901-8EC3-DEB72C6934AE}" srcOrd="1" destOrd="0" presId="urn:microsoft.com/office/officeart/2005/8/layout/hierarchy2"/>
    <dgm:cxn modelId="{9739D016-0114-405E-BEFC-7FED5C48D977}" type="presParOf" srcId="{9B891399-6361-4AAC-ACAC-83F8ECC722F9}" destId="{0DE10595-61F6-4C70-8E86-9D409852F486}" srcOrd="4" destOrd="0" presId="urn:microsoft.com/office/officeart/2005/8/layout/hierarchy2"/>
    <dgm:cxn modelId="{DF8F0B45-4419-4E42-8741-B8C4EE39C438}" type="presParOf" srcId="{0DE10595-61F6-4C70-8E86-9D409852F486}" destId="{79381E70-615E-46CE-8321-F23564F763F7}" srcOrd="0" destOrd="0" presId="urn:microsoft.com/office/officeart/2005/8/layout/hierarchy2"/>
    <dgm:cxn modelId="{1D1CD8D5-1C67-4E27-BDB2-13BCF72ADBCF}" type="presParOf" srcId="{9B891399-6361-4AAC-ACAC-83F8ECC722F9}" destId="{D26B5C33-3DB3-4640-BAD5-6D84366AD1D7}" srcOrd="5" destOrd="0" presId="urn:microsoft.com/office/officeart/2005/8/layout/hierarchy2"/>
    <dgm:cxn modelId="{62B8E9DB-83F7-4D17-8736-E2ADC8EE3E91}" type="presParOf" srcId="{D26B5C33-3DB3-4640-BAD5-6D84366AD1D7}" destId="{BE0E66D5-CCCB-493D-8D7E-6949939E4397}" srcOrd="0" destOrd="0" presId="urn:microsoft.com/office/officeart/2005/8/layout/hierarchy2"/>
    <dgm:cxn modelId="{C0A56D23-8202-4A78-92D3-909E08A80611}" type="presParOf" srcId="{D26B5C33-3DB3-4640-BAD5-6D84366AD1D7}" destId="{F3F608A5-1D61-4240-AA52-B9B08BA99AE0}" srcOrd="1" destOrd="0" presId="urn:microsoft.com/office/officeart/2005/8/layout/hierarchy2"/>
    <dgm:cxn modelId="{97D6A65A-D2DC-4822-8774-F794677A10AF}" type="presParOf" srcId="{BA4DA5C9-614E-4308-A2F5-976F2560B0B6}" destId="{36ABD5C5-70A1-4F3E-972E-0803F399D28D}" srcOrd="4" destOrd="0" presId="urn:microsoft.com/office/officeart/2005/8/layout/hierarchy2"/>
    <dgm:cxn modelId="{460A60EE-FB97-4FD5-8FD4-045597A51FC7}" type="presParOf" srcId="{36ABD5C5-70A1-4F3E-972E-0803F399D28D}" destId="{1C72E60E-957F-4E08-B4F2-42381B6EB4A4}" srcOrd="0" destOrd="0" presId="urn:microsoft.com/office/officeart/2005/8/layout/hierarchy2"/>
    <dgm:cxn modelId="{10E5699F-472F-4553-A182-9BE882311869}" type="presParOf" srcId="{BA4DA5C9-614E-4308-A2F5-976F2560B0B6}" destId="{47D9E463-DF8E-4328-A588-5CAFFAA8A614}" srcOrd="5" destOrd="0" presId="urn:microsoft.com/office/officeart/2005/8/layout/hierarchy2"/>
    <dgm:cxn modelId="{A47F38E8-FFA3-4E61-BBEB-E9B6E3C0F13B}" type="presParOf" srcId="{47D9E463-DF8E-4328-A588-5CAFFAA8A614}" destId="{47EAFA19-1A4E-4518-974B-A2783CC1704B}" srcOrd="0" destOrd="0" presId="urn:microsoft.com/office/officeart/2005/8/layout/hierarchy2"/>
    <dgm:cxn modelId="{07DED411-4078-4402-9E92-4B5E93A96312}" type="presParOf" srcId="{47D9E463-DF8E-4328-A588-5CAFFAA8A614}" destId="{335EB69A-42B1-4E54-A6E2-788A383B7B4B}" srcOrd="1" destOrd="0" presId="urn:microsoft.com/office/officeart/2005/8/layout/hierarchy2"/>
    <dgm:cxn modelId="{1912DA3F-1CEB-4744-9FAA-4006577769A2}" type="presParOf" srcId="{335EB69A-42B1-4E54-A6E2-788A383B7B4B}" destId="{86A862F8-7747-445D-B68A-8157481AC05D}" srcOrd="0" destOrd="0" presId="urn:microsoft.com/office/officeart/2005/8/layout/hierarchy2"/>
    <dgm:cxn modelId="{6DE4EF1A-4818-435D-8590-13C32DF79D6C}" type="presParOf" srcId="{86A862F8-7747-445D-B68A-8157481AC05D}" destId="{6E66B96C-62CD-45A4-B43F-623AC1F61899}" srcOrd="0" destOrd="0" presId="urn:microsoft.com/office/officeart/2005/8/layout/hierarchy2"/>
    <dgm:cxn modelId="{6E1A75E9-8A65-43C6-95D4-8B8826263640}" type="presParOf" srcId="{335EB69A-42B1-4E54-A6E2-788A383B7B4B}" destId="{4E62AE11-E6EA-4932-8CA9-1C55A3B36CAB}" srcOrd="1" destOrd="0" presId="urn:microsoft.com/office/officeart/2005/8/layout/hierarchy2"/>
    <dgm:cxn modelId="{836497A5-AFF8-45AD-A7BE-F07291FA4745}" type="presParOf" srcId="{4E62AE11-E6EA-4932-8CA9-1C55A3B36CAB}" destId="{A5AAF95C-9669-4C1C-BA56-60F88849B575}" srcOrd="0" destOrd="0" presId="urn:microsoft.com/office/officeart/2005/8/layout/hierarchy2"/>
    <dgm:cxn modelId="{789DD11E-57A0-48FD-A5A4-A503537E9684}" type="presParOf" srcId="{4E62AE11-E6EA-4932-8CA9-1C55A3B36CAB}" destId="{F4A8BC43-515A-48AB-8BA9-4CA75D24EE32}" srcOrd="1" destOrd="0" presId="urn:microsoft.com/office/officeart/2005/8/layout/hierarchy2"/>
    <dgm:cxn modelId="{A447D766-1853-42B3-BA36-5F4D00EEB904}" type="presParOf" srcId="{335EB69A-42B1-4E54-A6E2-788A383B7B4B}" destId="{30F2A9EA-E885-4470-938A-A45D7B4DD610}" srcOrd="2" destOrd="0" presId="urn:microsoft.com/office/officeart/2005/8/layout/hierarchy2"/>
    <dgm:cxn modelId="{2AA63933-097E-4490-8975-75DB28005F6A}" type="presParOf" srcId="{30F2A9EA-E885-4470-938A-A45D7B4DD610}" destId="{81A3064B-8828-4CAE-896E-26AFC4B03A83}" srcOrd="0" destOrd="0" presId="urn:microsoft.com/office/officeart/2005/8/layout/hierarchy2"/>
    <dgm:cxn modelId="{FE4445D2-C9E4-45E7-9162-2FC128634D05}" type="presParOf" srcId="{335EB69A-42B1-4E54-A6E2-788A383B7B4B}" destId="{A94C5500-0673-4497-9225-B5F1A92DC346}" srcOrd="3" destOrd="0" presId="urn:microsoft.com/office/officeart/2005/8/layout/hierarchy2"/>
    <dgm:cxn modelId="{472BFA1C-DB21-49AE-95AE-B822FB4B40BB}" type="presParOf" srcId="{A94C5500-0673-4497-9225-B5F1A92DC346}" destId="{3A147140-8093-439B-B842-8BF7C8143D95}" srcOrd="0" destOrd="0" presId="urn:microsoft.com/office/officeart/2005/8/layout/hierarchy2"/>
    <dgm:cxn modelId="{BE2C1C18-AE82-4101-A93B-978895B965BE}" type="presParOf" srcId="{A94C5500-0673-4497-9225-B5F1A92DC346}" destId="{06D2681E-129C-4438-B4C3-F0B1924CCC54}" srcOrd="1" destOrd="0" presId="urn:microsoft.com/office/officeart/2005/8/layout/hierarchy2"/>
    <dgm:cxn modelId="{B42677FC-F1CF-43ED-B960-A4CE82B87408}" type="presParOf" srcId="{335EB69A-42B1-4E54-A6E2-788A383B7B4B}" destId="{0E94C6C1-30D0-4DE0-9046-028D85C868FC}" srcOrd="4" destOrd="0" presId="urn:microsoft.com/office/officeart/2005/8/layout/hierarchy2"/>
    <dgm:cxn modelId="{A2677333-4F66-40AF-A357-7DF749B96ECA}" type="presParOf" srcId="{0E94C6C1-30D0-4DE0-9046-028D85C868FC}" destId="{96168644-24AC-4B7A-A1B5-1D72E29AF623}" srcOrd="0" destOrd="0" presId="urn:microsoft.com/office/officeart/2005/8/layout/hierarchy2"/>
    <dgm:cxn modelId="{F065D59A-D8F9-44BE-A049-B27CDBF8D915}" type="presParOf" srcId="{335EB69A-42B1-4E54-A6E2-788A383B7B4B}" destId="{A5244F56-D82E-4E52-B6A6-504236CCED4C}" srcOrd="5" destOrd="0" presId="urn:microsoft.com/office/officeart/2005/8/layout/hierarchy2"/>
    <dgm:cxn modelId="{ECE69576-BC4A-4F98-ACBB-6933E0161E0C}" type="presParOf" srcId="{A5244F56-D82E-4E52-B6A6-504236CCED4C}" destId="{AC9572AC-83BB-4CC2-9E40-64CF17F5230D}" srcOrd="0" destOrd="0" presId="urn:microsoft.com/office/officeart/2005/8/layout/hierarchy2"/>
    <dgm:cxn modelId="{5FA05DAE-8620-4708-B6F3-BA98C6088B04}" type="presParOf" srcId="{A5244F56-D82E-4E52-B6A6-504236CCED4C}" destId="{4774121F-FDE5-409D-8A98-C459E406DF05}"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043AD5D-604F-4A6F-B350-CADFEB53EED8}" type="doc">
      <dgm:prSet loTypeId="urn:microsoft.com/office/officeart/2011/layout/TabList" loCatId="officeonline" qsTypeId="urn:microsoft.com/office/officeart/2005/8/quickstyle/simple1" qsCatId="simple" csTypeId="urn:microsoft.com/office/officeart/2005/8/colors/accent1_2" csCatId="accent1" phldr="1"/>
      <dgm:spPr/>
      <dgm:t>
        <a:bodyPr/>
        <a:lstStyle/>
        <a:p>
          <a:endParaRPr lang="en-US"/>
        </a:p>
      </dgm:t>
    </dgm:pt>
    <dgm:pt modelId="{1680CF0A-5148-46DD-8ED6-1BF60CB75555}">
      <dgm:prSet phldrT="[Text]" custT="1"/>
      <dgm:spPr>
        <a:solidFill>
          <a:srgbClr val="0D558B"/>
        </a:solidFill>
        <a:ln>
          <a:solidFill>
            <a:srgbClr val="2958BE"/>
          </a:solidFill>
        </a:ln>
      </dgm:spPr>
      <dgm:t>
        <a:bodyPr/>
        <a:lstStyle/>
        <a:p>
          <a:r>
            <a:rPr lang="en-HK" sz="1400" b="1" dirty="0">
              <a:solidFill>
                <a:schemeClr val="bg1"/>
              </a:solidFill>
              <a:latin typeface="Calibri" panose="020F0502020204030204" pitchFamily="34" charset="0"/>
              <a:cs typeface="Calibri" panose="020F0502020204030204" pitchFamily="34" charset="0"/>
            </a:rPr>
            <a:t>Motivation</a:t>
          </a:r>
          <a:endParaRPr lang="en-US" sz="1400" dirty="0">
            <a:solidFill>
              <a:schemeClr val="bg1"/>
            </a:solidFill>
            <a:latin typeface="Calibri" panose="020F0502020204030204" pitchFamily="34" charset="0"/>
            <a:cs typeface="Calibri" panose="020F0502020204030204" pitchFamily="34" charset="0"/>
          </a:endParaRPr>
        </a:p>
      </dgm:t>
    </dgm:pt>
    <dgm:pt modelId="{F1681262-72B8-46B1-B323-602C53EAF504}" type="parTrans" cxnId="{22F58E87-9096-4B73-8D53-DA01721CEBCA}">
      <dgm:prSet/>
      <dgm:spPr/>
      <dgm:t>
        <a:bodyPr/>
        <a:lstStyle/>
        <a:p>
          <a:endParaRPr lang="en-US" sz="1400">
            <a:latin typeface="Calibri" panose="020F0502020204030204" pitchFamily="34" charset="0"/>
            <a:cs typeface="Calibri" panose="020F0502020204030204" pitchFamily="34" charset="0"/>
          </a:endParaRPr>
        </a:p>
      </dgm:t>
    </dgm:pt>
    <dgm:pt modelId="{F8062A78-0FFC-4FDB-B670-53930F660D3B}" type="sibTrans" cxnId="{22F58E87-9096-4B73-8D53-DA01721CEBCA}">
      <dgm:prSet/>
      <dgm:spPr/>
      <dgm:t>
        <a:bodyPr/>
        <a:lstStyle/>
        <a:p>
          <a:endParaRPr lang="en-US" sz="1400">
            <a:latin typeface="Calibri" panose="020F0502020204030204" pitchFamily="34" charset="0"/>
            <a:cs typeface="Calibri" panose="020F0502020204030204" pitchFamily="34" charset="0"/>
          </a:endParaRPr>
        </a:p>
      </dgm:t>
    </dgm:pt>
    <dgm:pt modelId="{C1DC48F8-A58C-4400-8693-E9BEB31EB00B}">
      <dgm:prSet phldrT="[Text]" custT="1"/>
      <dgm:spPr>
        <a:solidFill>
          <a:srgbClr val="0D558B"/>
        </a:solidFill>
        <a:ln>
          <a:solidFill>
            <a:srgbClr val="2958BE"/>
          </a:solidFill>
        </a:ln>
      </dgm:spPr>
      <dgm:t>
        <a:bodyPr/>
        <a:lstStyle/>
        <a:p>
          <a:r>
            <a:rPr lang="en-HK" altLang="zh-TW" sz="1400" b="1" dirty="0">
              <a:solidFill>
                <a:schemeClr val="bg1"/>
              </a:solidFill>
              <a:latin typeface="Calibri" panose="020F0502020204030204" pitchFamily="34" charset="0"/>
              <a:cs typeface="Calibri" panose="020F0502020204030204" pitchFamily="34" charset="0"/>
            </a:rPr>
            <a:t>Research and study</a:t>
          </a:r>
          <a:endParaRPr lang="en-US" sz="1400" b="1" dirty="0">
            <a:solidFill>
              <a:schemeClr val="bg1"/>
            </a:solidFill>
            <a:latin typeface="Calibri" panose="020F0502020204030204" pitchFamily="34" charset="0"/>
            <a:cs typeface="Calibri" panose="020F0502020204030204" pitchFamily="34" charset="0"/>
          </a:endParaRPr>
        </a:p>
      </dgm:t>
    </dgm:pt>
    <dgm:pt modelId="{359A5694-2116-438C-B64C-8EF8123DD42B}" type="parTrans" cxnId="{AB541323-C1DC-4C08-A217-55F079C16980}">
      <dgm:prSet/>
      <dgm:spPr/>
      <dgm:t>
        <a:bodyPr/>
        <a:lstStyle/>
        <a:p>
          <a:endParaRPr lang="en-US" sz="1400">
            <a:latin typeface="Calibri" panose="020F0502020204030204" pitchFamily="34" charset="0"/>
            <a:cs typeface="Calibri" panose="020F0502020204030204" pitchFamily="34" charset="0"/>
          </a:endParaRPr>
        </a:p>
      </dgm:t>
    </dgm:pt>
    <dgm:pt modelId="{2099B1D7-3771-4463-9D73-791A67D3CE96}" type="sibTrans" cxnId="{AB541323-C1DC-4C08-A217-55F079C16980}">
      <dgm:prSet/>
      <dgm:spPr/>
      <dgm:t>
        <a:bodyPr/>
        <a:lstStyle/>
        <a:p>
          <a:endParaRPr lang="en-US" sz="1400">
            <a:latin typeface="Calibri" panose="020F0502020204030204" pitchFamily="34" charset="0"/>
            <a:cs typeface="Calibri" panose="020F0502020204030204" pitchFamily="34" charset="0"/>
          </a:endParaRPr>
        </a:p>
      </dgm:t>
    </dgm:pt>
    <dgm:pt modelId="{D2A02311-DCE3-4F37-A118-3A417597AECB}">
      <dgm:prSet phldrT="[Text]" custT="1"/>
      <dgm:spPr/>
      <dgm:t>
        <a:bodyPr/>
        <a:lstStyle/>
        <a:p>
          <a:endParaRPr lang="en-US" sz="1400" dirty="0">
            <a:latin typeface="Calibri" panose="020F0502020204030204" pitchFamily="34" charset="0"/>
            <a:cs typeface="Calibri" panose="020F0502020204030204" pitchFamily="34" charset="0"/>
          </a:endParaRPr>
        </a:p>
      </dgm:t>
    </dgm:pt>
    <dgm:pt modelId="{2F37DCFA-216C-4C9F-922F-654E60A4C0EE}" type="parTrans" cxnId="{1C7E684D-437D-493F-AE79-15B94E8CCE8D}">
      <dgm:prSet/>
      <dgm:spPr/>
      <dgm:t>
        <a:bodyPr/>
        <a:lstStyle/>
        <a:p>
          <a:endParaRPr lang="en-US" sz="1400">
            <a:latin typeface="Calibri" panose="020F0502020204030204" pitchFamily="34" charset="0"/>
            <a:cs typeface="Calibri" panose="020F0502020204030204" pitchFamily="34" charset="0"/>
          </a:endParaRPr>
        </a:p>
      </dgm:t>
    </dgm:pt>
    <dgm:pt modelId="{506CD8ED-657A-4484-ADD9-98F5B6ECC61C}" type="sibTrans" cxnId="{1C7E684D-437D-493F-AE79-15B94E8CCE8D}">
      <dgm:prSet/>
      <dgm:spPr/>
      <dgm:t>
        <a:bodyPr/>
        <a:lstStyle/>
        <a:p>
          <a:endParaRPr lang="en-US" sz="1400">
            <a:latin typeface="Calibri" panose="020F0502020204030204" pitchFamily="34" charset="0"/>
            <a:cs typeface="Calibri" panose="020F0502020204030204" pitchFamily="34" charset="0"/>
          </a:endParaRPr>
        </a:p>
      </dgm:t>
    </dgm:pt>
    <dgm:pt modelId="{37C02423-8EE4-4A08-85CB-108E9269CA9D}">
      <dgm:prSet phldrT="[Text]" custT="1"/>
      <dgm:spPr/>
      <dgm:t>
        <a:bodyPr/>
        <a:lstStyle/>
        <a:p>
          <a:r>
            <a:rPr lang="en-US" altLang="zh-TW" sz="1400" b="1" dirty="0">
              <a:solidFill>
                <a:schemeClr val="accent4">
                  <a:lumMod val="50000"/>
                </a:schemeClr>
              </a:solidFill>
              <a:latin typeface="Calibri" panose="020F0502020204030204" pitchFamily="34" charset="0"/>
              <a:cs typeface="Calibri" panose="020F0502020204030204" pitchFamily="34" charset="0"/>
            </a:rPr>
            <a:t>Reading articles about the concept of wind-powered car</a:t>
          </a:r>
          <a:endParaRPr lang="en-US" sz="1400" dirty="0">
            <a:solidFill>
              <a:schemeClr val="accent4">
                <a:lumMod val="50000"/>
              </a:schemeClr>
            </a:solidFill>
            <a:latin typeface="Calibri" panose="020F0502020204030204" pitchFamily="34" charset="0"/>
            <a:cs typeface="Calibri" panose="020F0502020204030204" pitchFamily="34" charset="0"/>
          </a:endParaRPr>
        </a:p>
      </dgm:t>
    </dgm:pt>
    <dgm:pt modelId="{BF1AADA8-F6D0-4A62-86B4-9128D03A31BD}" type="parTrans" cxnId="{75F1635A-197B-4F14-8F8C-A41A9D325DC2}">
      <dgm:prSet/>
      <dgm:spPr/>
      <dgm:t>
        <a:bodyPr/>
        <a:lstStyle/>
        <a:p>
          <a:endParaRPr lang="en-US" sz="1400">
            <a:latin typeface="Calibri" panose="020F0502020204030204" pitchFamily="34" charset="0"/>
            <a:cs typeface="Calibri" panose="020F0502020204030204" pitchFamily="34" charset="0"/>
          </a:endParaRPr>
        </a:p>
      </dgm:t>
    </dgm:pt>
    <dgm:pt modelId="{CFCBE9B8-3D1B-47C3-BDB7-B3DEE94467FB}" type="sibTrans" cxnId="{75F1635A-197B-4F14-8F8C-A41A9D325DC2}">
      <dgm:prSet/>
      <dgm:spPr/>
      <dgm:t>
        <a:bodyPr/>
        <a:lstStyle/>
        <a:p>
          <a:endParaRPr lang="en-US" sz="1400">
            <a:latin typeface="Calibri" panose="020F0502020204030204" pitchFamily="34" charset="0"/>
            <a:cs typeface="Calibri" panose="020F0502020204030204" pitchFamily="34" charset="0"/>
          </a:endParaRPr>
        </a:p>
      </dgm:t>
    </dgm:pt>
    <dgm:pt modelId="{A569E557-CBBE-4251-BB52-CCC647D82A27}">
      <dgm:prSet phldrT="[Text]" custT="1"/>
      <dgm:spPr>
        <a:solidFill>
          <a:srgbClr val="0D558B"/>
        </a:solidFill>
        <a:ln>
          <a:solidFill>
            <a:srgbClr val="2958BE"/>
          </a:solidFill>
        </a:ln>
      </dgm:spPr>
      <dgm:t>
        <a:bodyPr/>
        <a:lstStyle/>
        <a:p>
          <a:r>
            <a:rPr lang="en-HK" altLang="zh-TW" sz="1400" b="1" dirty="0">
              <a:solidFill>
                <a:schemeClr val="bg1"/>
              </a:solidFill>
              <a:latin typeface="Calibri" panose="020F0502020204030204" pitchFamily="34" charset="0"/>
              <a:cs typeface="Calibri" panose="020F0502020204030204" pitchFamily="34" charset="0"/>
            </a:rPr>
            <a:t>Design</a:t>
          </a:r>
          <a:r>
            <a:rPr lang="en-HK" altLang="zh-TW" sz="1400" b="1" dirty="0">
              <a:solidFill>
                <a:schemeClr val="tx1"/>
              </a:solidFill>
              <a:latin typeface="Calibri" panose="020F0502020204030204" pitchFamily="34" charset="0"/>
              <a:cs typeface="Calibri" panose="020F0502020204030204" pitchFamily="34" charset="0"/>
            </a:rPr>
            <a:t> </a:t>
          </a:r>
          <a:endParaRPr lang="en-US" sz="1400" dirty="0">
            <a:latin typeface="Calibri" panose="020F0502020204030204" pitchFamily="34" charset="0"/>
            <a:cs typeface="Calibri" panose="020F0502020204030204" pitchFamily="34" charset="0"/>
          </a:endParaRPr>
        </a:p>
      </dgm:t>
    </dgm:pt>
    <dgm:pt modelId="{10125542-02CF-4B28-AB2C-D23B973D19CD}" type="parTrans" cxnId="{43937583-B03A-46F5-A798-4359ABA6BFBB}">
      <dgm:prSet/>
      <dgm:spPr/>
      <dgm:t>
        <a:bodyPr/>
        <a:lstStyle/>
        <a:p>
          <a:endParaRPr lang="en-US" sz="1400">
            <a:latin typeface="Calibri" panose="020F0502020204030204" pitchFamily="34" charset="0"/>
            <a:cs typeface="Calibri" panose="020F0502020204030204" pitchFamily="34" charset="0"/>
          </a:endParaRPr>
        </a:p>
      </dgm:t>
    </dgm:pt>
    <dgm:pt modelId="{B51AC258-E5CB-4906-B167-A9BFFE31F002}" type="sibTrans" cxnId="{43937583-B03A-46F5-A798-4359ABA6BFBB}">
      <dgm:prSet/>
      <dgm:spPr/>
      <dgm:t>
        <a:bodyPr/>
        <a:lstStyle/>
        <a:p>
          <a:endParaRPr lang="en-US" sz="1400">
            <a:latin typeface="Calibri" panose="020F0502020204030204" pitchFamily="34" charset="0"/>
            <a:cs typeface="Calibri" panose="020F0502020204030204" pitchFamily="34" charset="0"/>
          </a:endParaRPr>
        </a:p>
      </dgm:t>
    </dgm:pt>
    <dgm:pt modelId="{6F0C1376-B607-45EE-96F1-5404CB99BD3C}">
      <dgm:prSet phldrT="[Text]" custT="1"/>
      <dgm:spPr/>
      <dgm:t>
        <a:bodyPr/>
        <a:lstStyle/>
        <a:p>
          <a:endParaRPr lang="en-US" sz="1400" dirty="0">
            <a:latin typeface="Calibri" panose="020F0502020204030204" pitchFamily="34" charset="0"/>
            <a:cs typeface="Calibri" panose="020F0502020204030204" pitchFamily="34" charset="0"/>
          </a:endParaRPr>
        </a:p>
      </dgm:t>
    </dgm:pt>
    <dgm:pt modelId="{C5849D49-6CA5-4F18-B15E-53FEF792F189}" type="parTrans" cxnId="{8AD4E333-4C30-4402-8210-416E81728482}">
      <dgm:prSet/>
      <dgm:spPr/>
      <dgm:t>
        <a:bodyPr/>
        <a:lstStyle/>
        <a:p>
          <a:endParaRPr lang="en-US" sz="1400">
            <a:latin typeface="Calibri" panose="020F0502020204030204" pitchFamily="34" charset="0"/>
            <a:cs typeface="Calibri" panose="020F0502020204030204" pitchFamily="34" charset="0"/>
          </a:endParaRPr>
        </a:p>
      </dgm:t>
    </dgm:pt>
    <dgm:pt modelId="{527E7037-3944-4FE5-B3E2-480A979ACBE4}" type="sibTrans" cxnId="{8AD4E333-4C30-4402-8210-416E81728482}">
      <dgm:prSet/>
      <dgm:spPr/>
      <dgm:t>
        <a:bodyPr/>
        <a:lstStyle/>
        <a:p>
          <a:endParaRPr lang="en-US" sz="1400">
            <a:latin typeface="Calibri" panose="020F0502020204030204" pitchFamily="34" charset="0"/>
            <a:cs typeface="Calibri" panose="020F0502020204030204" pitchFamily="34" charset="0"/>
          </a:endParaRPr>
        </a:p>
      </dgm:t>
    </dgm:pt>
    <dgm:pt modelId="{DFE8B336-AC47-4732-BBA0-BE9F77CD1EEC}">
      <dgm:prSet phldrT="[Text]" custT="1"/>
      <dgm:spPr/>
      <dgm:t>
        <a:bodyPr/>
        <a:lstStyle/>
        <a:p>
          <a:r>
            <a:rPr lang="en-US" sz="1400" b="0" i="0" dirty="0">
              <a:solidFill>
                <a:schemeClr val="accent4">
                  <a:lumMod val="50000"/>
                </a:schemeClr>
              </a:solidFill>
              <a:latin typeface="Calibri" panose="020F0502020204030204" pitchFamily="34" charset="0"/>
              <a:cs typeface="Calibri" panose="020F0502020204030204" pitchFamily="34" charset="0"/>
            </a:rPr>
            <a:t>Drawing designs with sketches</a:t>
          </a:r>
          <a:endParaRPr lang="en-US" sz="1400" dirty="0">
            <a:solidFill>
              <a:schemeClr val="accent4">
                <a:lumMod val="50000"/>
              </a:schemeClr>
            </a:solidFill>
            <a:latin typeface="Calibri" panose="020F0502020204030204" pitchFamily="34" charset="0"/>
            <a:cs typeface="Calibri" panose="020F0502020204030204" pitchFamily="34" charset="0"/>
          </a:endParaRPr>
        </a:p>
      </dgm:t>
    </dgm:pt>
    <dgm:pt modelId="{75781700-199A-4F0D-9E09-65D9BBBEE010}" type="parTrans" cxnId="{BE88764D-E336-4BE8-9256-2E5A3BCFB183}">
      <dgm:prSet/>
      <dgm:spPr/>
      <dgm:t>
        <a:bodyPr/>
        <a:lstStyle/>
        <a:p>
          <a:endParaRPr lang="en-US" sz="1400">
            <a:latin typeface="Calibri" panose="020F0502020204030204" pitchFamily="34" charset="0"/>
            <a:cs typeface="Calibri" panose="020F0502020204030204" pitchFamily="34" charset="0"/>
          </a:endParaRPr>
        </a:p>
      </dgm:t>
    </dgm:pt>
    <dgm:pt modelId="{BB87FC69-16F6-4030-8A6B-34CF275CFFF6}" type="sibTrans" cxnId="{BE88764D-E336-4BE8-9256-2E5A3BCFB183}">
      <dgm:prSet/>
      <dgm:spPr/>
      <dgm:t>
        <a:bodyPr/>
        <a:lstStyle/>
        <a:p>
          <a:endParaRPr lang="en-US" sz="1400">
            <a:latin typeface="Calibri" panose="020F0502020204030204" pitchFamily="34" charset="0"/>
            <a:cs typeface="Calibri" panose="020F0502020204030204" pitchFamily="34" charset="0"/>
          </a:endParaRPr>
        </a:p>
      </dgm:t>
    </dgm:pt>
    <dgm:pt modelId="{DF3C23C4-E24D-444E-9921-F2B403C98F7D}">
      <dgm:prSet phldrT="[Text]" custT="1"/>
      <dgm:spPr/>
      <dgm:t>
        <a:bodyPr/>
        <a:lstStyle/>
        <a:p>
          <a:r>
            <a:rPr lang="en-US" sz="1400" b="1" i="0" dirty="0">
              <a:solidFill>
                <a:schemeClr val="accent6">
                  <a:lumMod val="50000"/>
                </a:schemeClr>
              </a:solidFill>
              <a:latin typeface="Calibri" panose="020F0502020204030204" pitchFamily="34" charset="0"/>
              <a:cs typeface="Calibri" panose="020F0502020204030204" pitchFamily="34" charset="0"/>
            </a:rPr>
            <a:t>Can any wind-powered car go directly downwind faster than the wind itself?</a:t>
          </a:r>
          <a:endParaRPr lang="en-US" sz="1400" b="1" dirty="0">
            <a:solidFill>
              <a:schemeClr val="accent6">
                <a:lumMod val="50000"/>
              </a:schemeClr>
            </a:solidFill>
            <a:latin typeface="Calibri" panose="020F0502020204030204" pitchFamily="34" charset="0"/>
            <a:cs typeface="Calibri" panose="020F0502020204030204" pitchFamily="34" charset="0"/>
          </a:endParaRPr>
        </a:p>
      </dgm:t>
    </dgm:pt>
    <dgm:pt modelId="{60779C91-02EF-4A78-8CB7-459171755EC5}" type="sibTrans" cxnId="{26989CE4-6AE3-4FD9-8395-80B847735287}">
      <dgm:prSet/>
      <dgm:spPr/>
      <dgm:t>
        <a:bodyPr/>
        <a:lstStyle/>
        <a:p>
          <a:endParaRPr lang="en-US" sz="1400">
            <a:latin typeface="Calibri" panose="020F0502020204030204" pitchFamily="34" charset="0"/>
            <a:cs typeface="Calibri" panose="020F0502020204030204" pitchFamily="34" charset="0"/>
          </a:endParaRPr>
        </a:p>
      </dgm:t>
    </dgm:pt>
    <dgm:pt modelId="{0D52F474-8F63-46C8-826E-0C332C4B03D3}" type="parTrans" cxnId="{26989CE4-6AE3-4FD9-8395-80B847735287}">
      <dgm:prSet/>
      <dgm:spPr/>
      <dgm:t>
        <a:bodyPr/>
        <a:lstStyle/>
        <a:p>
          <a:endParaRPr lang="en-US" sz="1400">
            <a:latin typeface="Calibri" panose="020F0502020204030204" pitchFamily="34" charset="0"/>
            <a:cs typeface="Calibri" panose="020F0502020204030204" pitchFamily="34" charset="0"/>
          </a:endParaRPr>
        </a:p>
      </dgm:t>
    </dgm:pt>
    <dgm:pt modelId="{E03F80C7-4A43-44C9-959A-091F2E80BAC9}">
      <dgm:prSet custT="1"/>
      <dgm:spPr/>
      <dgm:t>
        <a:bodyPr/>
        <a:lstStyle/>
        <a:p>
          <a:r>
            <a:rPr lang="en-HK" sz="1400" b="1" dirty="0">
              <a:solidFill>
                <a:srgbClr val="C00000"/>
              </a:solidFill>
              <a:latin typeface="Calibri" panose="020F0502020204030204" pitchFamily="34" charset="0"/>
              <a:cs typeface="Calibri" panose="020F0502020204030204" pitchFamily="34" charset="0"/>
            </a:rPr>
            <a:t>What does a wind-powered car look like?</a:t>
          </a:r>
        </a:p>
      </dgm:t>
    </dgm:pt>
    <dgm:pt modelId="{5F2F8E79-174B-4A04-B208-4BFA34F22CF2}" type="parTrans" cxnId="{59BD88D5-B9A3-4BFD-9FE0-C4C862DFAFBA}">
      <dgm:prSet/>
      <dgm:spPr/>
      <dgm:t>
        <a:bodyPr/>
        <a:lstStyle/>
        <a:p>
          <a:endParaRPr lang="en-US" sz="1400">
            <a:latin typeface="Calibri" panose="020F0502020204030204" pitchFamily="34" charset="0"/>
            <a:cs typeface="Calibri" panose="020F0502020204030204" pitchFamily="34" charset="0"/>
          </a:endParaRPr>
        </a:p>
      </dgm:t>
    </dgm:pt>
    <dgm:pt modelId="{385B1A99-8E63-426C-9C03-6B3DFE32F3B4}" type="sibTrans" cxnId="{59BD88D5-B9A3-4BFD-9FE0-C4C862DFAFBA}">
      <dgm:prSet/>
      <dgm:spPr/>
      <dgm:t>
        <a:bodyPr/>
        <a:lstStyle/>
        <a:p>
          <a:endParaRPr lang="en-US" sz="1400">
            <a:latin typeface="Calibri" panose="020F0502020204030204" pitchFamily="34" charset="0"/>
            <a:cs typeface="Calibri" panose="020F0502020204030204" pitchFamily="34" charset="0"/>
          </a:endParaRPr>
        </a:p>
      </dgm:t>
    </dgm:pt>
    <dgm:pt modelId="{1F8E3677-658A-493D-96C4-1A8E151E2AB1}">
      <dgm:prSet custT="1"/>
      <dgm:spPr/>
      <dgm:t>
        <a:bodyPr/>
        <a:lstStyle/>
        <a:p>
          <a:r>
            <a:rPr lang="en-HK" sz="1400" b="1" dirty="0">
              <a:solidFill>
                <a:schemeClr val="accent4">
                  <a:lumMod val="50000"/>
                </a:schemeClr>
              </a:solidFill>
              <a:latin typeface="Calibri" panose="020F0502020204030204" pitchFamily="34" charset="0"/>
              <a:cs typeface="Calibri" panose="020F0502020204030204" pitchFamily="34" charset="0"/>
            </a:rPr>
            <a:t>What is its advantage vs conventional cars?</a:t>
          </a:r>
          <a:endParaRPr lang="en-US" sz="1400" dirty="0">
            <a:solidFill>
              <a:schemeClr val="accent4">
                <a:lumMod val="50000"/>
              </a:schemeClr>
            </a:solidFill>
            <a:latin typeface="Calibri" panose="020F0502020204030204" pitchFamily="34" charset="0"/>
            <a:cs typeface="Calibri" panose="020F0502020204030204" pitchFamily="34" charset="0"/>
          </a:endParaRPr>
        </a:p>
      </dgm:t>
    </dgm:pt>
    <dgm:pt modelId="{BDF25D6F-247E-4ABD-81F5-B1457F3BB728}" type="parTrans" cxnId="{EF9B8E50-A0D4-4CF2-AE91-C584F5549A09}">
      <dgm:prSet/>
      <dgm:spPr/>
      <dgm:t>
        <a:bodyPr/>
        <a:lstStyle/>
        <a:p>
          <a:endParaRPr lang="en-US" sz="1400">
            <a:latin typeface="Calibri" panose="020F0502020204030204" pitchFamily="34" charset="0"/>
            <a:cs typeface="Calibri" panose="020F0502020204030204" pitchFamily="34" charset="0"/>
          </a:endParaRPr>
        </a:p>
      </dgm:t>
    </dgm:pt>
    <dgm:pt modelId="{36FE3FAB-0862-4EBF-A750-FBD6053099F6}" type="sibTrans" cxnId="{EF9B8E50-A0D4-4CF2-AE91-C584F5549A09}">
      <dgm:prSet/>
      <dgm:spPr/>
      <dgm:t>
        <a:bodyPr/>
        <a:lstStyle/>
        <a:p>
          <a:endParaRPr lang="en-US" sz="1400">
            <a:latin typeface="Calibri" panose="020F0502020204030204" pitchFamily="34" charset="0"/>
            <a:cs typeface="Calibri" panose="020F0502020204030204" pitchFamily="34" charset="0"/>
          </a:endParaRPr>
        </a:p>
      </dgm:t>
    </dgm:pt>
    <dgm:pt modelId="{333C522B-71C4-49C9-B83C-D8C47FB300A9}">
      <dgm:prSet phldrT="[Text]" custT="1"/>
      <dgm:spPr/>
      <dgm:t>
        <a:bodyPr/>
        <a:lstStyle/>
        <a:p>
          <a:endParaRPr lang="en-US" sz="1400" dirty="0">
            <a:latin typeface="Calibri" panose="020F0502020204030204" pitchFamily="34" charset="0"/>
            <a:cs typeface="Calibri" panose="020F0502020204030204" pitchFamily="34" charset="0"/>
          </a:endParaRPr>
        </a:p>
      </dgm:t>
    </dgm:pt>
    <dgm:pt modelId="{7A59B017-FDF3-4BF1-BE65-8D5ADC37811F}" type="sibTrans" cxnId="{1204C142-E2DE-416C-AC90-BFD4416368A2}">
      <dgm:prSet/>
      <dgm:spPr/>
      <dgm:t>
        <a:bodyPr/>
        <a:lstStyle/>
        <a:p>
          <a:endParaRPr lang="en-US" sz="1400">
            <a:latin typeface="Calibri" panose="020F0502020204030204" pitchFamily="34" charset="0"/>
            <a:cs typeface="Calibri" panose="020F0502020204030204" pitchFamily="34" charset="0"/>
          </a:endParaRPr>
        </a:p>
      </dgm:t>
    </dgm:pt>
    <dgm:pt modelId="{DC464451-7EAB-41C5-A253-06ADE14881B9}" type="parTrans" cxnId="{1204C142-E2DE-416C-AC90-BFD4416368A2}">
      <dgm:prSet/>
      <dgm:spPr/>
      <dgm:t>
        <a:bodyPr/>
        <a:lstStyle/>
        <a:p>
          <a:endParaRPr lang="en-US" sz="1400">
            <a:latin typeface="Calibri" panose="020F0502020204030204" pitchFamily="34" charset="0"/>
            <a:cs typeface="Calibri" panose="020F0502020204030204" pitchFamily="34" charset="0"/>
          </a:endParaRPr>
        </a:p>
      </dgm:t>
    </dgm:pt>
    <dgm:pt modelId="{2100DA96-12EF-4A05-A1A5-6B590A68B23F}">
      <dgm:prSet custT="1"/>
      <dgm:spPr/>
      <dgm:t>
        <a:bodyPr/>
        <a:lstStyle/>
        <a:p>
          <a:r>
            <a:rPr lang="en-HK" sz="1400" b="1" dirty="0">
              <a:solidFill>
                <a:srgbClr val="C00000"/>
              </a:solidFill>
              <a:latin typeface="Calibri" panose="020F0502020204030204" pitchFamily="34" charset="0"/>
              <a:cs typeface="Calibri" panose="020F0502020204030204" pitchFamily="34" charset="0"/>
            </a:rPr>
            <a:t>Researching current designs </a:t>
          </a:r>
        </a:p>
      </dgm:t>
    </dgm:pt>
    <dgm:pt modelId="{2A9F0B0A-B8C7-4119-A8F5-49F19F19A831}" type="parTrans" cxnId="{8E1520E0-DFE0-470B-81DD-C71A4762F377}">
      <dgm:prSet/>
      <dgm:spPr/>
      <dgm:t>
        <a:bodyPr/>
        <a:lstStyle/>
        <a:p>
          <a:endParaRPr lang="en-US" sz="1400">
            <a:latin typeface="Calibri" panose="020F0502020204030204" pitchFamily="34" charset="0"/>
            <a:cs typeface="Calibri" panose="020F0502020204030204" pitchFamily="34" charset="0"/>
          </a:endParaRPr>
        </a:p>
      </dgm:t>
    </dgm:pt>
    <dgm:pt modelId="{9C8B065A-2E63-45C7-98A8-18BEA5FF17DD}" type="sibTrans" cxnId="{8E1520E0-DFE0-470B-81DD-C71A4762F377}">
      <dgm:prSet/>
      <dgm:spPr/>
      <dgm:t>
        <a:bodyPr/>
        <a:lstStyle/>
        <a:p>
          <a:endParaRPr lang="en-US" sz="1400">
            <a:latin typeface="Calibri" panose="020F0502020204030204" pitchFamily="34" charset="0"/>
            <a:cs typeface="Calibri" panose="020F0502020204030204" pitchFamily="34" charset="0"/>
          </a:endParaRPr>
        </a:p>
      </dgm:t>
    </dgm:pt>
    <dgm:pt modelId="{ACAD1F77-689A-42D6-8422-A32E858A01B6}">
      <dgm:prSet custT="1"/>
      <dgm:spPr/>
      <dgm:t>
        <a:bodyPr/>
        <a:lstStyle/>
        <a:p>
          <a:r>
            <a:rPr lang="en-HK" sz="1400" b="1" dirty="0">
              <a:solidFill>
                <a:schemeClr val="accent4">
                  <a:lumMod val="50000"/>
                </a:schemeClr>
              </a:solidFill>
              <a:latin typeface="Calibri" panose="020F0502020204030204" pitchFamily="34" charset="0"/>
              <a:cs typeface="Calibri" panose="020F0502020204030204" pitchFamily="34" charset="0"/>
            </a:rPr>
            <a:t>Learning the theory, concept and relevant information</a:t>
          </a:r>
        </a:p>
      </dgm:t>
    </dgm:pt>
    <dgm:pt modelId="{7D66077D-4FD5-4DB9-8B86-5B2898BEBCD6}" type="parTrans" cxnId="{ABAFBC69-4852-491B-9001-ACF9CF3CCD42}">
      <dgm:prSet/>
      <dgm:spPr/>
      <dgm:t>
        <a:bodyPr/>
        <a:lstStyle/>
        <a:p>
          <a:endParaRPr lang="en-US" sz="1400">
            <a:latin typeface="Calibri" panose="020F0502020204030204" pitchFamily="34" charset="0"/>
            <a:cs typeface="Calibri" panose="020F0502020204030204" pitchFamily="34" charset="0"/>
          </a:endParaRPr>
        </a:p>
      </dgm:t>
    </dgm:pt>
    <dgm:pt modelId="{ADAE4174-09A0-4E68-890C-8C6EE6E34B80}" type="sibTrans" cxnId="{ABAFBC69-4852-491B-9001-ACF9CF3CCD42}">
      <dgm:prSet/>
      <dgm:spPr/>
      <dgm:t>
        <a:bodyPr/>
        <a:lstStyle/>
        <a:p>
          <a:endParaRPr lang="en-US" sz="1400">
            <a:latin typeface="Calibri" panose="020F0502020204030204" pitchFamily="34" charset="0"/>
            <a:cs typeface="Calibri" panose="020F0502020204030204" pitchFamily="34" charset="0"/>
          </a:endParaRPr>
        </a:p>
      </dgm:t>
    </dgm:pt>
    <dgm:pt modelId="{4443162B-E5FE-4FB8-AF03-96AB1860D083}">
      <dgm:prSet custT="1"/>
      <dgm:spPr/>
      <dgm:t>
        <a:bodyPr/>
        <a:lstStyle/>
        <a:p>
          <a:r>
            <a:rPr lang="en-HK" sz="1400" b="1" dirty="0">
              <a:solidFill>
                <a:srgbClr val="C00000"/>
              </a:solidFill>
              <a:latin typeface="Calibri" panose="020F0502020204030204" pitchFamily="34" charset="0"/>
              <a:cs typeface="Calibri" panose="020F0502020204030204" pitchFamily="34" charset="0"/>
            </a:rPr>
            <a:t>Understanding the car design using Wind Tunnel (Apps)</a:t>
          </a:r>
        </a:p>
      </dgm:t>
    </dgm:pt>
    <dgm:pt modelId="{E553DD1A-EE9C-4C54-8E0A-70FC4291F5A1}" type="parTrans" cxnId="{84706967-E521-45DB-BBB4-4410DEE93327}">
      <dgm:prSet/>
      <dgm:spPr/>
      <dgm:t>
        <a:bodyPr/>
        <a:lstStyle/>
        <a:p>
          <a:endParaRPr lang="en-US" sz="1400">
            <a:latin typeface="Calibri" panose="020F0502020204030204" pitchFamily="34" charset="0"/>
            <a:cs typeface="Calibri" panose="020F0502020204030204" pitchFamily="34" charset="0"/>
          </a:endParaRPr>
        </a:p>
      </dgm:t>
    </dgm:pt>
    <dgm:pt modelId="{D1067DFC-EF5A-4679-BA10-6FD258DA4E56}" type="sibTrans" cxnId="{84706967-E521-45DB-BBB4-4410DEE93327}">
      <dgm:prSet/>
      <dgm:spPr/>
      <dgm:t>
        <a:bodyPr/>
        <a:lstStyle/>
        <a:p>
          <a:endParaRPr lang="en-US" sz="1400">
            <a:latin typeface="Calibri" panose="020F0502020204030204" pitchFamily="34" charset="0"/>
            <a:cs typeface="Calibri" panose="020F0502020204030204" pitchFamily="34" charset="0"/>
          </a:endParaRPr>
        </a:p>
      </dgm:t>
    </dgm:pt>
    <dgm:pt modelId="{73D8E964-8947-4C5B-922E-EBECC7A9EFBF}">
      <dgm:prSet custT="1"/>
      <dgm:spPr/>
      <dgm:t>
        <a:bodyPr/>
        <a:lstStyle/>
        <a:p>
          <a:r>
            <a:rPr lang="en-US" altLang="zh-TW" sz="1400" b="1" dirty="0">
              <a:solidFill>
                <a:srgbClr val="C00000"/>
              </a:solidFill>
              <a:latin typeface="Calibri" panose="020F0502020204030204" pitchFamily="34" charset="0"/>
              <a:cs typeface="Calibri" panose="020F0502020204030204" pitchFamily="34" charset="0"/>
            </a:rPr>
            <a:t>Discussion on the feasibility, pros and cons of the design</a:t>
          </a:r>
          <a:endParaRPr lang="en-HK" sz="1400" b="1" dirty="0">
            <a:solidFill>
              <a:srgbClr val="C00000"/>
            </a:solidFill>
            <a:latin typeface="Calibri" panose="020F0502020204030204" pitchFamily="34" charset="0"/>
            <a:cs typeface="Calibri" panose="020F0502020204030204" pitchFamily="34" charset="0"/>
          </a:endParaRPr>
        </a:p>
      </dgm:t>
    </dgm:pt>
    <dgm:pt modelId="{6028E51D-B72F-48CA-9C31-8702F53B5282}" type="parTrans" cxnId="{29E05CBE-D738-4D34-AE19-A39F569CF5D6}">
      <dgm:prSet/>
      <dgm:spPr/>
      <dgm:t>
        <a:bodyPr/>
        <a:lstStyle/>
        <a:p>
          <a:endParaRPr lang="en-US" sz="1400">
            <a:latin typeface="Calibri" panose="020F0502020204030204" pitchFamily="34" charset="0"/>
            <a:cs typeface="Calibri" panose="020F0502020204030204" pitchFamily="34" charset="0"/>
          </a:endParaRPr>
        </a:p>
      </dgm:t>
    </dgm:pt>
    <dgm:pt modelId="{87F79C46-2EFE-42FD-BD5A-F7DF4360F4BB}" type="sibTrans" cxnId="{29E05CBE-D738-4D34-AE19-A39F569CF5D6}">
      <dgm:prSet/>
      <dgm:spPr/>
      <dgm:t>
        <a:bodyPr/>
        <a:lstStyle/>
        <a:p>
          <a:endParaRPr lang="en-US" sz="1400">
            <a:latin typeface="Calibri" panose="020F0502020204030204" pitchFamily="34" charset="0"/>
            <a:cs typeface="Calibri" panose="020F0502020204030204" pitchFamily="34" charset="0"/>
          </a:endParaRPr>
        </a:p>
      </dgm:t>
    </dgm:pt>
    <dgm:pt modelId="{51EE7846-95A0-41EB-9AC6-EDD288C824DC}">
      <dgm:prSet custT="1"/>
      <dgm:spPr/>
      <dgm:t>
        <a:bodyPr/>
        <a:lstStyle/>
        <a:p>
          <a:r>
            <a:rPr lang="en-US" altLang="zh-TW" sz="1400" b="1" dirty="0">
              <a:solidFill>
                <a:schemeClr val="accent4">
                  <a:lumMod val="50000"/>
                </a:schemeClr>
              </a:solidFill>
              <a:latin typeface="Calibri" panose="020F0502020204030204" pitchFamily="34" charset="0"/>
              <a:cs typeface="Calibri" panose="020F0502020204030204" pitchFamily="34" charset="0"/>
            </a:rPr>
            <a:t>Finalizing the design</a:t>
          </a:r>
          <a:endParaRPr lang="en-HK" sz="1400" b="1" dirty="0">
            <a:solidFill>
              <a:schemeClr val="accent4">
                <a:lumMod val="50000"/>
              </a:schemeClr>
            </a:solidFill>
            <a:latin typeface="Calibri" panose="020F0502020204030204" pitchFamily="34" charset="0"/>
            <a:cs typeface="Calibri" panose="020F0502020204030204" pitchFamily="34" charset="0"/>
          </a:endParaRPr>
        </a:p>
      </dgm:t>
    </dgm:pt>
    <dgm:pt modelId="{43290E38-5B4F-4479-9198-565FCCF990CE}" type="parTrans" cxnId="{FF3F09D3-0547-4437-8448-E814961ABAF9}">
      <dgm:prSet/>
      <dgm:spPr/>
      <dgm:t>
        <a:bodyPr/>
        <a:lstStyle/>
        <a:p>
          <a:endParaRPr lang="en-US" sz="1400">
            <a:latin typeface="Calibri" panose="020F0502020204030204" pitchFamily="34" charset="0"/>
            <a:cs typeface="Calibri" panose="020F0502020204030204" pitchFamily="34" charset="0"/>
          </a:endParaRPr>
        </a:p>
      </dgm:t>
    </dgm:pt>
    <dgm:pt modelId="{BEF64B1A-B8DE-423E-AFC5-F3FE15BA0811}" type="sibTrans" cxnId="{FF3F09D3-0547-4437-8448-E814961ABAF9}">
      <dgm:prSet/>
      <dgm:spPr/>
      <dgm:t>
        <a:bodyPr/>
        <a:lstStyle/>
        <a:p>
          <a:endParaRPr lang="en-US" sz="1400">
            <a:latin typeface="Calibri" panose="020F0502020204030204" pitchFamily="34" charset="0"/>
            <a:cs typeface="Calibri" panose="020F0502020204030204" pitchFamily="34" charset="0"/>
          </a:endParaRPr>
        </a:p>
      </dgm:t>
    </dgm:pt>
    <dgm:pt modelId="{1B08F09D-7190-493E-B6FA-CE9D7CBFCDF9}" type="pres">
      <dgm:prSet presAssocID="{8043AD5D-604F-4A6F-B350-CADFEB53EED8}" presName="Name0" presStyleCnt="0">
        <dgm:presLayoutVars>
          <dgm:chMax/>
          <dgm:chPref val="3"/>
          <dgm:dir/>
          <dgm:animOne val="branch"/>
          <dgm:animLvl val="lvl"/>
        </dgm:presLayoutVars>
      </dgm:prSet>
      <dgm:spPr/>
    </dgm:pt>
    <dgm:pt modelId="{7FAA0698-466B-4060-8451-64AE6AD739A8}" type="pres">
      <dgm:prSet presAssocID="{1680CF0A-5148-46DD-8ED6-1BF60CB75555}" presName="composite" presStyleCnt="0"/>
      <dgm:spPr/>
    </dgm:pt>
    <dgm:pt modelId="{5DC78F29-323D-4F56-8E7B-457B23D17794}" type="pres">
      <dgm:prSet presAssocID="{1680CF0A-5148-46DD-8ED6-1BF60CB75555}" presName="FirstChild" presStyleLbl="revTx" presStyleIdx="0" presStyleCnt="6">
        <dgm:presLayoutVars>
          <dgm:chMax val="0"/>
          <dgm:chPref val="0"/>
          <dgm:bulletEnabled val="1"/>
        </dgm:presLayoutVars>
      </dgm:prSet>
      <dgm:spPr/>
    </dgm:pt>
    <dgm:pt modelId="{A584CF22-66B1-42F2-B16D-814276B9804D}" type="pres">
      <dgm:prSet presAssocID="{1680CF0A-5148-46DD-8ED6-1BF60CB75555}" presName="Parent" presStyleLbl="alignNode1" presStyleIdx="0" presStyleCnt="3">
        <dgm:presLayoutVars>
          <dgm:chMax val="3"/>
          <dgm:chPref val="3"/>
          <dgm:bulletEnabled val="1"/>
        </dgm:presLayoutVars>
      </dgm:prSet>
      <dgm:spPr/>
    </dgm:pt>
    <dgm:pt modelId="{278FB172-71C3-4479-8659-6C56A7FDB41C}" type="pres">
      <dgm:prSet presAssocID="{1680CF0A-5148-46DD-8ED6-1BF60CB75555}" presName="Accent" presStyleLbl="parChTrans1D1" presStyleIdx="0" presStyleCnt="3"/>
      <dgm:spPr/>
    </dgm:pt>
    <dgm:pt modelId="{AAFCD267-6F77-4F6F-BADA-165219E2D504}" type="pres">
      <dgm:prSet presAssocID="{1680CF0A-5148-46DD-8ED6-1BF60CB75555}" presName="Child" presStyleLbl="revTx" presStyleIdx="1" presStyleCnt="6">
        <dgm:presLayoutVars>
          <dgm:chMax val="0"/>
          <dgm:chPref val="0"/>
          <dgm:bulletEnabled val="1"/>
        </dgm:presLayoutVars>
      </dgm:prSet>
      <dgm:spPr/>
    </dgm:pt>
    <dgm:pt modelId="{7569D494-CF34-418C-8125-040B485A36F4}" type="pres">
      <dgm:prSet presAssocID="{F8062A78-0FFC-4FDB-B670-53930F660D3B}" presName="sibTrans" presStyleCnt="0"/>
      <dgm:spPr/>
    </dgm:pt>
    <dgm:pt modelId="{1ED845F6-7D91-48D8-87B6-2712C54F0E10}" type="pres">
      <dgm:prSet presAssocID="{C1DC48F8-A58C-4400-8693-E9BEB31EB00B}" presName="composite" presStyleCnt="0"/>
      <dgm:spPr/>
    </dgm:pt>
    <dgm:pt modelId="{ECA2C8C6-73F8-4660-9E0D-0312846EAC99}" type="pres">
      <dgm:prSet presAssocID="{C1DC48F8-A58C-4400-8693-E9BEB31EB00B}" presName="FirstChild" presStyleLbl="revTx" presStyleIdx="2" presStyleCnt="6">
        <dgm:presLayoutVars>
          <dgm:chMax val="0"/>
          <dgm:chPref val="0"/>
          <dgm:bulletEnabled val="1"/>
        </dgm:presLayoutVars>
      </dgm:prSet>
      <dgm:spPr/>
    </dgm:pt>
    <dgm:pt modelId="{D0972C21-7836-495C-879F-8726B59040A1}" type="pres">
      <dgm:prSet presAssocID="{C1DC48F8-A58C-4400-8693-E9BEB31EB00B}" presName="Parent" presStyleLbl="alignNode1" presStyleIdx="1" presStyleCnt="3">
        <dgm:presLayoutVars>
          <dgm:chMax val="3"/>
          <dgm:chPref val="3"/>
          <dgm:bulletEnabled val="1"/>
        </dgm:presLayoutVars>
      </dgm:prSet>
      <dgm:spPr/>
    </dgm:pt>
    <dgm:pt modelId="{BBD5743F-73C9-4E2F-82BD-8147141B1140}" type="pres">
      <dgm:prSet presAssocID="{C1DC48F8-A58C-4400-8693-E9BEB31EB00B}" presName="Accent" presStyleLbl="parChTrans1D1" presStyleIdx="1" presStyleCnt="3"/>
      <dgm:spPr/>
    </dgm:pt>
    <dgm:pt modelId="{A8D0744C-B63C-44B0-B161-CC19CD75E566}" type="pres">
      <dgm:prSet presAssocID="{C1DC48F8-A58C-4400-8693-E9BEB31EB00B}" presName="Child" presStyleLbl="revTx" presStyleIdx="3" presStyleCnt="6">
        <dgm:presLayoutVars>
          <dgm:chMax val="0"/>
          <dgm:chPref val="0"/>
          <dgm:bulletEnabled val="1"/>
        </dgm:presLayoutVars>
      </dgm:prSet>
      <dgm:spPr/>
    </dgm:pt>
    <dgm:pt modelId="{B5716D84-B804-486A-875F-09EFCD4AC4BE}" type="pres">
      <dgm:prSet presAssocID="{2099B1D7-3771-4463-9D73-791A67D3CE96}" presName="sibTrans" presStyleCnt="0"/>
      <dgm:spPr/>
    </dgm:pt>
    <dgm:pt modelId="{4FA37C2D-5E8A-4156-AE57-FB273490D6E1}" type="pres">
      <dgm:prSet presAssocID="{A569E557-CBBE-4251-BB52-CCC647D82A27}" presName="composite" presStyleCnt="0"/>
      <dgm:spPr/>
    </dgm:pt>
    <dgm:pt modelId="{3A8DE48C-4CC3-484B-8198-17D646941055}" type="pres">
      <dgm:prSet presAssocID="{A569E557-CBBE-4251-BB52-CCC647D82A27}" presName="FirstChild" presStyleLbl="revTx" presStyleIdx="4" presStyleCnt="6">
        <dgm:presLayoutVars>
          <dgm:chMax val="0"/>
          <dgm:chPref val="0"/>
          <dgm:bulletEnabled val="1"/>
        </dgm:presLayoutVars>
      </dgm:prSet>
      <dgm:spPr/>
    </dgm:pt>
    <dgm:pt modelId="{C1D07F0C-F334-4D18-89D5-85BA44A5472B}" type="pres">
      <dgm:prSet presAssocID="{A569E557-CBBE-4251-BB52-CCC647D82A27}" presName="Parent" presStyleLbl="alignNode1" presStyleIdx="2" presStyleCnt="3" custLinFactNeighborY="-1">
        <dgm:presLayoutVars>
          <dgm:chMax val="3"/>
          <dgm:chPref val="3"/>
          <dgm:bulletEnabled val="1"/>
        </dgm:presLayoutVars>
      </dgm:prSet>
      <dgm:spPr/>
    </dgm:pt>
    <dgm:pt modelId="{E177494D-70E6-470A-9461-5FE2EE15FC57}" type="pres">
      <dgm:prSet presAssocID="{A569E557-CBBE-4251-BB52-CCC647D82A27}" presName="Accent" presStyleLbl="parChTrans1D1" presStyleIdx="2" presStyleCnt="3"/>
      <dgm:spPr/>
    </dgm:pt>
    <dgm:pt modelId="{81296A75-4B83-4C85-AD5D-F01E147891E2}" type="pres">
      <dgm:prSet presAssocID="{A569E557-CBBE-4251-BB52-CCC647D82A27}" presName="Child" presStyleLbl="revTx" presStyleIdx="5" presStyleCnt="6">
        <dgm:presLayoutVars>
          <dgm:chMax val="0"/>
          <dgm:chPref val="0"/>
          <dgm:bulletEnabled val="1"/>
        </dgm:presLayoutVars>
      </dgm:prSet>
      <dgm:spPr/>
    </dgm:pt>
  </dgm:ptLst>
  <dgm:cxnLst>
    <dgm:cxn modelId="{CB0F2403-622E-4AD3-BE44-A6F99BCFDA23}" type="presOf" srcId="{1680CF0A-5148-46DD-8ED6-1BF60CB75555}" destId="{A584CF22-66B1-42F2-B16D-814276B9804D}" srcOrd="0" destOrd="0" presId="urn:microsoft.com/office/officeart/2011/layout/TabList"/>
    <dgm:cxn modelId="{5DA07E03-97E7-44ED-BEAE-FC561BE465BF}" type="presOf" srcId="{A569E557-CBBE-4251-BB52-CCC647D82A27}" destId="{C1D07F0C-F334-4D18-89D5-85BA44A5472B}" srcOrd="0" destOrd="0" presId="urn:microsoft.com/office/officeart/2011/layout/TabList"/>
    <dgm:cxn modelId="{AB541323-C1DC-4C08-A217-55F079C16980}" srcId="{8043AD5D-604F-4A6F-B350-CADFEB53EED8}" destId="{C1DC48F8-A58C-4400-8693-E9BEB31EB00B}" srcOrd="1" destOrd="0" parTransId="{359A5694-2116-438C-B64C-8EF8123DD42B}" sibTransId="{2099B1D7-3771-4463-9D73-791A67D3CE96}"/>
    <dgm:cxn modelId="{8AD4E333-4C30-4402-8210-416E81728482}" srcId="{A569E557-CBBE-4251-BB52-CCC647D82A27}" destId="{6F0C1376-B607-45EE-96F1-5404CB99BD3C}" srcOrd="0" destOrd="0" parTransId="{C5849D49-6CA5-4F18-B15E-53FEF792F189}" sibTransId="{527E7037-3944-4FE5-B3E2-480A979ACBE4}"/>
    <dgm:cxn modelId="{FB8F143E-2630-4122-A8D0-C47257DF2595}" type="presOf" srcId="{DFE8B336-AC47-4732-BBA0-BE9F77CD1EEC}" destId="{81296A75-4B83-4C85-AD5D-F01E147891E2}" srcOrd="0" destOrd="0" presId="urn:microsoft.com/office/officeart/2011/layout/TabList"/>
    <dgm:cxn modelId="{1204C142-E2DE-416C-AC90-BFD4416368A2}" srcId="{1680CF0A-5148-46DD-8ED6-1BF60CB75555}" destId="{333C522B-71C4-49C9-B83C-D8C47FB300A9}" srcOrd="0" destOrd="0" parTransId="{DC464451-7EAB-41C5-A253-06ADE14881B9}" sibTransId="{7A59B017-FDF3-4BF1-BE65-8D5ADC37811F}"/>
    <dgm:cxn modelId="{A99AC164-A94A-4DA0-A19C-D7E1AEE42DC7}" type="presOf" srcId="{D2A02311-DCE3-4F37-A118-3A417597AECB}" destId="{ECA2C8C6-73F8-4660-9E0D-0312846EAC99}" srcOrd="0" destOrd="0" presId="urn:microsoft.com/office/officeart/2011/layout/TabList"/>
    <dgm:cxn modelId="{84706967-E521-45DB-BBB4-4410DEE93327}" srcId="{C1DC48F8-A58C-4400-8693-E9BEB31EB00B}" destId="{4443162B-E5FE-4FB8-AF03-96AB1860D083}" srcOrd="4" destOrd="0" parTransId="{E553DD1A-EE9C-4C54-8E0A-70FC4291F5A1}" sibTransId="{D1067DFC-EF5A-4679-BA10-6FD258DA4E56}"/>
    <dgm:cxn modelId="{ABAFBC69-4852-491B-9001-ACF9CF3CCD42}" srcId="{C1DC48F8-A58C-4400-8693-E9BEB31EB00B}" destId="{ACAD1F77-689A-42D6-8422-A32E858A01B6}" srcOrd="3" destOrd="0" parTransId="{7D66077D-4FD5-4DB9-8B86-5B2898BEBCD6}" sibTransId="{ADAE4174-09A0-4E68-890C-8C6EE6E34B80}"/>
    <dgm:cxn modelId="{1C7E684D-437D-493F-AE79-15B94E8CCE8D}" srcId="{C1DC48F8-A58C-4400-8693-E9BEB31EB00B}" destId="{D2A02311-DCE3-4F37-A118-3A417597AECB}" srcOrd="0" destOrd="0" parTransId="{2F37DCFA-216C-4C9F-922F-654E60A4C0EE}" sibTransId="{506CD8ED-657A-4484-ADD9-98F5B6ECC61C}"/>
    <dgm:cxn modelId="{BE88764D-E336-4BE8-9256-2E5A3BCFB183}" srcId="{A569E557-CBBE-4251-BB52-CCC647D82A27}" destId="{DFE8B336-AC47-4732-BBA0-BE9F77CD1EEC}" srcOrd="1" destOrd="0" parTransId="{75781700-199A-4F0D-9E09-65D9BBBEE010}" sibTransId="{BB87FC69-16F6-4030-8A6B-34CF275CFFF6}"/>
    <dgm:cxn modelId="{EF9B8E50-A0D4-4CF2-AE91-C584F5549A09}" srcId="{1680CF0A-5148-46DD-8ED6-1BF60CB75555}" destId="{1F8E3677-658A-493D-96C4-1A8E151E2AB1}" srcOrd="3" destOrd="0" parTransId="{BDF25D6F-247E-4ABD-81F5-B1457F3BB728}" sibTransId="{36FE3FAB-0862-4EBF-A750-FBD6053099F6}"/>
    <dgm:cxn modelId="{72E2F457-2F0F-4CDB-8619-18BBF1ECDA1F}" type="presOf" srcId="{C1DC48F8-A58C-4400-8693-E9BEB31EB00B}" destId="{D0972C21-7836-495C-879F-8726B59040A1}" srcOrd="0" destOrd="0" presId="urn:microsoft.com/office/officeart/2011/layout/TabList"/>
    <dgm:cxn modelId="{C270E058-B761-482E-85AF-53138D15E2B3}" type="presOf" srcId="{51EE7846-95A0-41EB-9AC6-EDD288C824DC}" destId="{81296A75-4B83-4C85-AD5D-F01E147891E2}" srcOrd="0" destOrd="2" presId="urn:microsoft.com/office/officeart/2011/layout/TabList"/>
    <dgm:cxn modelId="{75F1635A-197B-4F14-8F8C-A41A9D325DC2}" srcId="{C1DC48F8-A58C-4400-8693-E9BEB31EB00B}" destId="{37C02423-8EE4-4A08-85CB-108E9269CA9D}" srcOrd="1" destOrd="0" parTransId="{BF1AADA8-F6D0-4A62-86B4-9128D03A31BD}" sibTransId="{CFCBE9B8-3D1B-47C3-BDB7-B3DEE94467FB}"/>
    <dgm:cxn modelId="{39DB4883-460D-497C-BE77-6B39D7B1DC59}" type="presOf" srcId="{4443162B-E5FE-4FB8-AF03-96AB1860D083}" destId="{A8D0744C-B63C-44B0-B161-CC19CD75E566}" srcOrd="0" destOrd="3" presId="urn:microsoft.com/office/officeart/2011/layout/TabList"/>
    <dgm:cxn modelId="{43937583-B03A-46F5-A798-4359ABA6BFBB}" srcId="{8043AD5D-604F-4A6F-B350-CADFEB53EED8}" destId="{A569E557-CBBE-4251-BB52-CCC647D82A27}" srcOrd="2" destOrd="0" parTransId="{10125542-02CF-4B28-AB2C-D23B973D19CD}" sibTransId="{B51AC258-E5CB-4906-B167-A9BFFE31F002}"/>
    <dgm:cxn modelId="{22F58E87-9096-4B73-8D53-DA01721CEBCA}" srcId="{8043AD5D-604F-4A6F-B350-CADFEB53EED8}" destId="{1680CF0A-5148-46DD-8ED6-1BF60CB75555}" srcOrd="0" destOrd="0" parTransId="{F1681262-72B8-46B1-B323-602C53EAF504}" sibTransId="{F8062A78-0FFC-4FDB-B670-53930F660D3B}"/>
    <dgm:cxn modelId="{0201CE95-9DF6-4481-8230-7897E376D8CA}" type="presOf" srcId="{1F8E3677-658A-493D-96C4-1A8E151E2AB1}" destId="{AAFCD267-6F77-4F6F-BADA-165219E2D504}" srcOrd="0" destOrd="2" presId="urn:microsoft.com/office/officeart/2011/layout/TabList"/>
    <dgm:cxn modelId="{77C2319D-1616-41D3-8255-C01693E09305}" type="presOf" srcId="{6F0C1376-B607-45EE-96F1-5404CB99BD3C}" destId="{3A8DE48C-4CC3-484B-8198-17D646941055}" srcOrd="0" destOrd="0" presId="urn:microsoft.com/office/officeart/2011/layout/TabList"/>
    <dgm:cxn modelId="{E6653AA8-CF98-4E70-88DE-580B1092A1ED}" type="presOf" srcId="{8043AD5D-604F-4A6F-B350-CADFEB53EED8}" destId="{1B08F09D-7190-493E-B6FA-CE9D7CBFCDF9}" srcOrd="0" destOrd="0" presId="urn:microsoft.com/office/officeart/2011/layout/TabList"/>
    <dgm:cxn modelId="{A3A14CB8-6D0B-40CE-8FB4-F2230044160D}" type="presOf" srcId="{2100DA96-12EF-4A05-A1A5-6B590A68B23F}" destId="{A8D0744C-B63C-44B0-B161-CC19CD75E566}" srcOrd="0" destOrd="1" presId="urn:microsoft.com/office/officeart/2011/layout/TabList"/>
    <dgm:cxn modelId="{29E05CBE-D738-4D34-AE19-A39F569CF5D6}" srcId="{A569E557-CBBE-4251-BB52-CCC647D82A27}" destId="{73D8E964-8947-4C5B-922E-EBECC7A9EFBF}" srcOrd="2" destOrd="0" parTransId="{6028E51D-B72F-48CA-9C31-8702F53B5282}" sibTransId="{87F79C46-2EFE-42FD-BD5A-F7DF4360F4BB}"/>
    <dgm:cxn modelId="{237F44C2-1C9C-48F5-9D3E-B53BD588A976}" type="presOf" srcId="{37C02423-8EE4-4A08-85CB-108E9269CA9D}" destId="{A8D0744C-B63C-44B0-B161-CC19CD75E566}" srcOrd="0" destOrd="0" presId="urn:microsoft.com/office/officeart/2011/layout/TabList"/>
    <dgm:cxn modelId="{F9FA6BC7-9E89-4906-B431-BC51BC574526}" type="presOf" srcId="{ACAD1F77-689A-42D6-8422-A32E858A01B6}" destId="{A8D0744C-B63C-44B0-B161-CC19CD75E566}" srcOrd="0" destOrd="2" presId="urn:microsoft.com/office/officeart/2011/layout/TabList"/>
    <dgm:cxn modelId="{59C40BC9-68F9-45D7-861A-A00A72B0A395}" type="presOf" srcId="{73D8E964-8947-4C5B-922E-EBECC7A9EFBF}" destId="{81296A75-4B83-4C85-AD5D-F01E147891E2}" srcOrd="0" destOrd="1" presId="urn:microsoft.com/office/officeart/2011/layout/TabList"/>
    <dgm:cxn modelId="{FF3F09D3-0547-4437-8448-E814961ABAF9}" srcId="{A569E557-CBBE-4251-BB52-CCC647D82A27}" destId="{51EE7846-95A0-41EB-9AC6-EDD288C824DC}" srcOrd="3" destOrd="0" parTransId="{43290E38-5B4F-4479-9198-565FCCF990CE}" sibTransId="{BEF64B1A-B8DE-423E-AFC5-F3FE15BA0811}"/>
    <dgm:cxn modelId="{59BD88D5-B9A3-4BFD-9FE0-C4C862DFAFBA}" srcId="{1680CF0A-5148-46DD-8ED6-1BF60CB75555}" destId="{E03F80C7-4A43-44C9-959A-091F2E80BAC9}" srcOrd="2" destOrd="0" parTransId="{5F2F8E79-174B-4A04-B208-4BFA34F22CF2}" sibTransId="{385B1A99-8E63-426C-9C03-6B3DFE32F3B4}"/>
    <dgm:cxn modelId="{8E1520E0-DFE0-470B-81DD-C71A4762F377}" srcId="{C1DC48F8-A58C-4400-8693-E9BEB31EB00B}" destId="{2100DA96-12EF-4A05-A1A5-6B590A68B23F}" srcOrd="2" destOrd="0" parTransId="{2A9F0B0A-B8C7-4119-A8F5-49F19F19A831}" sibTransId="{9C8B065A-2E63-45C7-98A8-18BEA5FF17DD}"/>
    <dgm:cxn modelId="{26989CE4-6AE3-4FD9-8395-80B847735287}" srcId="{1680CF0A-5148-46DD-8ED6-1BF60CB75555}" destId="{DF3C23C4-E24D-444E-9921-F2B403C98F7D}" srcOrd="1" destOrd="0" parTransId="{0D52F474-8F63-46C8-826E-0C332C4B03D3}" sibTransId="{60779C91-02EF-4A78-8CB7-459171755EC5}"/>
    <dgm:cxn modelId="{2E0589E5-28FA-49EC-9C4B-E7F764AE7393}" type="presOf" srcId="{333C522B-71C4-49C9-B83C-D8C47FB300A9}" destId="{5DC78F29-323D-4F56-8E7B-457B23D17794}" srcOrd="0" destOrd="0" presId="urn:microsoft.com/office/officeart/2011/layout/TabList"/>
    <dgm:cxn modelId="{7A5E82EB-9422-4D5B-8CB5-77A5C03AC87B}" type="presOf" srcId="{E03F80C7-4A43-44C9-959A-091F2E80BAC9}" destId="{AAFCD267-6F77-4F6F-BADA-165219E2D504}" srcOrd="0" destOrd="1" presId="urn:microsoft.com/office/officeart/2011/layout/TabList"/>
    <dgm:cxn modelId="{A61E9AFC-E515-4BF5-9C53-5C0BD4047A82}" type="presOf" srcId="{DF3C23C4-E24D-444E-9921-F2B403C98F7D}" destId="{AAFCD267-6F77-4F6F-BADA-165219E2D504}" srcOrd="0" destOrd="0" presId="urn:microsoft.com/office/officeart/2011/layout/TabList"/>
    <dgm:cxn modelId="{72CB5A0F-F11D-43B9-B811-3B8550EAD32D}" type="presParOf" srcId="{1B08F09D-7190-493E-B6FA-CE9D7CBFCDF9}" destId="{7FAA0698-466B-4060-8451-64AE6AD739A8}" srcOrd="0" destOrd="0" presId="urn:microsoft.com/office/officeart/2011/layout/TabList"/>
    <dgm:cxn modelId="{01BA9DDE-D42E-499C-ADC3-CB12017A31B5}" type="presParOf" srcId="{7FAA0698-466B-4060-8451-64AE6AD739A8}" destId="{5DC78F29-323D-4F56-8E7B-457B23D17794}" srcOrd="0" destOrd="0" presId="urn:microsoft.com/office/officeart/2011/layout/TabList"/>
    <dgm:cxn modelId="{4533068E-CCE7-4CC3-B99D-855F19709FFA}" type="presParOf" srcId="{7FAA0698-466B-4060-8451-64AE6AD739A8}" destId="{A584CF22-66B1-42F2-B16D-814276B9804D}" srcOrd="1" destOrd="0" presId="urn:microsoft.com/office/officeart/2011/layout/TabList"/>
    <dgm:cxn modelId="{857B79C7-758B-46BE-90CB-ADB73E4F0F1A}" type="presParOf" srcId="{7FAA0698-466B-4060-8451-64AE6AD739A8}" destId="{278FB172-71C3-4479-8659-6C56A7FDB41C}" srcOrd="2" destOrd="0" presId="urn:microsoft.com/office/officeart/2011/layout/TabList"/>
    <dgm:cxn modelId="{10E8294B-D736-4334-AC4D-D75284633E04}" type="presParOf" srcId="{1B08F09D-7190-493E-B6FA-CE9D7CBFCDF9}" destId="{AAFCD267-6F77-4F6F-BADA-165219E2D504}" srcOrd="1" destOrd="0" presId="urn:microsoft.com/office/officeart/2011/layout/TabList"/>
    <dgm:cxn modelId="{618C5682-AED9-4900-AED7-407D6565B9AF}" type="presParOf" srcId="{1B08F09D-7190-493E-B6FA-CE9D7CBFCDF9}" destId="{7569D494-CF34-418C-8125-040B485A36F4}" srcOrd="2" destOrd="0" presId="urn:microsoft.com/office/officeart/2011/layout/TabList"/>
    <dgm:cxn modelId="{267C1C0A-E206-4618-B125-6E646025DCE3}" type="presParOf" srcId="{1B08F09D-7190-493E-B6FA-CE9D7CBFCDF9}" destId="{1ED845F6-7D91-48D8-87B6-2712C54F0E10}" srcOrd="3" destOrd="0" presId="urn:microsoft.com/office/officeart/2011/layout/TabList"/>
    <dgm:cxn modelId="{E0B6842B-DCBD-403D-B8AF-63F3BBD05F6E}" type="presParOf" srcId="{1ED845F6-7D91-48D8-87B6-2712C54F0E10}" destId="{ECA2C8C6-73F8-4660-9E0D-0312846EAC99}" srcOrd="0" destOrd="0" presId="urn:microsoft.com/office/officeart/2011/layout/TabList"/>
    <dgm:cxn modelId="{85D9061D-EE19-4F9C-9503-8096A9F390E3}" type="presParOf" srcId="{1ED845F6-7D91-48D8-87B6-2712C54F0E10}" destId="{D0972C21-7836-495C-879F-8726B59040A1}" srcOrd="1" destOrd="0" presId="urn:microsoft.com/office/officeart/2011/layout/TabList"/>
    <dgm:cxn modelId="{65F77715-4DBF-493D-9F8E-AC3A4311FC0C}" type="presParOf" srcId="{1ED845F6-7D91-48D8-87B6-2712C54F0E10}" destId="{BBD5743F-73C9-4E2F-82BD-8147141B1140}" srcOrd="2" destOrd="0" presId="urn:microsoft.com/office/officeart/2011/layout/TabList"/>
    <dgm:cxn modelId="{121ED393-EEAB-4303-9EC6-15C6A08BD883}" type="presParOf" srcId="{1B08F09D-7190-493E-B6FA-CE9D7CBFCDF9}" destId="{A8D0744C-B63C-44B0-B161-CC19CD75E566}" srcOrd="4" destOrd="0" presId="urn:microsoft.com/office/officeart/2011/layout/TabList"/>
    <dgm:cxn modelId="{D6858F0D-FE01-48D6-9377-E1351E09832C}" type="presParOf" srcId="{1B08F09D-7190-493E-B6FA-CE9D7CBFCDF9}" destId="{B5716D84-B804-486A-875F-09EFCD4AC4BE}" srcOrd="5" destOrd="0" presId="urn:microsoft.com/office/officeart/2011/layout/TabList"/>
    <dgm:cxn modelId="{D388AD09-AF02-4202-A7F4-31D0ADFEA4D7}" type="presParOf" srcId="{1B08F09D-7190-493E-B6FA-CE9D7CBFCDF9}" destId="{4FA37C2D-5E8A-4156-AE57-FB273490D6E1}" srcOrd="6" destOrd="0" presId="urn:microsoft.com/office/officeart/2011/layout/TabList"/>
    <dgm:cxn modelId="{48DEFC5C-FB09-4399-9538-FEB53170827C}" type="presParOf" srcId="{4FA37C2D-5E8A-4156-AE57-FB273490D6E1}" destId="{3A8DE48C-4CC3-484B-8198-17D646941055}" srcOrd="0" destOrd="0" presId="urn:microsoft.com/office/officeart/2011/layout/TabList"/>
    <dgm:cxn modelId="{CBE669BE-109A-42CF-AA70-336284D8F76C}" type="presParOf" srcId="{4FA37C2D-5E8A-4156-AE57-FB273490D6E1}" destId="{C1D07F0C-F334-4D18-89D5-85BA44A5472B}" srcOrd="1" destOrd="0" presId="urn:microsoft.com/office/officeart/2011/layout/TabList"/>
    <dgm:cxn modelId="{CFB76A2F-1B3E-4F79-B7B2-73936513503F}" type="presParOf" srcId="{4FA37C2D-5E8A-4156-AE57-FB273490D6E1}" destId="{E177494D-70E6-470A-9461-5FE2EE15FC57}" srcOrd="2" destOrd="0" presId="urn:microsoft.com/office/officeart/2011/layout/TabList"/>
    <dgm:cxn modelId="{42AB2933-C8DF-4255-93F9-403C1CA26399}" type="presParOf" srcId="{1B08F09D-7190-493E-B6FA-CE9D7CBFCDF9}" destId="{81296A75-4B83-4C85-AD5D-F01E147891E2}" srcOrd="7" destOrd="0" presId="urn:microsoft.com/office/officeart/2011/layout/Tab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043AD5D-604F-4A6F-B350-CADFEB53EED8}" type="doc">
      <dgm:prSet loTypeId="urn:microsoft.com/office/officeart/2011/layout/TabList" loCatId="officeonline" qsTypeId="urn:microsoft.com/office/officeart/2005/8/quickstyle/simple1" qsCatId="simple" csTypeId="urn:microsoft.com/office/officeart/2005/8/colors/accent1_2" csCatId="accent1" phldr="1"/>
      <dgm:spPr/>
      <dgm:t>
        <a:bodyPr/>
        <a:lstStyle/>
        <a:p>
          <a:endParaRPr lang="en-US"/>
        </a:p>
      </dgm:t>
    </dgm:pt>
    <dgm:pt modelId="{DFE8B336-AC47-4732-BBA0-BE9F77CD1EEC}">
      <dgm:prSet phldrT="[Text]" custT="1"/>
      <dgm:spPr>
        <a:solidFill>
          <a:srgbClr val="0D558B"/>
        </a:solidFill>
        <a:ln>
          <a:solidFill>
            <a:srgbClr val="2958BE"/>
          </a:solidFill>
        </a:ln>
      </dgm:spPr>
      <dgm:t>
        <a:bodyPr/>
        <a:lstStyle/>
        <a:p>
          <a:r>
            <a:rPr lang="en-HK" sz="1400" b="1" dirty="0">
              <a:solidFill>
                <a:schemeClr val="bg1"/>
              </a:solidFill>
              <a:latin typeface="Calibri" panose="020F0502020204030204" pitchFamily="34" charset="0"/>
              <a:cs typeface="Calibri" panose="020F0502020204030204" pitchFamily="34" charset="0"/>
            </a:rPr>
            <a:t>Construction</a:t>
          </a:r>
          <a:endParaRPr lang="en-US" sz="1400" b="1" dirty="0">
            <a:solidFill>
              <a:schemeClr val="bg1"/>
            </a:solidFill>
            <a:latin typeface="Calibri" panose="020F0502020204030204" pitchFamily="34" charset="0"/>
            <a:cs typeface="Calibri" panose="020F0502020204030204" pitchFamily="34" charset="0"/>
          </a:endParaRPr>
        </a:p>
      </dgm:t>
    </dgm:pt>
    <dgm:pt modelId="{75781700-199A-4F0D-9E09-65D9BBBEE010}" type="parTrans" cxnId="{BE88764D-E336-4BE8-9256-2E5A3BCFB183}">
      <dgm:prSet/>
      <dgm:spPr/>
      <dgm:t>
        <a:bodyPr/>
        <a:lstStyle/>
        <a:p>
          <a:endParaRPr lang="en-US" sz="1400">
            <a:latin typeface="Calibri" panose="020F0502020204030204" pitchFamily="34" charset="0"/>
            <a:cs typeface="Calibri" panose="020F0502020204030204" pitchFamily="34" charset="0"/>
          </a:endParaRPr>
        </a:p>
      </dgm:t>
    </dgm:pt>
    <dgm:pt modelId="{BB87FC69-16F6-4030-8A6B-34CF275CFFF6}" type="sibTrans" cxnId="{BE88764D-E336-4BE8-9256-2E5A3BCFB183}">
      <dgm:prSet/>
      <dgm:spPr/>
      <dgm:t>
        <a:bodyPr/>
        <a:lstStyle/>
        <a:p>
          <a:endParaRPr lang="en-US" sz="1400">
            <a:latin typeface="Calibri" panose="020F0502020204030204" pitchFamily="34" charset="0"/>
            <a:cs typeface="Calibri" panose="020F0502020204030204" pitchFamily="34" charset="0"/>
          </a:endParaRPr>
        </a:p>
      </dgm:t>
    </dgm:pt>
    <dgm:pt modelId="{BF6D7EF8-C08B-457F-95AA-F786D3BE9B86}">
      <dgm:prSet phldrT="[Text]" custT="1"/>
      <dgm:spPr/>
      <dgm:t>
        <a:bodyPr/>
        <a:lstStyle/>
        <a:p>
          <a:endParaRPr lang="en-US" sz="1400" dirty="0">
            <a:latin typeface="Calibri" panose="020F0502020204030204" pitchFamily="34" charset="0"/>
            <a:cs typeface="Calibri" panose="020F0502020204030204" pitchFamily="34" charset="0"/>
          </a:endParaRPr>
        </a:p>
      </dgm:t>
    </dgm:pt>
    <dgm:pt modelId="{B7F4CCBC-C263-45FC-8088-75521EF38AB6}" type="parTrans" cxnId="{B54F2FBC-9622-461F-A7C4-7FA4442D9987}">
      <dgm:prSet/>
      <dgm:spPr/>
      <dgm:t>
        <a:bodyPr/>
        <a:lstStyle/>
        <a:p>
          <a:endParaRPr lang="en-US" sz="1400">
            <a:latin typeface="Calibri" panose="020F0502020204030204" pitchFamily="34" charset="0"/>
            <a:cs typeface="Calibri" panose="020F0502020204030204" pitchFamily="34" charset="0"/>
          </a:endParaRPr>
        </a:p>
      </dgm:t>
    </dgm:pt>
    <dgm:pt modelId="{E9C7C7BA-9AEA-4797-9ED6-ACEEAC2CEB2B}" type="sibTrans" cxnId="{B54F2FBC-9622-461F-A7C4-7FA4442D9987}">
      <dgm:prSet/>
      <dgm:spPr/>
      <dgm:t>
        <a:bodyPr/>
        <a:lstStyle/>
        <a:p>
          <a:endParaRPr lang="en-US" sz="1400">
            <a:latin typeface="Calibri" panose="020F0502020204030204" pitchFamily="34" charset="0"/>
            <a:cs typeface="Calibri" panose="020F0502020204030204" pitchFamily="34" charset="0"/>
          </a:endParaRPr>
        </a:p>
      </dgm:t>
    </dgm:pt>
    <dgm:pt modelId="{039CB109-2708-4211-B49F-FE61086AB850}">
      <dgm:prSet phldrT="[Text]" custT="1"/>
      <dgm:spPr/>
      <dgm:t>
        <a:bodyPr/>
        <a:lstStyle/>
        <a:p>
          <a:r>
            <a:rPr lang="en-US" altLang="zh-TW" sz="1400" b="1" dirty="0">
              <a:solidFill>
                <a:schemeClr val="accent4">
                  <a:lumMod val="50000"/>
                </a:schemeClr>
              </a:solidFill>
              <a:latin typeface="Calibri" panose="020F0502020204030204" pitchFamily="34" charset="0"/>
              <a:cs typeface="Calibri" panose="020F0502020204030204" pitchFamily="34" charset="0"/>
            </a:rPr>
            <a:t>Constructing the propeller</a:t>
          </a:r>
          <a:endParaRPr lang="en-US" sz="1400" dirty="0">
            <a:solidFill>
              <a:schemeClr val="accent4">
                <a:lumMod val="50000"/>
              </a:schemeClr>
            </a:solidFill>
            <a:latin typeface="Calibri" panose="020F0502020204030204" pitchFamily="34" charset="0"/>
            <a:cs typeface="Calibri" panose="020F0502020204030204" pitchFamily="34" charset="0"/>
          </a:endParaRPr>
        </a:p>
      </dgm:t>
    </dgm:pt>
    <dgm:pt modelId="{53C6CDC5-CD8B-4F19-835F-A8E9B92CD04C}" type="parTrans" cxnId="{68D1572B-B260-41FC-856C-0AECC59013CD}">
      <dgm:prSet/>
      <dgm:spPr/>
      <dgm:t>
        <a:bodyPr/>
        <a:lstStyle/>
        <a:p>
          <a:endParaRPr lang="en-US" sz="1400">
            <a:latin typeface="Calibri" panose="020F0502020204030204" pitchFamily="34" charset="0"/>
            <a:cs typeface="Calibri" panose="020F0502020204030204" pitchFamily="34" charset="0"/>
          </a:endParaRPr>
        </a:p>
      </dgm:t>
    </dgm:pt>
    <dgm:pt modelId="{4503C1F4-9B84-4B26-B02F-94B46C695747}" type="sibTrans" cxnId="{68D1572B-B260-41FC-856C-0AECC59013CD}">
      <dgm:prSet/>
      <dgm:spPr/>
      <dgm:t>
        <a:bodyPr/>
        <a:lstStyle/>
        <a:p>
          <a:endParaRPr lang="en-US" sz="1400">
            <a:latin typeface="Calibri" panose="020F0502020204030204" pitchFamily="34" charset="0"/>
            <a:cs typeface="Calibri" panose="020F0502020204030204" pitchFamily="34" charset="0"/>
          </a:endParaRPr>
        </a:p>
      </dgm:t>
    </dgm:pt>
    <dgm:pt modelId="{D466D6A6-A801-4C42-B851-A1C62A78C800}">
      <dgm:prSet phldrT="[Text]" custT="1"/>
      <dgm:spPr>
        <a:solidFill>
          <a:srgbClr val="0D558B"/>
        </a:solidFill>
        <a:ln>
          <a:solidFill>
            <a:srgbClr val="2958BE"/>
          </a:solidFill>
        </a:ln>
      </dgm:spPr>
      <dgm:t>
        <a:bodyPr/>
        <a:lstStyle/>
        <a:p>
          <a:r>
            <a:rPr lang="en-HK" sz="1400" b="1" dirty="0">
              <a:solidFill>
                <a:schemeClr val="bg1"/>
              </a:solidFill>
              <a:latin typeface="Calibri" panose="020F0502020204030204" pitchFamily="34" charset="0"/>
              <a:cs typeface="Calibri" panose="020F0502020204030204" pitchFamily="34" charset="0"/>
            </a:rPr>
            <a:t>Testing</a:t>
          </a:r>
          <a:endParaRPr lang="en-US" sz="1400" b="1" dirty="0">
            <a:solidFill>
              <a:schemeClr val="bg1"/>
            </a:solidFill>
            <a:latin typeface="Calibri" panose="020F0502020204030204" pitchFamily="34" charset="0"/>
            <a:cs typeface="Calibri" panose="020F0502020204030204" pitchFamily="34" charset="0"/>
          </a:endParaRPr>
        </a:p>
      </dgm:t>
    </dgm:pt>
    <dgm:pt modelId="{95DE100B-CD2C-4C28-9DB1-713B89C964CE}" type="parTrans" cxnId="{D486F18A-760A-4CBF-BAEF-011645C02D9A}">
      <dgm:prSet/>
      <dgm:spPr/>
      <dgm:t>
        <a:bodyPr/>
        <a:lstStyle/>
        <a:p>
          <a:endParaRPr lang="en-US" sz="1400">
            <a:latin typeface="Calibri" panose="020F0502020204030204" pitchFamily="34" charset="0"/>
            <a:cs typeface="Calibri" panose="020F0502020204030204" pitchFamily="34" charset="0"/>
          </a:endParaRPr>
        </a:p>
      </dgm:t>
    </dgm:pt>
    <dgm:pt modelId="{8864538C-DA2E-43FB-B475-10976640CF92}" type="sibTrans" cxnId="{D486F18A-760A-4CBF-BAEF-011645C02D9A}">
      <dgm:prSet/>
      <dgm:spPr/>
      <dgm:t>
        <a:bodyPr/>
        <a:lstStyle/>
        <a:p>
          <a:endParaRPr lang="en-US" sz="1400">
            <a:latin typeface="Calibri" panose="020F0502020204030204" pitchFamily="34" charset="0"/>
            <a:cs typeface="Calibri" panose="020F0502020204030204" pitchFamily="34" charset="0"/>
          </a:endParaRPr>
        </a:p>
      </dgm:t>
    </dgm:pt>
    <dgm:pt modelId="{0F0C8EDC-5F4D-46FE-90CC-D3F421B50B5B}">
      <dgm:prSet phldrT="[Text]" custT="1"/>
      <dgm:spPr/>
      <dgm:t>
        <a:bodyPr/>
        <a:lstStyle/>
        <a:p>
          <a:endParaRPr lang="en-US" sz="1400" dirty="0">
            <a:latin typeface="Calibri" panose="020F0502020204030204" pitchFamily="34" charset="0"/>
            <a:cs typeface="Calibri" panose="020F0502020204030204" pitchFamily="34" charset="0"/>
          </a:endParaRPr>
        </a:p>
      </dgm:t>
    </dgm:pt>
    <dgm:pt modelId="{153E6D89-CCBC-4205-ACCC-F87B326FF8C8}" type="parTrans" cxnId="{D07A1F27-A37B-4AEB-8749-285B9E3D023D}">
      <dgm:prSet/>
      <dgm:spPr/>
      <dgm:t>
        <a:bodyPr/>
        <a:lstStyle/>
        <a:p>
          <a:endParaRPr lang="en-US" sz="1400">
            <a:latin typeface="Calibri" panose="020F0502020204030204" pitchFamily="34" charset="0"/>
            <a:cs typeface="Calibri" panose="020F0502020204030204" pitchFamily="34" charset="0"/>
          </a:endParaRPr>
        </a:p>
      </dgm:t>
    </dgm:pt>
    <dgm:pt modelId="{4AF72C48-BA2A-4076-9A14-E5E460888B9E}" type="sibTrans" cxnId="{D07A1F27-A37B-4AEB-8749-285B9E3D023D}">
      <dgm:prSet/>
      <dgm:spPr/>
      <dgm:t>
        <a:bodyPr/>
        <a:lstStyle/>
        <a:p>
          <a:endParaRPr lang="en-US" sz="1400">
            <a:latin typeface="Calibri" panose="020F0502020204030204" pitchFamily="34" charset="0"/>
            <a:cs typeface="Calibri" panose="020F0502020204030204" pitchFamily="34" charset="0"/>
          </a:endParaRPr>
        </a:p>
      </dgm:t>
    </dgm:pt>
    <dgm:pt modelId="{DC4E7458-ABD8-4E04-A23C-A8C033DA5F27}">
      <dgm:prSet phldrT="[Text]" custT="1"/>
      <dgm:spPr/>
      <dgm:t>
        <a:bodyPr/>
        <a:lstStyle/>
        <a:p>
          <a:r>
            <a:rPr lang="en-US" altLang="zh-TW" sz="1400" b="1" dirty="0">
              <a:solidFill>
                <a:schemeClr val="accent4">
                  <a:lumMod val="50000"/>
                </a:schemeClr>
              </a:solidFill>
              <a:latin typeface="Calibri" panose="020F0502020204030204" pitchFamily="34" charset="0"/>
              <a:cs typeface="Calibri" panose="020F0502020204030204" pitchFamily="34" charset="0"/>
            </a:rPr>
            <a:t>Speed test</a:t>
          </a:r>
          <a:endParaRPr lang="en-US" sz="1400" dirty="0">
            <a:solidFill>
              <a:schemeClr val="accent4">
                <a:lumMod val="50000"/>
              </a:schemeClr>
            </a:solidFill>
            <a:latin typeface="Calibri" panose="020F0502020204030204" pitchFamily="34" charset="0"/>
            <a:cs typeface="Calibri" panose="020F0502020204030204" pitchFamily="34" charset="0"/>
          </a:endParaRPr>
        </a:p>
      </dgm:t>
    </dgm:pt>
    <dgm:pt modelId="{E9297C83-F6E5-4BD0-9D11-8907753F180B}" type="parTrans" cxnId="{0A5F3380-40D1-440E-BEA8-8E6862E1BC35}">
      <dgm:prSet/>
      <dgm:spPr/>
      <dgm:t>
        <a:bodyPr/>
        <a:lstStyle/>
        <a:p>
          <a:endParaRPr lang="en-US" sz="1400">
            <a:latin typeface="Calibri" panose="020F0502020204030204" pitchFamily="34" charset="0"/>
            <a:cs typeface="Calibri" panose="020F0502020204030204" pitchFamily="34" charset="0"/>
          </a:endParaRPr>
        </a:p>
      </dgm:t>
    </dgm:pt>
    <dgm:pt modelId="{677EAD13-58A9-47B1-A8BC-230123B0716F}" type="sibTrans" cxnId="{0A5F3380-40D1-440E-BEA8-8E6862E1BC35}">
      <dgm:prSet/>
      <dgm:spPr/>
      <dgm:t>
        <a:bodyPr/>
        <a:lstStyle/>
        <a:p>
          <a:endParaRPr lang="en-US" sz="1400">
            <a:latin typeface="Calibri" panose="020F0502020204030204" pitchFamily="34" charset="0"/>
            <a:cs typeface="Calibri" panose="020F0502020204030204" pitchFamily="34" charset="0"/>
          </a:endParaRPr>
        </a:p>
      </dgm:t>
    </dgm:pt>
    <dgm:pt modelId="{6C6CCCBC-003A-4C31-9F44-DFE741ED3227}">
      <dgm:prSet phldrT="[Text]" custT="1"/>
      <dgm:spPr>
        <a:solidFill>
          <a:srgbClr val="0D558B"/>
        </a:solidFill>
        <a:ln>
          <a:solidFill>
            <a:srgbClr val="2958BE"/>
          </a:solidFill>
        </a:ln>
      </dgm:spPr>
      <dgm:t>
        <a:bodyPr/>
        <a:lstStyle/>
        <a:p>
          <a:r>
            <a:rPr lang="en-HK" sz="1400" b="1" dirty="0">
              <a:solidFill>
                <a:schemeClr val="bg1"/>
              </a:solidFill>
              <a:latin typeface="Calibri" panose="020F0502020204030204" pitchFamily="34" charset="0"/>
              <a:cs typeface="Calibri" panose="020F0502020204030204" pitchFamily="34" charset="0"/>
            </a:rPr>
            <a:t>Investigation</a:t>
          </a:r>
          <a:endParaRPr lang="en-US" sz="1400" b="1" dirty="0">
            <a:solidFill>
              <a:schemeClr val="bg1"/>
            </a:solidFill>
            <a:latin typeface="Calibri" panose="020F0502020204030204" pitchFamily="34" charset="0"/>
            <a:cs typeface="Calibri" panose="020F0502020204030204" pitchFamily="34" charset="0"/>
          </a:endParaRPr>
        </a:p>
      </dgm:t>
    </dgm:pt>
    <dgm:pt modelId="{1D3E9038-5A85-4F17-A721-9BD743D8F280}" type="parTrans" cxnId="{72469952-5C5D-4639-9A11-8F814A786626}">
      <dgm:prSet/>
      <dgm:spPr/>
      <dgm:t>
        <a:bodyPr/>
        <a:lstStyle/>
        <a:p>
          <a:endParaRPr lang="en-US" sz="1400">
            <a:latin typeface="Calibri" panose="020F0502020204030204" pitchFamily="34" charset="0"/>
            <a:cs typeface="Calibri" panose="020F0502020204030204" pitchFamily="34" charset="0"/>
          </a:endParaRPr>
        </a:p>
      </dgm:t>
    </dgm:pt>
    <dgm:pt modelId="{080E63CB-0CB6-4F8B-8666-56A2DD22B32F}" type="sibTrans" cxnId="{72469952-5C5D-4639-9A11-8F814A786626}">
      <dgm:prSet/>
      <dgm:spPr/>
      <dgm:t>
        <a:bodyPr/>
        <a:lstStyle/>
        <a:p>
          <a:endParaRPr lang="en-US" sz="1400">
            <a:latin typeface="Calibri" panose="020F0502020204030204" pitchFamily="34" charset="0"/>
            <a:cs typeface="Calibri" panose="020F0502020204030204" pitchFamily="34" charset="0"/>
          </a:endParaRPr>
        </a:p>
      </dgm:t>
    </dgm:pt>
    <dgm:pt modelId="{9679CBB2-2455-45DF-A0B1-6E4CEEE3F6EB}">
      <dgm:prSet phldrT="[Text]" custT="1"/>
      <dgm:spPr/>
      <dgm:t>
        <a:bodyPr/>
        <a:lstStyle/>
        <a:p>
          <a:endParaRPr lang="en-US" sz="1400" dirty="0">
            <a:latin typeface="Calibri" panose="020F0502020204030204" pitchFamily="34" charset="0"/>
            <a:cs typeface="Calibri" panose="020F0502020204030204" pitchFamily="34" charset="0"/>
          </a:endParaRPr>
        </a:p>
      </dgm:t>
    </dgm:pt>
    <dgm:pt modelId="{E8FCCBDA-E2A3-477A-90CA-59583E488AC0}" type="parTrans" cxnId="{DB3D6C16-E728-428F-9974-21BDD97903B9}">
      <dgm:prSet/>
      <dgm:spPr/>
      <dgm:t>
        <a:bodyPr/>
        <a:lstStyle/>
        <a:p>
          <a:endParaRPr lang="en-US" sz="1400">
            <a:latin typeface="Calibri" panose="020F0502020204030204" pitchFamily="34" charset="0"/>
            <a:cs typeface="Calibri" panose="020F0502020204030204" pitchFamily="34" charset="0"/>
          </a:endParaRPr>
        </a:p>
      </dgm:t>
    </dgm:pt>
    <dgm:pt modelId="{35538B55-2DD2-45D3-99CA-0D2D8F9458EC}" type="sibTrans" cxnId="{DB3D6C16-E728-428F-9974-21BDD97903B9}">
      <dgm:prSet/>
      <dgm:spPr/>
      <dgm:t>
        <a:bodyPr/>
        <a:lstStyle/>
        <a:p>
          <a:endParaRPr lang="en-US" sz="1400">
            <a:latin typeface="Calibri" panose="020F0502020204030204" pitchFamily="34" charset="0"/>
            <a:cs typeface="Calibri" panose="020F0502020204030204" pitchFamily="34" charset="0"/>
          </a:endParaRPr>
        </a:p>
      </dgm:t>
    </dgm:pt>
    <dgm:pt modelId="{544EBFB1-9E1F-4825-9D5A-906C85F45D4D}">
      <dgm:prSet phldrT="[Text]" custT="1"/>
      <dgm:spPr/>
      <dgm:t>
        <a:bodyPr/>
        <a:lstStyle/>
        <a:p>
          <a:r>
            <a:rPr lang="en-HK" sz="1400" b="1" dirty="0">
              <a:solidFill>
                <a:schemeClr val="accent4">
                  <a:lumMod val="50000"/>
                </a:schemeClr>
              </a:solidFill>
              <a:latin typeface="Calibri" panose="020F0502020204030204" pitchFamily="34" charset="0"/>
              <a:cs typeface="Calibri" panose="020F0502020204030204" pitchFamily="34" charset="0"/>
            </a:rPr>
            <a:t>Investigating effects of different propeller designs on the above tests </a:t>
          </a:r>
          <a:endParaRPr lang="en-US" sz="1400" dirty="0">
            <a:solidFill>
              <a:schemeClr val="accent4">
                <a:lumMod val="50000"/>
              </a:schemeClr>
            </a:solidFill>
            <a:latin typeface="Calibri" panose="020F0502020204030204" pitchFamily="34" charset="0"/>
            <a:cs typeface="Calibri" panose="020F0502020204030204" pitchFamily="34" charset="0"/>
          </a:endParaRPr>
        </a:p>
      </dgm:t>
    </dgm:pt>
    <dgm:pt modelId="{39C45ADB-0CE9-459F-A71D-F4BB23DF860F}" type="parTrans" cxnId="{CF0E9D3E-6C1F-4986-B44C-1C451B1CA60A}">
      <dgm:prSet/>
      <dgm:spPr/>
      <dgm:t>
        <a:bodyPr/>
        <a:lstStyle/>
        <a:p>
          <a:endParaRPr lang="en-US" sz="1400">
            <a:latin typeface="Calibri" panose="020F0502020204030204" pitchFamily="34" charset="0"/>
            <a:cs typeface="Calibri" panose="020F0502020204030204" pitchFamily="34" charset="0"/>
          </a:endParaRPr>
        </a:p>
      </dgm:t>
    </dgm:pt>
    <dgm:pt modelId="{741CB54D-B327-45A9-9A38-4D80EFB393A9}" type="sibTrans" cxnId="{CF0E9D3E-6C1F-4986-B44C-1C451B1CA60A}">
      <dgm:prSet/>
      <dgm:spPr/>
      <dgm:t>
        <a:bodyPr/>
        <a:lstStyle/>
        <a:p>
          <a:endParaRPr lang="en-US" sz="1400">
            <a:latin typeface="Calibri" panose="020F0502020204030204" pitchFamily="34" charset="0"/>
            <a:cs typeface="Calibri" panose="020F0502020204030204" pitchFamily="34" charset="0"/>
          </a:endParaRPr>
        </a:p>
      </dgm:t>
    </dgm:pt>
    <dgm:pt modelId="{52A349C8-8AD2-4D3F-B846-D72C105A0607}">
      <dgm:prSet phldrT="[Text]" custT="1"/>
      <dgm:spPr>
        <a:solidFill>
          <a:srgbClr val="0D558B"/>
        </a:solidFill>
        <a:ln>
          <a:solidFill>
            <a:srgbClr val="2958BE"/>
          </a:solidFill>
        </a:ln>
      </dgm:spPr>
      <dgm:t>
        <a:bodyPr/>
        <a:lstStyle/>
        <a:p>
          <a:r>
            <a:rPr lang="en-HK" sz="1400" b="1" dirty="0">
              <a:solidFill>
                <a:schemeClr val="bg1"/>
              </a:solidFill>
              <a:latin typeface="Calibri" panose="020F0502020204030204" pitchFamily="34" charset="0"/>
              <a:cs typeface="Calibri" panose="020F0502020204030204" pitchFamily="34" charset="0"/>
            </a:rPr>
            <a:t>Analysis and Discussion</a:t>
          </a:r>
          <a:endParaRPr lang="en-US" sz="1400" b="1" dirty="0">
            <a:solidFill>
              <a:schemeClr val="bg1"/>
            </a:solidFill>
            <a:latin typeface="Calibri" panose="020F0502020204030204" pitchFamily="34" charset="0"/>
            <a:cs typeface="Calibri" panose="020F0502020204030204" pitchFamily="34" charset="0"/>
          </a:endParaRPr>
        </a:p>
      </dgm:t>
    </dgm:pt>
    <dgm:pt modelId="{4021127C-E13A-4B04-B85B-D75E91A23B5C}" type="parTrans" cxnId="{8FB9D08A-E14B-41FF-B13B-3466F79468BE}">
      <dgm:prSet/>
      <dgm:spPr/>
      <dgm:t>
        <a:bodyPr/>
        <a:lstStyle/>
        <a:p>
          <a:endParaRPr lang="en-US" sz="1400">
            <a:latin typeface="Calibri" panose="020F0502020204030204" pitchFamily="34" charset="0"/>
            <a:cs typeface="Calibri" panose="020F0502020204030204" pitchFamily="34" charset="0"/>
          </a:endParaRPr>
        </a:p>
      </dgm:t>
    </dgm:pt>
    <dgm:pt modelId="{D1D18E8B-2692-42DB-8D01-DC0CD70C6331}" type="sibTrans" cxnId="{8FB9D08A-E14B-41FF-B13B-3466F79468BE}">
      <dgm:prSet/>
      <dgm:spPr/>
      <dgm:t>
        <a:bodyPr/>
        <a:lstStyle/>
        <a:p>
          <a:endParaRPr lang="en-US" sz="1400">
            <a:latin typeface="Calibri" panose="020F0502020204030204" pitchFamily="34" charset="0"/>
            <a:cs typeface="Calibri" panose="020F0502020204030204" pitchFamily="34" charset="0"/>
          </a:endParaRPr>
        </a:p>
      </dgm:t>
    </dgm:pt>
    <dgm:pt modelId="{97C7C54E-FDC8-47B7-8F71-DDD51A440CCD}">
      <dgm:prSet phldrT="[Text]" custT="1"/>
      <dgm:spPr/>
      <dgm:t>
        <a:bodyPr/>
        <a:lstStyle/>
        <a:p>
          <a:endParaRPr lang="en-US" sz="1400" dirty="0">
            <a:latin typeface="Calibri" panose="020F0502020204030204" pitchFamily="34" charset="0"/>
            <a:cs typeface="Calibri" panose="020F0502020204030204" pitchFamily="34" charset="0"/>
          </a:endParaRPr>
        </a:p>
      </dgm:t>
    </dgm:pt>
    <dgm:pt modelId="{1AFC1417-0FD5-49DE-BC3C-EBD58046E5D5}" type="parTrans" cxnId="{C724036E-EF8E-4E47-A989-33C11A759F52}">
      <dgm:prSet/>
      <dgm:spPr/>
      <dgm:t>
        <a:bodyPr/>
        <a:lstStyle/>
        <a:p>
          <a:endParaRPr lang="en-US" sz="1400">
            <a:latin typeface="Calibri" panose="020F0502020204030204" pitchFamily="34" charset="0"/>
            <a:cs typeface="Calibri" panose="020F0502020204030204" pitchFamily="34" charset="0"/>
          </a:endParaRPr>
        </a:p>
      </dgm:t>
    </dgm:pt>
    <dgm:pt modelId="{F30D8BA0-2E3F-4F9B-880D-B2BC6272CE05}" type="sibTrans" cxnId="{C724036E-EF8E-4E47-A989-33C11A759F52}">
      <dgm:prSet/>
      <dgm:spPr/>
      <dgm:t>
        <a:bodyPr/>
        <a:lstStyle/>
        <a:p>
          <a:endParaRPr lang="en-US" sz="1400">
            <a:latin typeface="Calibri" panose="020F0502020204030204" pitchFamily="34" charset="0"/>
            <a:cs typeface="Calibri" panose="020F0502020204030204" pitchFamily="34" charset="0"/>
          </a:endParaRPr>
        </a:p>
      </dgm:t>
    </dgm:pt>
    <dgm:pt modelId="{65153C4B-095F-46A9-A0CE-F4DC2476CD00}">
      <dgm:prSet phldrT="[Text]" custT="1"/>
      <dgm:spPr/>
      <dgm:t>
        <a:bodyPr/>
        <a:lstStyle/>
        <a:p>
          <a:r>
            <a:rPr lang="en-HK" sz="1400" b="1" dirty="0">
              <a:solidFill>
                <a:schemeClr val="accent4">
                  <a:lumMod val="50000"/>
                </a:schemeClr>
              </a:solidFill>
              <a:latin typeface="Calibri" panose="020F0502020204030204" pitchFamily="34" charset="0"/>
              <a:cs typeface="Calibri" panose="020F0502020204030204" pitchFamily="34" charset="0"/>
            </a:rPr>
            <a:t>Discussing effects of different propeller designs on the above tests </a:t>
          </a:r>
          <a:endParaRPr lang="en-US" sz="1400" dirty="0">
            <a:solidFill>
              <a:schemeClr val="accent4">
                <a:lumMod val="50000"/>
              </a:schemeClr>
            </a:solidFill>
            <a:latin typeface="Calibri" panose="020F0502020204030204" pitchFamily="34" charset="0"/>
            <a:cs typeface="Calibri" panose="020F0502020204030204" pitchFamily="34" charset="0"/>
          </a:endParaRPr>
        </a:p>
      </dgm:t>
    </dgm:pt>
    <dgm:pt modelId="{F3C69D22-D064-4143-8800-8BC395D1C02F}" type="parTrans" cxnId="{E8312EAD-6691-4A57-B0BC-6C6A6C0274AC}">
      <dgm:prSet/>
      <dgm:spPr/>
      <dgm:t>
        <a:bodyPr/>
        <a:lstStyle/>
        <a:p>
          <a:endParaRPr lang="en-US" sz="1400">
            <a:latin typeface="Calibri" panose="020F0502020204030204" pitchFamily="34" charset="0"/>
            <a:cs typeface="Calibri" panose="020F0502020204030204" pitchFamily="34" charset="0"/>
          </a:endParaRPr>
        </a:p>
      </dgm:t>
    </dgm:pt>
    <dgm:pt modelId="{40C9CBB5-40CE-4F0E-90BF-856C1F08724D}" type="sibTrans" cxnId="{E8312EAD-6691-4A57-B0BC-6C6A6C0274AC}">
      <dgm:prSet/>
      <dgm:spPr/>
      <dgm:t>
        <a:bodyPr/>
        <a:lstStyle/>
        <a:p>
          <a:endParaRPr lang="en-US" sz="1400">
            <a:latin typeface="Calibri" panose="020F0502020204030204" pitchFamily="34" charset="0"/>
            <a:cs typeface="Calibri" panose="020F0502020204030204" pitchFamily="34" charset="0"/>
          </a:endParaRPr>
        </a:p>
      </dgm:t>
    </dgm:pt>
    <dgm:pt modelId="{3BD99EE3-86D0-426E-BA20-DAF8D1283470}">
      <dgm:prSet custT="1"/>
      <dgm:spPr/>
      <dgm:t>
        <a:bodyPr/>
        <a:lstStyle/>
        <a:p>
          <a:r>
            <a:rPr lang="en-HK" sz="1400" b="1" dirty="0">
              <a:solidFill>
                <a:srgbClr val="C00000"/>
              </a:solidFill>
              <a:latin typeface="Calibri" panose="020F0502020204030204" pitchFamily="34" charset="0"/>
              <a:cs typeface="Calibri" panose="020F0502020204030204" pitchFamily="34" charset="0"/>
            </a:rPr>
            <a:t>Building the car chassis and shell</a:t>
          </a:r>
        </a:p>
      </dgm:t>
    </dgm:pt>
    <dgm:pt modelId="{25C6CBF7-2F7F-4AFC-91FB-6A5EFB970D93}" type="parTrans" cxnId="{E3632E48-A658-4F1D-AB6A-B15256054C95}">
      <dgm:prSet/>
      <dgm:spPr/>
      <dgm:t>
        <a:bodyPr/>
        <a:lstStyle/>
        <a:p>
          <a:endParaRPr lang="en-US" sz="1400">
            <a:latin typeface="Calibri" panose="020F0502020204030204" pitchFamily="34" charset="0"/>
            <a:cs typeface="Calibri" panose="020F0502020204030204" pitchFamily="34" charset="0"/>
          </a:endParaRPr>
        </a:p>
      </dgm:t>
    </dgm:pt>
    <dgm:pt modelId="{1FDDED84-22E2-4106-A289-41F42E6D59AF}" type="sibTrans" cxnId="{E3632E48-A658-4F1D-AB6A-B15256054C95}">
      <dgm:prSet/>
      <dgm:spPr/>
      <dgm:t>
        <a:bodyPr/>
        <a:lstStyle/>
        <a:p>
          <a:endParaRPr lang="en-US" sz="1400">
            <a:latin typeface="Calibri" panose="020F0502020204030204" pitchFamily="34" charset="0"/>
            <a:cs typeface="Calibri" panose="020F0502020204030204" pitchFamily="34" charset="0"/>
          </a:endParaRPr>
        </a:p>
      </dgm:t>
    </dgm:pt>
    <dgm:pt modelId="{CC709207-3D10-4C11-9E01-09ED0F7B283C}">
      <dgm:prSet custT="1"/>
      <dgm:spPr/>
      <dgm:t>
        <a:bodyPr/>
        <a:lstStyle/>
        <a:p>
          <a:r>
            <a:rPr lang="en-US" altLang="zh-TW" sz="1400" b="1" dirty="0">
              <a:solidFill>
                <a:schemeClr val="accent4">
                  <a:lumMod val="50000"/>
                </a:schemeClr>
              </a:solidFill>
              <a:latin typeface="Calibri" panose="020F0502020204030204" pitchFamily="34" charset="0"/>
              <a:cs typeface="Calibri" panose="020F0502020204030204" pitchFamily="34" charset="0"/>
            </a:rPr>
            <a:t>Assembling the car</a:t>
          </a:r>
          <a:endParaRPr lang="en-HK" sz="1400" b="1" dirty="0">
            <a:solidFill>
              <a:schemeClr val="accent4">
                <a:lumMod val="50000"/>
              </a:schemeClr>
            </a:solidFill>
            <a:latin typeface="Calibri" panose="020F0502020204030204" pitchFamily="34" charset="0"/>
            <a:cs typeface="Calibri" panose="020F0502020204030204" pitchFamily="34" charset="0"/>
          </a:endParaRPr>
        </a:p>
      </dgm:t>
    </dgm:pt>
    <dgm:pt modelId="{A15B66C7-4266-4E0D-B652-0889CC125DFA}" type="parTrans" cxnId="{46474012-D660-4557-A7A1-47D5D83B55FA}">
      <dgm:prSet/>
      <dgm:spPr/>
      <dgm:t>
        <a:bodyPr/>
        <a:lstStyle/>
        <a:p>
          <a:endParaRPr lang="en-US" sz="1400">
            <a:latin typeface="Calibri" panose="020F0502020204030204" pitchFamily="34" charset="0"/>
            <a:cs typeface="Calibri" panose="020F0502020204030204" pitchFamily="34" charset="0"/>
          </a:endParaRPr>
        </a:p>
      </dgm:t>
    </dgm:pt>
    <dgm:pt modelId="{61907A3F-FD13-4BA5-9164-303F2F4AC476}" type="sibTrans" cxnId="{46474012-D660-4557-A7A1-47D5D83B55FA}">
      <dgm:prSet/>
      <dgm:spPr/>
      <dgm:t>
        <a:bodyPr/>
        <a:lstStyle/>
        <a:p>
          <a:endParaRPr lang="en-US" sz="1400">
            <a:latin typeface="Calibri" panose="020F0502020204030204" pitchFamily="34" charset="0"/>
            <a:cs typeface="Calibri" panose="020F0502020204030204" pitchFamily="34" charset="0"/>
          </a:endParaRPr>
        </a:p>
      </dgm:t>
    </dgm:pt>
    <dgm:pt modelId="{BEF2BE8C-2BDF-401D-8E52-E090B634EFF3}">
      <dgm:prSet custT="1"/>
      <dgm:spPr/>
      <dgm:t>
        <a:bodyPr/>
        <a:lstStyle/>
        <a:p>
          <a:r>
            <a:rPr lang="en-US" altLang="zh-TW" sz="1400" b="1" dirty="0">
              <a:solidFill>
                <a:srgbClr val="C00000"/>
              </a:solidFill>
              <a:latin typeface="Calibri" panose="020F0502020204030204" pitchFamily="34" charset="0"/>
              <a:cs typeface="Calibri" panose="020F0502020204030204" pitchFamily="34" charset="0"/>
            </a:rPr>
            <a:t>Loading test</a:t>
          </a:r>
          <a:endParaRPr lang="en-HK" sz="1400" b="1" dirty="0">
            <a:solidFill>
              <a:srgbClr val="C00000"/>
            </a:solidFill>
            <a:latin typeface="Calibri" panose="020F0502020204030204" pitchFamily="34" charset="0"/>
            <a:cs typeface="Calibri" panose="020F0502020204030204" pitchFamily="34" charset="0"/>
          </a:endParaRPr>
        </a:p>
      </dgm:t>
    </dgm:pt>
    <dgm:pt modelId="{6490121C-25FD-4BBD-910D-CB6AE635E5EC}" type="parTrans" cxnId="{EBE23A38-C014-4654-B835-3517FCE908F6}">
      <dgm:prSet/>
      <dgm:spPr/>
      <dgm:t>
        <a:bodyPr/>
        <a:lstStyle/>
        <a:p>
          <a:endParaRPr lang="en-US" sz="1400">
            <a:latin typeface="Calibri" panose="020F0502020204030204" pitchFamily="34" charset="0"/>
            <a:cs typeface="Calibri" panose="020F0502020204030204" pitchFamily="34" charset="0"/>
          </a:endParaRPr>
        </a:p>
      </dgm:t>
    </dgm:pt>
    <dgm:pt modelId="{561FA1B1-C633-4242-B96A-CF2995F00002}" type="sibTrans" cxnId="{EBE23A38-C014-4654-B835-3517FCE908F6}">
      <dgm:prSet/>
      <dgm:spPr/>
      <dgm:t>
        <a:bodyPr/>
        <a:lstStyle/>
        <a:p>
          <a:endParaRPr lang="en-US" sz="1400">
            <a:latin typeface="Calibri" panose="020F0502020204030204" pitchFamily="34" charset="0"/>
            <a:cs typeface="Calibri" panose="020F0502020204030204" pitchFamily="34" charset="0"/>
          </a:endParaRPr>
        </a:p>
      </dgm:t>
    </dgm:pt>
    <dgm:pt modelId="{DB39B3F5-BEA4-4E84-982A-AB7380C873E1}">
      <dgm:prSet custT="1"/>
      <dgm:spPr/>
      <dgm:t>
        <a:bodyPr/>
        <a:lstStyle/>
        <a:p>
          <a:r>
            <a:rPr lang="en-US" sz="1400" b="1" dirty="0">
              <a:solidFill>
                <a:schemeClr val="accent4">
                  <a:lumMod val="50000"/>
                </a:schemeClr>
              </a:solidFill>
              <a:latin typeface="Calibri" panose="020F0502020204030204" pitchFamily="34" charset="0"/>
              <a:cs typeface="Calibri" panose="020F0502020204030204" pitchFamily="34" charset="0"/>
            </a:rPr>
            <a:t>Uphill test</a:t>
          </a:r>
          <a:endParaRPr lang="en-HK" sz="1400" b="1" dirty="0">
            <a:solidFill>
              <a:schemeClr val="accent4">
                <a:lumMod val="50000"/>
              </a:schemeClr>
            </a:solidFill>
            <a:latin typeface="Calibri" panose="020F0502020204030204" pitchFamily="34" charset="0"/>
            <a:cs typeface="Calibri" panose="020F0502020204030204" pitchFamily="34" charset="0"/>
          </a:endParaRPr>
        </a:p>
      </dgm:t>
    </dgm:pt>
    <dgm:pt modelId="{A23D26E8-5E7A-4501-8BD5-56695FCC5A00}" type="parTrans" cxnId="{98451D7C-4895-443F-A927-66C0BF916D18}">
      <dgm:prSet/>
      <dgm:spPr/>
      <dgm:t>
        <a:bodyPr/>
        <a:lstStyle/>
        <a:p>
          <a:endParaRPr lang="en-US" sz="1400">
            <a:latin typeface="Calibri" panose="020F0502020204030204" pitchFamily="34" charset="0"/>
            <a:cs typeface="Calibri" panose="020F0502020204030204" pitchFamily="34" charset="0"/>
          </a:endParaRPr>
        </a:p>
      </dgm:t>
    </dgm:pt>
    <dgm:pt modelId="{91DC6236-6357-466F-A4CD-F53DCDC70727}" type="sibTrans" cxnId="{98451D7C-4895-443F-A927-66C0BF916D18}">
      <dgm:prSet/>
      <dgm:spPr/>
      <dgm:t>
        <a:bodyPr/>
        <a:lstStyle/>
        <a:p>
          <a:endParaRPr lang="en-US" sz="1400">
            <a:latin typeface="Calibri" panose="020F0502020204030204" pitchFamily="34" charset="0"/>
            <a:cs typeface="Calibri" panose="020F0502020204030204" pitchFamily="34" charset="0"/>
          </a:endParaRPr>
        </a:p>
      </dgm:t>
    </dgm:pt>
    <dgm:pt modelId="{3B3898DA-BC48-4FDB-BD9B-D7FDE63A6CC6}">
      <dgm:prSet custT="1"/>
      <dgm:spPr/>
      <dgm:t>
        <a:bodyPr/>
        <a:lstStyle/>
        <a:p>
          <a:r>
            <a:rPr lang="en-US" altLang="zh-TW" sz="1400" b="1" dirty="0">
              <a:solidFill>
                <a:srgbClr val="C00000"/>
              </a:solidFill>
              <a:latin typeface="Calibri" panose="020F0502020204030204" pitchFamily="34" charset="0"/>
              <a:cs typeface="Calibri" panose="020F0502020204030204" pitchFamily="34" charset="0"/>
            </a:rPr>
            <a:t>Investigating effects of different shape of car shells on the above tests</a:t>
          </a:r>
          <a:endParaRPr lang="en-HK" sz="1400" b="1" dirty="0">
            <a:solidFill>
              <a:srgbClr val="C00000"/>
            </a:solidFill>
            <a:latin typeface="Calibri" panose="020F0502020204030204" pitchFamily="34" charset="0"/>
            <a:cs typeface="Calibri" panose="020F0502020204030204" pitchFamily="34" charset="0"/>
          </a:endParaRPr>
        </a:p>
      </dgm:t>
    </dgm:pt>
    <dgm:pt modelId="{A2C63D96-D879-4882-BAED-1C4323D29531}" type="parTrans" cxnId="{2364E5D4-094C-49D0-B072-72A1D9C833B1}">
      <dgm:prSet/>
      <dgm:spPr/>
      <dgm:t>
        <a:bodyPr/>
        <a:lstStyle/>
        <a:p>
          <a:endParaRPr lang="en-US" sz="1400">
            <a:latin typeface="Calibri" panose="020F0502020204030204" pitchFamily="34" charset="0"/>
            <a:cs typeface="Calibri" panose="020F0502020204030204" pitchFamily="34" charset="0"/>
          </a:endParaRPr>
        </a:p>
      </dgm:t>
    </dgm:pt>
    <dgm:pt modelId="{DB96DF4C-4060-43D9-85EE-440A610E9458}" type="sibTrans" cxnId="{2364E5D4-094C-49D0-B072-72A1D9C833B1}">
      <dgm:prSet/>
      <dgm:spPr/>
      <dgm:t>
        <a:bodyPr/>
        <a:lstStyle/>
        <a:p>
          <a:endParaRPr lang="en-US" sz="1400">
            <a:latin typeface="Calibri" panose="020F0502020204030204" pitchFamily="34" charset="0"/>
            <a:cs typeface="Calibri" panose="020F0502020204030204" pitchFamily="34" charset="0"/>
          </a:endParaRPr>
        </a:p>
      </dgm:t>
    </dgm:pt>
    <dgm:pt modelId="{98EB4FBE-ABF1-4624-9A40-9C4025F6C062}">
      <dgm:prSet custT="1"/>
      <dgm:spPr/>
      <dgm:t>
        <a:bodyPr/>
        <a:lstStyle/>
        <a:p>
          <a:r>
            <a:rPr lang="en-US" altLang="zh-TW" sz="1400" b="1" dirty="0">
              <a:solidFill>
                <a:srgbClr val="C00000"/>
              </a:solidFill>
              <a:latin typeface="Calibri" panose="020F0502020204030204" pitchFamily="34" charset="0"/>
              <a:cs typeface="Calibri" panose="020F0502020204030204" pitchFamily="34" charset="0"/>
            </a:rPr>
            <a:t>Discussing effects of different shape of car shells on the above tests</a:t>
          </a:r>
          <a:endParaRPr lang="en-HK" sz="1400" dirty="0">
            <a:solidFill>
              <a:srgbClr val="C00000"/>
            </a:solidFill>
            <a:latin typeface="Calibri" panose="020F0502020204030204" pitchFamily="34" charset="0"/>
            <a:cs typeface="Calibri" panose="020F0502020204030204" pitchFamily="34" charset="0"/>
          </a:endParaRPr>
        </a:p>
      </dgm:t>
    </dgm:pt>
    <dgm:pt modelId="{A5FC87FE-FC64-42C9-8A84-CB90100C8B8A}" type="parTrans" cxnId="{17BF5098-EC5B-454A-879E-E8C7B9734861}">
      <dgm:prSet/>
      <dgm:spPr/>
      <dgm:t>
        <a:bodyPr/>
        <a:lstStyle/>
        <a:p>
          <a:endParaRPr lang="en-US" sz="1400">
            <a:latin typeface="Calibri" panose="020F0502020204030204" pitchFamily="34" charset="0"/>
            <a:cs typeface="Calibri" panose="020F0502020204030204" pitchFamily="34" charset="0"/>
          </a:endParaRPr>
        </a:p>
      </dgm:t>
    </dgm:pt>
    <dgm:pt modelId="{EB1A724D-C2AB-47ED-ADDE-34226C20FF01}" type="sibTrans" cxnId="{17BF5098-EC5B-454A-879E-E8C7B9734861}">
      <dgm:prSet/>
      <dgm:spPr/>
      <dgm:t>
        <a:bodyPr/>
        <a:lstStyle/>
        <a:p>
          <a:endParaRPr lang="en-US" sz="1400">
            <a:latin typeface="Calibri" panose="020F0502020204030204" pitchFamily="34" charset="0"/>
            <a:cs typeface="Calibri" panose="020F0502020204030204" pitchFamily="34" charset="0"/>
          </a:endParaRPr>
        </a:p>
      </dgm:t>
    </dgm:pt>
    <dgm:pt modelId="{7D5CA674-C0D7-4BED-8AE8-34A577EA66F2}">
      <dgm:prSet custT="1"/>
      <dgm:spPr/>
      <dgm:t>
        <a:bodyPr/>
        <a:lstStyle/>
        <a:p>
          <a:r>
            <a:rPr lang="en-US" altLang="zh-TW" sz="1400" b="1" dirty="0">
              <a:solidFill>
                <a:srgbClr val="C00000"/>
              </a:solidFill>
              <a:latin typeface="Calibri" panose="020F0502020204030204" pitchFamily="34" charset="0"/>
              <a:cs typeface="Calibri" panose="020F0502020204030204" pitchFamily="34" charset="0"/>
            </a:rPr>
            <a:t>Suggestion on refining the car design</a:t>
          </a:r>
          <a:endParaRPr lang="en-HK" sz="1400" b="1" dirty="0">
            <a:solidFill>
              <a:srgbClr val="C00000"/>
            </a:solidFill>
            <a:latin typeface="Calibri" panose="020F0502020204030204" pitchFamily="34" charset="0"/>
            <a:cs typeface="Calibri" panose="020F0502020204030204" pitchFamily="34" charset="0"/>
          </a:endParaRPr>
        </a:p>
      </dgm:t>
    </dgm:pt>
    <dgm:pt modelId="{DFBAEE0F-546D-49FB-804C-29F82D3AAAB0}" type="parTrans" cxnId="{72C14D07-0EA0-4AF8-BD12-DEE3A386A67A}">
      <dgm:prSet/>
      <dgm:spPr/>
      <dgm:t>
        <a:bodyPr/>
        <a:lstStyle/>
        <a:p>
          <a:endParaRPr lang="en-US" sz="1400">
            <a:latin typeface="Calibri" panose="020F0502020204030204" pitchFamily="34" charset="0"/>
            <a:cs typeface="Calibri" panose="020F0502020204030204" pitchFamily="34" charset="0"/>
          </a:endParaRPr>
        </a:p>
      </dgm:t>
    </dgm:pt>
    <dgm:pt modelId="{B3E472D0-ABE3-42E7-B7FF-0290285499C3}" type="sibTrans" cxnId="{72C14D07-0EA0-4AF8-BD12-DEE3A386A67A}">
      <dgm:prSet/>
      <dgm:spPr/>
      <dgm:t>
        <a:bodyPr/>
        <a:lstStyle/>
        <a:p>
          <a:endParaRPr lang="en-US" sz="1400">
            <a:latin typeface="Calibri" panose="020F0502020204030204" pitchFamily="34" charset="0"/>
            <a:cs typeface="Calibri" panose="020F0502020204030204" pitchFamily="34" charset="0"/>
          </a:endParaRPr>
        </a:p>
      </dgm:t>
    </dgm:pt>
    <dgm:pt modelId="{84B089C3-A487-4123-A1F2-4BB32A81406B}">
      <dgm:prSet custT="1"/>
      <dgm:spPr/>
      <dgm:t>
        <a:bodyPr/>
        <a:lstStyle/>
        <a:p>
          <a:r>
            <a:rPr lang="en-HK" sz="1400" b="1" dirty="0">
              <a:solidFill>
                <a:schemeClr val="accent6">
                  <a:lumMod val="50000"/>
                </a:schemeClr>
              </a:solidFill>
              <a:latin typeface="Calibri" panose="020F0502020204030204" pitchFamily="34" charset="0"/>
              <a:cs typeface="Calibri" panose="020F0502020204030204" pitchFamily="34" charset="0"/>
            </a:rPr>
            <a:t>Conclusion based on own findings</a:t>
          </a:r>
        </a:p>
      </dgm:t>
    </dgm:pt>
    <dgm:pt modelId="{D4041865-E90F-4237-B312-15D911EDFBDD}" type="parTrans" cxnId="{D4352B74-5333-43E3-B515-1E851A81F3F5}">
      <dgm:prSet/>
      <dgm:spPr/>
      <dgm:t>
        <a:bodyPr/>
        <a:lstStyle/>
        <a:p>
          <a:endParaRPr lang="en-US" sz="1400">
            <a:latin typeface="Calibri" panose="020F0502020204030204" pitchFamily="34" charset="0"/>
            <a:cs typeface="Calibri" panose="020F0502020204030204" pitchFamily="34" charset="0"/>
          </a:endParaRPr>
        </a:p>
      </dgm:t>
    </dgm:pt>
    <dgm:pt modelId="{D569EBED-F004-435F-AC98-3610C478E4FF}" type="sibTrans" cxnId="{D4352B74-5333-43E3-B515-1E851A81F3F5}">
      <dgm:prSet/>
      <dgm:spPr/>
      <dgm:t>
        <a:bodyPr/>
        <a:lstStyle/>
        <a:p>
          <a:endParaRPr lang="en-US" sz="1400">
            <a:latin typeface="Calibri" panose="020F0502020204030204" pitchFamily="34" charset="0"/>
            <a:cs typeface="Calibri" panose="020F0502020204030204" pitchFamily="34" charset="0"/>
          </a:endParaRPr>
        </a:p>
      </dgm:t>
    </dgm:pt>
    <dgm:pt modelId="{1B08F09D-7190-493E-B6FA-CE9D7CBFCDF9}" type="pres">
      <dgm:prSet presAssocID="{8043AD5D-604F-4A6F-B350-CADFEB53EED8}" presName="Name0" presStyleCnt="0">
        <dgm:presLayoutVars>
          <dgm:chMax/>
          <dgm:chPref val="3"/>
          <dgm:dir/>
          <dgm:animOne val="branch"/>
          <dgm:animLvl val="lvl"/>
        </dgm:presLayoutVars>
      </dgm:prSet>
      <dgm:spPr/>
    </dgm:pt>
    <dgm:pt modelId="{E3235E2E-6485-4E0E-8431-B89E7ED18EDC}" type="pres">
      <dgm:prSet presAssocID="{DFE8B336-AC47-4732-BBA0-BE9F77CD1EEC}" presName="composite" presStyleCnt="0"/>
      <dgm:spPr/>
    </dgm:pt>
    <dgm:pt modelId="{FE1F8318-1A62-4159-9110-86EBADBB1489}" type="pres">
      <dgm:prSet presAssocID="{DFE8B336-AC47-4732-BBA0-BE9F77CD1EEC}" presName="FirstChild" presStyleLbl="revTx" presStyleIdx="0" presStyleCnt="8">
        <dgm:presLayoutVars>
          <dgm:chMax val="0"/>
          <dgm:chPref val="0"/>
          <dgm:bulletEnabled val="1"/>
        </dgm:presLayoutVars>
      </dgm:prSet>
      <dgm:spPr/>
    </dgm:pt>
    <dgm:pt modelId="{B0E318B8-05D6-49AB-AF42-45509A5276D5}" type="pres">
      <dgm:prSet presAssocID="{DFE8B336-AC47-4732-BBA0-BE9F77CD1EEC}" presName="Parent" presStyleLbl="alignNode1" presStyleIdx="0" presStyleCnt="4">
        <dgm:presLayoutVars>
          <dgm:chMax val="3"/>
          <dgm:chPref val="3"/>
          <dgm:bulletEnabled val="1"/>
        </dgm:presLayoutVars>
      </dgm:prSet>
      <dgm:spPr/>
    </dgm:pt>
    <dgm:pt modelId="{248754E5-A211-4619-A48A-C5CF3FE84641}" type="pres">
      <dgm:prSet presAssocID="{DFE8B336-AC47-4732-BBA0-BE9F77CD1EEC}" presName="Accent" presStyleLbl="parChTrans1D1" presStyleIdx="0" presStyleCnt="4"/>
      <dgm:spPr/>
    </dgm:pt>
    <dgm:pt modelId="{D37D7EA4-26C3-4D97-B9E5-66BCDE6ADD66}" type="pres">
      <dgm:prSet presAssocID="{DFE8B336-AC47-4732-BBA0-BE9F77CD1EEC}" presName="Child" presStyleLbl="revTx" presStyleIdx="1" presStyleCnt="8">
        <dgm:presLayoutVars>
          <dgm:chMax val="0"/>
          <dgm:chPref val="0"/>
          <dgm:bulletEnabled val="1"/>
        </dgm:presLayoutVars>
      </dgm:prSet>
      <dgm:spPr/>
    </dgm:pt>
    <dgm:pt modelId="{1E2B1E2A-0BFE-42FD-BB25-009CD647C50E}" type="pres">
      <dgm:prSet presAssocID="{BB87FC69-16F6-4030-8A6B-34CF275CFFF6}" presName="sibTrans" presStyleCnt="0"/>
      <dgm:spPr/>
    </dgm:pt>
    <dgm:pt modelId="{81EA6413-ED14-4FE9-82F6-158138763EE3}" type="pres">
      <dgm:prSet presAssocID="{D466D6A6-A801-4C42-B851-A1C62A78C800}" presName="composite" presStyleCnt="0"/>
      <dgm:spPr/>
    </dgm:pt>
    <dgm:pt modelId="{6483B046-615A-4191-8E6E-A063A72E7EFF}" type="pres">
      <dgm:prSet presAssocID="{D466D6A6-A801-4C42-B851-A1C62A78C800}" presName="FirstChild" presStyleLbl="revTx" presStyleIdx="2" presStyleCnt="8">
        <dgm:presLayoutVars>
          <dgm:chMax val="0"/>
          <dgm:chPref val="0"/>
          <dgm:bulletEnabled val="1"/>
        </dgm:presLayoutVars>
      </dgm:prSet>
      <dgm:spPr/>
    </dgm:pt>
    <dgm:pt modelId="{744EFBAE-2A85-41E4-B9AD-32C473F591FE}" type="pres">
      <dgm:prSet presAssocID="{D466D6A6-A801-4C42-B851-A1C62A78C800}" presName="Parent" presStyleLbl="alignNode1" presStyleIdx="1" presStyleCnt="4">
        <dgm:presLayoutVars>
          <dgm:chMax val="3"/>
          <dgm:chPref val="3"/>
          <dgm:bulletEnabled val="1"/>
        </dgm:presLayoutVars>
      </dgm:prSet>
      <dgm:spPr/>
    </dgm:pt>
    <dgm:pt modelId="{09F95B5E-B5F9-455F-91A8-9493A0CE6748}" type="pres">
      <dgm:prSet presAssocID="{D466D6A6-A801-4C42-B851-A1C62A78C800}" presName="Accent" presStyleLbl="parChTrans1D1" presStyleIdx="1" presStyleCnt="4"/>
      <dgm:spPr/>
    </dgm:pt>
    <dgm:pt modelId="{49B3F890-432D-4EC8-BEC6-EF73F61DFE35}" type="pres">
      <dgm:prSet presAssocID="{D466D6A6-A801-4C42-B851-A1C62A78C800}" presName="Child" presStyleLbl="revTx" presStyleIdx="3" presStyleCnt="8">
        <dgm:presLayoutVars>
          <dgm:chMax val="0"/>
          <dgm:chPref val="0"/>
          <dgm:bulletEnabled val="1"/>
        </dgm:presLayoutVars>
      </dgm:prSet>
      <dgm:spPr/>
    </dgm:pt>
    <dgm:pt modelId="{D1F6A976-3422-462A-9420-373C554CA5C8}" type="pres">
      <dgm:prSet presAssocID="{8864538C-DA2E-43FB-B475-10976640CF92}" presName="sibTrans" presStyleCnt="0"/>
      <dgm:spPr/>
    </dgm:pt>
    <dgm:pt modelId="{E5EF7435-2C3C-4CE6-8873-10F8295D9165}" type="pres">
      <dgm:prSet presAssocID="{6C6CCCBC-003A-4C31-9F44-DFE741ED3227}" presName="composite" presStyleCnt="0"/>
      <dgm:spPr/>
    </dgm:pt>
    <dgm:pt modelId="{4904FC2A-B858-41C3-B6DF-423C39E1BF88}" type="pres">
      <dgm:prSet presAssocID="{6C6CCCBC-003A-4C31-9F44-DFE741ED3227}" presName="FirstChild" presStyleLbl="revTx" presStyleIdx="4" presStyleCnt="8">
        <dgm:presLayoutVars>
          <dgm:chMax val="0"/>
          <dgm:chPref val="0"/>
          <dgm:bulletEnabled val="1"/>
        </dgm:presLayoutVars>
      </dgm:prSet>
      <dgm:spPr/>
    </dgm:pt>
    <dgm:pt modelId="{C06AA6CF-1364-4FDD-8428-2D9549B82B4B}" type="pres">
      <dgm:prSet presAssocID="{6C6CCCBC-003A-4C31-9F44-DFE741ED3227}" presName="Parent" presStyleLbl="alignNode1" presStyleIdx="2" presStyleCnt="4">
        <dgm:presLayoutVars>
          <dgm:chMax val="3"/>
          <dgm:chPref val="3"/>
          <dgm:bulletEnabled val="1"/>
        </dgm:presLayoutVars>
      </dgm:prSet>
      <dgm:spPr/>
    </dgm:pt>
    <dgm:pt modelId="{FCB5AD05-DD97-40F5-9372-FD183F2BA4DD}" type="pres">
      <dgm:prSet presAssocID="{6C6CCCBC-003A-4C31-9F44-DFE741ED3227}" presName="Accent" presStyleLbl="parChTrans1D1" presStyleIdx="2" presStyleCnt="4"/>
      <dgm:spPr/>
    </dgm:pt>
    <dgm:pt modelId="{DF84FC29-E919-43BA-AC49-558E2C7E7920}" type="pres">
      <dgm:prSet presAssocID="{6C6CCCBC-003A-4C31-9F44-DFE741ED3227}" presName="Child" presStyleLbl="revTx" presStyleIdx="5" presStyleCnt="8">
        <dgm:presLayoutVars>
          <dgm:chMax val="0"/>
          <dgm:chPref val="0"/>
          <dgm:bulletEnabled val="1"/>
        </dgm:presLayoutVars>
      </dgm:prSet>
      <dgm:spPr/>
    </dgm:pt>
    <dgm:pt modelId="{21B76B39-F770-4CFE-BD52-F1DD5103B1F9}" type="pres">
      <dgm:prSet presAssocID="{080E63CB-0CB6-4F8B-8666-56A2DD22B32F}" presName="sibTrans" presStyleCnt="0"/>
      <dgm:spPr/>
    </dgm:pt>
    <dgm:pt modelId="{122E2C80-5A73-4B7F-BCD9-34C0854AB2C1}" type="pres">
      <dgm:prSet presAssocID="{52A349C8-8AD2-4D3F-B846-D72C105A0607}" presName="composite" presStyleCnt="0"/>
      <dgm:spPr/>
    </dgm:pt>
    <dgm:pt modelId="{64A8244C-3557-481B-9869-0564A5DF4246}" type="pres">
      <dgm:prSet presAssocID="{52A349C8-8AD2-4D3F-B846-D72C105A0607}" presName="FirstChild" presStyleLbl="revTx" presStyleIdx="6" presStyleCnt="8">
        <dgm:presLayoutVars>
          <dgm:chMax val="0"/>
          <dgm:chPref val="0"/>
          <dgm:bulletEnabled val="1"/>
        </dgm:presLayoutVars>
      </dgm:prSet>
      <dgm:spPr/>
    </dgm:pt>
    <dgm:pt modelId="{68586287-EBDA-43B6-9060-D52B47063A57}" type="pres">
      <dgm:prSet presAssocID="{52A349C8-8AD2-4D3F-B846-D72C105A0607}" presName="Parent" presStyleLbl="alignNode1" presStyleIdx="3" presStyleCnt="4">
        <dgm:presLayoutVars>
          <dgm:chMax val="3"/>
          <dgm:chPref val="3"/>
          <dgm:bulletEnabled val="1"/>
        </dgm:presLayoutVars>
      </dgm:prSet>
      <dgm:spPr/>
    </dgm:pt>
    <dgm:pt modelId="{751D15C2-F031-4425-B9C4-8B07E170022B}" type="pres">
      <dgm:prSet presAssocID="{52A349C8-8AD2-4D3F-B846-D72C105A0607}" presName="Accent" presStyleLbl="parChTrans1D1" presStyleIdx="3" presStyleCnt="4"/>
      <dgm:spPr/>
    </dgm:pt>
    <dgm:pt modelId="{6FF472E9-FA81-4656-8A1D-E05C676A1E59}" type="pres">
      <dgm:prSet presAssocID="{52A349C8-8AD2-4D3F-B846-D72C105A0607}" presName="Child" presStyleLbl="revTx" presStyleIdx="7" presStyleCnt="8">
        <dgm:presLayoutVars>
          <dgm:chMax val="0"/>
          <dgm:chPref val="0"/>
          <dgm:bulletEnabled val="1"/>
        </dgm:presLayoutVars>
      </dgm:prSet>
      <dgm:spPr/>
    </dgm:pt>
  </dgm:ptLst>
  <dgm:cxnLst>
    <dgm:cxn modelId="{F7622307-0816-4619-87A8-3252AD9727CD}" type="presOf" srcId="{BEF2BE8C-2BDF-401D-8E52-E090B634EFF3}" destId="{49B3F890-432D-4EC8-BEC6-EF73F61DFE35}" srcOrd="0" destOrd="1" presId="urn:microsoft.com/office/officeart/2011/layout/TabList"/>
    <dgm:cxn modelId="{72C14D07-0EA0-4AF8-BD12-DEE3A386A67A}" srcId="{52A349C8-8AD2-4D3F-B846-D72C105A0607}" destId="{7D5CA674-C0D7-4BED-8AE8-34A577EA66F2}" srcOrd="4" destOrd="0" parTransId="{DFBAEE0F-546D-49FB-804C-29F82D3AAAB0}" sibTransId="{B3E472D0-ABE3-42E7-B7FF-0290285499C3}"/>
    <dgm:cxn modelId="{46474012-D660-4557-A7A1-47D5D83B55FA}" srcId="{DFE8B336-AC47-4732-BBA0-BE9F77CD1EEC}" destId="{CC709207-3D10-4C11-9E01-09ED0F7B283C}" srcOrd="3" destOrd="0" parTransId="{A15B66C7-4266-4E0D-B652-0889CC125DFA}" sibTransId="{61907A3F-FD13-4BA5-9164-303F2F4AC476}"/>
    <dgm:cxn modelId="{DB3D6C16-E728-428F-9974-21BDD97903B9}" srcId="{6C6CCCBC-003A-4C31-9F44-DFE741ED3227}" destId="{9679CBB2-2455-45DF-A0B1-6E4CEEE3F6EB}" srcOrd="0" destOrd="0" parTransId="{E8FCCBDA-E2A3-477A-90CA-59583E488AC0}" sibTransId="{35538B55-2DD2-45D3-99CA-0D2D8F9458EC}"/>
    <dgm:cxn modelId="{46C80919-C695-4CA5-BBF1-39B6F1D71BCF}" type="presOf" srcId="{3B3898DA-BC48-4FDB-BD9B-D7FDE63A6CC6}" destId="{DF84FC29-E919-43BA-AC49-558E2C7E7920}" srcOrd="0" destOrd="1" presId="urn:microsoft.com/office/officeart/2011/layout/TabList"/>
    <dgm:cxn modelId="{36A4AE1A-3562-4366-B803-530A75AD2B6F}" type="presOf" srcId="{544EBFB1-9E1F-4825-9D5A-906C85F45D4D}" destId="{DF84FC29-E919-43BA-AC49-558E2C7E7920}" srcOrd="0" destOrd="0" presId="urn:microsoft.com/office/officeart/2011/layout/TabList"/>
    <dgm:cxn modelId="{FDF1F11B-D700-48D9-84AF-6EEB9E171AEA}" type="presOf" srcId="{98EB4FBE-ABF1-4624-9A40-9C4025F6C062}" destId="{6FF472E9-FA81-4656-8A1D-E05C676A1E59}" srcOrd="0" destOrd="1" presId="urn:microsoft.com/office/officeart/2011/layout/TabList"/>
    <dgm:cxn modelId="{A85F7B1F-B2C6-4A5F-B2FD-1A9A38696911}" type="presOf" srcId="{CC709207-3D10-4C11-9E01-09ED0F7B283C}" destId="{D37D7EA4-26C3-4D97-B9E5-66BCDE6ADD66}" srcOrd="0" destOrd="2" presId="urn:microsoft.com/office/officeart/2011/layout/TabList"/>
    <dgm:cxn modelId="{D07A1F27-A37B-4AEB-8749-285B9E3D023D}" srcId="{D466D6A6-A801-4C42-B851-A1C62A78C800}" destId="{0F0C8EDC-5F4D-46FE-90CC-D3F421B50B5B}" srcOrd="0" destOrd="0" parTransId="{153E6D89-CCBC-4205-ACCC-F87B326FF8C8}" sibTransId="{4AF72C48-BA2A-4076-9A14-E5E460888B9E}"/>
    <dgm:cxn modelId="{3DE7632A-049D-4BB8-9B3B-CA76BD6773AA}" type="presOf" srcId="{7D5CA674-C0D7-4BED-8AE8-34A577EA66F2}" destId="{6FF472E9-FA81-4656-8A1D-E05C676A1E59}" srcOrd="0" destOrd="3" presId="urn:microsoft.com/office/officeart/2011/layout/TabList"/>
    <dgm:cxn modelId="{68D1572B-B260-41FC-856C-0AECC59013CD}" srcId="{DFE8B336-AC47-4732-BBA0-BE9F77CD1EEC}" destId="{039CB109-2708-4211-B49F-FE61086AB850}" srcOrd="1" destOrd="0" parTransId="{53C6CDC5-CD8B-4F19-835F-A8E9B92CD04C}" sibTransId="{4503C1F4-9B84-4B26-B02F-94B46C695747}"/>
    <dgm:cxn modelId="{EBE23A38-C014-4654-B835-3517FCE908F6}" srcId="{D466D6A6-A801-4C42-B851-A1C62A78C800}" destId="{BEF2BE8C-2BDF-401D-8E52-E090B634EFF3}" srcOrd="2" destOrd="0" parTransId="{6490121C-25FD-4BBD-910D-CB6AE635E5EC}" sibTransId="{561FA1B1-C633-4242-B96A-CF2995F00002}"/>
    <dgm:cxn modelId="{062C223C-69D7-49AC-BB12-636AF9F15F59}" type="presOf" srcId="{0F0C8EDC-5F4D-46FE-90CC-D3F421B50B5B}" destId="{6483B046-615A-4191-8E6E-A063A72E7EFF}" srcOrd="0" destOrd="0" presId="urn:microsoft.com/office/officeart/2011/layout/TabList"/>
    <dgm:cxn modelId="{CF0E9D3E-6C1F-4986-B44C-1C451B1CA60A}" srcId="{6C6CCCBC-003A-4C31-9F44-DFE741ED3227}" destId="{544EBFB1-9E1F-4825-9D5A-906C85F45D4D}" srcOrd="1" destOrd="0" parTransId="{39C45ADB-0CE9-459F-A71D-F4BB23DF860F}" sibTransId="{741CB54D-B327-45A9-9A38-4D80EFB393A9}"/>
    <dgm:cxn modelId="{43D2155C-00D8-442C-836B-DBE2D8AF3806}" type="presOf" srcId="{DFE8B336-AC47-4732-BBA0-BE9F77CD1EEC}" destId="{B0E318B8-05D6-49AB-AF42-45509A5276D5}" srcOrd="0" destOrd="0" presId="urn:microsoft.com/office/officeart/2011/layout/TabList"/>
    <dgm:cxn modelId="{E3632E48-A658-4F1D-AB6A-B15256054C95}" srcId="{DFE8B336-AC47-4732-BBA0-BE9F77CD1EEC}" destId="{3BD99EE3-86D0-426E-BA20-DAF8D1283470}" srcOrd="2" destOrd="0" parTransId="{25C6CBF7-2F7F-4AFC-91FB-6A5EFB970D93}" sibTransId="{1FDDED84-22E2-4106-A289-41F42E6D59AF}"/>
    <dgm:cxn modelId="{B1009269-59FF-4B49-A281-40FEDC0A67D1}" type="presOf" srcId="{3BD99EE3-86D0-426E-BA20-DAF8D1283470}" destId="{D37D7EA4-26C3-4D97-B9E5-66BCDE6ADD66}" srcOrd="0" destOrd="1" presId="urn:microsoft.com/office/officeart/2011/layout/TabList"/>
    <dgm:cxn modelId="{BE88764D-E336-4BE8-9256-2E5A3BCFB183}" srcId="{8043AD5D-604F-4A6F-B350-CADFEB53EED8}" destId="{DFE8B336-AC47-4732-BBA0-BE9F77CD1EEC}" srcOrd="0" destOrd="0" parTransId="{75781700-199A-4F0D-9E09-65D9BBBEE010}" sibTransId="{BB87FC69-16F6-4030-8A6B-34CF275CFFF6}"/>
    <dgm:cxn modelId="{C724036E-EF8E-4E47-A989-33C11A759F52}" srcId="{52A349C8-8AD2-4D3F-B846-D72C105A0607}" destId="{97C7C54E-FDC8-47B7-8F71-DDD51A440CCD}" srcOrd="0" destOrd="0" parTransId="{1AFC1417-0FD5-49DE-BC3C-EBD58046E5D5}" sibTransId="{F30D8BA0-2E3F-4F9B-880D-B2BC6272CE05}"/>
    <dgm:cxn modelId="{72469952-5C5D-4639-9A11-8F814A786626}" srcId="{8043AD5D-604F-4A6F-B350-CADFEB53EED8}" destId="{6C6CCCBC-003A-4C31-9F44-DFE741ED3227}" srcOrd="2" destOrd="0" parTransId="{1D3E9038-5A85-4F17-A721-9BD743D8F280}" sibTransId="{080E63CB-0CB6-4F8B-8666-56A2DD22B32F}"/>
    <dgm:cxn modelId="{D4352B74-5333-43E3-B515-1E851A81F3F5}" srcId="{52A349C8-8AD2-4D3F-B846-D72C105A0607}" destId="{84B089C3-A487-4123-A1F2-4BB32A81406B}" srcOrd="3" destOrd="0" parTransId="{D4041865-E90F-4237-B312-15D911EDFBDD}" sibTransId="{D569EBED-F004-435F-AC98-3610C478E4FF}"/>
    <dgm:cxn modelId="{15224854-53B6-4D94-8CEC-1FA28AF9F249}" type="presOf" srcId="{84B089C3-A487-4123-A1F2-4BB32A81406B}" destId="{6FF472E9-FA81-4656-8A1D-E05C676A1E59}" srcOrd="0" destOrd="2" presId="urn:microsoft.com/office/officeart/2011/layout/TabList"/>
    <dgm:cxn modelId="{98451D7C-4895-443F-A927-66C0BF916D18}" srcId="{D466D6A6-A801-4C42-B851-A1C62A78C800}" destId="{DB39B3F5-BEA4-4E84-982A-AB7380C873E1}" srcOrd="3" destOrd="0" parTransId="{A23D26E8-5E7A-4501-8BD5-56695FCC5A00}" sibTransId="{91DC6236-6357-466F-A4CD-F53DCDC70727}"/>
    <dgm:cxn modelId="{0A5F3380-40D1-440E-BEA8-8E6862E1BC35}" srcId="{D466D6A6-A801-4C42-B851-A1C62A78C800}" destId="{DC4E7458-ABD8-4E04-A23C-A8C033DA5F27}" srcOrd="1" destOrd="0" parTransId="{E9297C83-F6E5-4BD0-9D11-8907753F180B}" sibTransId="{677EAD13-58A9-47B1-A8BC-230123B0716F}"/>
    <dgm:cxn modelId="{8FB9D08A-E14B-41FF-B13B-3466F79468BE}" srcId="{8043AD5D-604F-4A6F-B350-CADFEB53EED8}" destId="{52A349C8-8AD2-4D3F-B846-D72C105A0607}" srcOrd="3" destOrd="0" parTransId="{4021127C-E13A-4B04-B85B-D75E91A23B5C}" sibTransId="{D1D18E8B-2692-42DB-8D01-DC0CD70C6331}"/>
    <dgm:cxn modelId="{D486F18A-760A-4CBF-BAEF-011645C02D9A}" srcId="{8043AD5D-604F-4A6F-B350-CADFEB53EED8}" destId="{D466D6A6-A801-4C42-B851-A1C62A78C800}" srcOrd="1" destOrd="0" parTransId="{95DE100B-CD2C-4C28-9DB1-713B89C964CE}" sibTransId="{8864538C-DA2E-43FB-B475-10976640CF92}"/>
    <dgm:cxn modelId="{F8295990-2D7D-44F3-B0E5-7BCF0AD75F6E}" type="presOf" srcId="{039CB109-2708-4211-B49F-FE61086AB850}" destId="{D37D7EA4-26C3-4D97-B9E5-66BCDE6ADD66}" srcOrd="0" destOrd="0" presId="urn:microsoft.com/office/officeart/2011/layout/TabList"/>
    <dgm:cxn modelId="{36EA8E91-0BB8-40D6-BF7A-7EC5B311A327}" type="presOf" srcId="{DB39B3F5-BEA4-4E84-982A-AB7380C873E1}" destId="{49B3F890-432D-4EC8-BEC6-EF73F61DFE35}" srcOrd="0" destOrd="2" presId="urn:microsoft.com/office/officeart/2011/layout/TabList"/>
    <dgm:cxn modelId="{17BF5098-EC5B-454A-879E-E8C7B9734861}" srcId="{52A349C8-8AD2-4D3F-B846-D72C105A0607}" destId="{98EB4FBE-ABF1-4624-9A40-9C4025F6C062}" srcOrd="2" destOrd="0" parTransId="{A5FC87FE-FC64-42C9-8A84-CB90100C8B8A}" sibTransId="{EB1A724D-C2AB-47ED-ADDE-34226C20FF01}"/>
    <dgm:cxn modelId="{35161F9F-088F-4502-A79D-D989F870CF7F}" type="presOf" srcId="{DC4E7458-ABD8-4E04-A23C-A8C033DA5F27}" destId="{49B3F890-432D-4EC8-BEC6-EF73F61DFE35}" srcOrd="0" destOrd="0" presId="urn:microsoft.com/office/officeart/2011/layout/TabList"/>
    <dgm:cxn modelId="{C00683A3-13E0-4D53-87A7-0B9AA6D05287}" type="presOf" srcId="{D466D6A6-A801-4C42-B851-A1C62A78C800}" destId="{744EFBAE-2A85-41E4-B9AD-32C473F591FE}" srcOrd="0" destOrd="0" presId="urn:microsoft.com/office/officeart/2011/layout/TabList"/>
    <dgm:cxn modelId="{E6653AA8-CF98-4E70-88DE-580B1092A1ED}" type="presOf" srcId="{8043AD5D-604F-4A6F-B350-CADFEB53EED8}" destId="{1B08F09D-7190-493E-B6FA-CE9D7CBFCDF9}" srcOrd="0" destOrd="0" presId="urn:microsoft.com/office/officeart/2011/layout/TabList"/>
    <dgm:cxn modelId="{880721AC-85B0-485F-BB89-9421000AAD58}" type="presOf" srcId="{97C7C54E-FDC8-47B7-8F71-DDD51A440CCD}" destId="{64A8244C-3557-481B-9869-0564A5DF4246}" srcOrd="0" destOrd="0" presId="urn:microsoft.com/office/officeart/2011/layout/TabList"/>
    <dgm:cxn modelId="{E8312EAD-6691-4A57-B0BC-6C6A6C0274AC}" srcId="{52A349C8-8AD2-4D3F-B846-D72C105A0607}" destId="{65153C4B-095F-46A9-A0CE-F4DC2476CD00}" srcOrd="1" destOrd="0" parTransId="{F3C69D22-D064-4143-8800-8BC395D1C02F}" sibTransId="{40C9CBB5-40CE-4F0E-90BF-856C1F08724D}"/>
    <dgm:cxn modelId="{B54F2FBC-9622-461F-A7C4-7FA4442D9987}" srcId="{DFE8B336-AC47-4732-BBA0-BE9F77CD1EEC}" destId="{BF6D7EF8-C08B-457F-95AA-F786D3BE9B86}" srcOrd="0" destOrd="0" parTransId="{B7F4CCBC-C263-45FC-8088-75521EF38AB6}" sibTransId="{E9C7C7BA-9AEA-4797-9ED6-ACEEAC2CEB2B}"/>
    <dgm:cxn modelId="{CD8C64C0-AC07-4B1A-B211-40601AF51AEF}" type="presOf" srcId="{BF6D7EF8-C08B-457F-95AA-F786D3BE9B86}" destId="{FE1F8318-1A62-4159-9110-86EBADBB1489}" srcOrd="0" destOrd="0" presId="urn:microsoft.com/office/officeart/2011/layout/TabList"/>
    <dgm:cxn modelId="{59890ECB-D61A-4B77-ACB6-B19563587DE0}" type="presOf" srcId="{52A349C8-8AD2-4D3F-B846-D72C105A0607}" destId="{68586287-EBDA-43B6-9060-D52B47063A57}" srcOrd="0" destOrd="0" presId="urn:microsoft.com/office/officeart/2011/layout/TabList"/>
    <dgm:cxn modelId="{2364E5D4-094C-49D0-B072-72A1D9C833B1}" srcId="{6C6CCCBC-003A-4C31-9F44-DFE741ED3227}" destId="{3B3898DA-BC48-4FDB-BD9B-D7FDE63A6CC6}" srcOrd="2" destOrd="0" parTransId="{A2C63D96-D879-4882-BAED-1C4323D29531}" sibTransId="{DB96DF4C-4060-43D9-85EE-440A610E9458}"/>
    <dgm:cxn modelId="{711A22DF-600E-43BF-A400-D5E7B72DDE34}" type="presOf" srcId="{9679CBB2-2455-45DF-A0B1-6E4CEEE3F6EB}" destId="{4904FC2A-B858-41C3-B6DF-423C39E1BF88}" srcOrd="0" destOrd="0" presId="urn:microsoft.com/office/officeart/2011/layout/TabList"/>
    <dgm:cxn modelId="{5EB188E0-DDC7-4E9B-886C-365A611E10A5}" type="presOf" srcId="{65153C4B-095F-46A9-A0CE-F4DC2476CD00}" destId="{6FF472E9-FA81-4656-8A1D-E05C676A1E59}" srcOrd="0" destOrd="0" presId="urn:microsoft.com/office/officeart/2011/layout/TabList"/>
    <dgm:cxn modelId="{FE6CD5F5-17AA-4705-97BB-7F34C4126786}" type="presOf" srcId="{6C6CCCBC-003A-4C31-9F44-DFE741ED3227}" destId="{C06AA6CF-1364-4FDD-8428-2D9549B82B4B}" srcOrd="0" destOrd="0" presId="urn:microsoft.com/office/officeart/2011/layout/TabList"/>
    <dgm:cxn modelId="{DF13A4CA-5CAA-423D-B5F2-A0DD8D61E6F7}" type="presParOf" srcId="{1B08F09D-7190-493E-B6FA-CE9D7CBFCDF9}" destId="{E3235E2E-6485-4E0E-8431-B89E7ED18EDC}" srcOrd="0" destOrd="0" presId="urn:microsoft.com/office/officeart/2011/layout/TabList"/>
    <dgm:cxn modelId="{50250F78-5BC4-4B4B-9BD6-4D8BEEB95A3F}" type="presParOf" srcId="{E3235E2E-6485-4E0E-8431-B89E7ED18EDC}" destId="{FE1F8318-1A62-4159-9110-86EBADBB1489}" srcOrd="0" destOrd="0" presId="urn:microsoft.com/office/officeart/2011/layout/TabList"/>
    <dgm:cxn modelId="{B5C360B4-D1DE-4B85-9A2D-75E2D60B0D6B}" type="presParOf" srcId="{E3235E2E-6485-4E0E-8431-B89E7ED18EDC}" destId="{B0E318B8-05D6-49AB-AF42-45509A5276D5}" srcOrd="1" destOrd="0" presId="urn:microsoft.com/office/officeart/2011/layout/TabList"/>
    <dgm:cxn modelId="{02D37B9C-6020-445A-8B97-A901ED26101A}" type="presParOf" srcId="{E3235E2E-6485-4E0E-8431-B89E7ED18EDC}" destId="{248754E5-A211-4619-A48A-C5CF3FE84641}" srcOrd="2" destOrd="0" presId="urn:microsoft.com/office/officeart/2011/layout/TabList"/>
    <dgm:cxn modelId="{576E3FBA-5DB6-4434-8E15-4E8294C01EFD}" type="presParOf" srcId="{1B08F09D-7190-493E-B6FA-CE9D7CBFCDF9}" destId="{D37D7EA4-26C3-4D97-B9E5-66BCDE6ADD66}" srcOrd="1" destOrd="0" presId="urn:microsoft.com/office/officeart/2011/layout/TabList"/>
    <dgm:cxn modelId="{8ED8A9C7-7FA8-454C-BAE3-AE9E431083FF}" type="presParOf" srcId="{1B08F09D-7190-493E-B6FA-CE9D7CBFCDF9}" destId="{1E2B1E2A-0BFE-42FD-BB25-009CD647C50E}" srcOrd="2" destOrd="0" presId="urn:microsoft.com/office/officeart/2011/layout/TabList"/>
    <dgm:cxn modelId="{88882823-4911-4514-B5F7-4D03836111A8}" type="presParOf" srcId="{1B08F09D-7190-493E-B6FA-CE9D7CBFCDF9}" destId="{81EA6413-ED14-4FE9-82F6-158138763EE3}" srcOrd="3" destOrd="0" presId="urn:microsoft.com/office/officeart/2011/layout/TabList"/>
    <dgm:cxn modelId="{6C630E94-DF00-40BC-8260-884CADA67278}" type="presParOf" srcId="{81EA6413-ED14-4FE9-82F6-158138763EE3}" destId="{6483B046-615A-4191-8E6E-A063A72E7EFF}" srcOrd="0" destOrd="0" presId="urn:microsoft.com/office/officeart/2011/layout/TabList"/>
    <dgm:cxn modelId="{1D9DDFF3-3532-42E4-A292-C88ECF279F25}" type="presParOf" srcId="{81EA6413-ED14-4FE9-82F6-158138763EE3}" destId="{744EFBAE-2A85-41E4-B9AD-32C473F591FE}" srcOrd="1" destOrd="0" presId="urn:microsoft.com/office/officeart/2011/layout/TabList"/>
    <dgm:cxn modelId="{77443155-0998-4A77-A658-8C3AE044150B}" type="presParOf" srcId="{81EA6413-ED14-4FE9-82F6-158138763EE3}" destId="{09F95B5E-B5F9-455F-91A8-9493A0CE6748}" srcOrd="2" destOrd="0" presId="urn:microsoft.com/office/officeart/2011/layout/TabList"/>
    <dgm:cxn modelId="{0999BD8C-E10F-4441-AEA1-895AA10E080A}" type="presParOf" srcId="{1B08F09D-7190-493E-B6FA-CE9D7CBFCDF9}" destId="{49B3F890-432D-4EC8-BEC6-EF73F61DFE35}" srcOrd="4" destOrd="0" presId="urn:microsoft.com/office/officeart/2011/layout/TabList"/>
    <dgm:cxn modelId="{76B68EAB-073D-4970-88BE-79747D847781}" type="presParOf" srcId="{1B08F09D-7190-493E-B6FA-CE9D7CBFCDF9}" destId="{D1F6A976-3422-462A-9420-373C554CA5C8}" srcOrd="5" destOrd="0" presId="urn:microsoft.com/office/officeart/2011/layout/TabList"/>
    <dgm:cxn modelId="{BC81F979-84DF-4B30-92F0-2ED4F244AEB5}" type="presParOf" srcId="{1B08F09D-7190-493E-B6FA-CE9D7CBFCDF9}" destId="{E5EF7435-2C3C-4CE6-8873-10F8295D9165}" srcOrd="6" destOrd="0" presId="urn:microsoft.com/office/officeart/2011/layout/TabList"/>
    <dgm:cxn modelId="{7D40BBFF-9054-4C30-83F9-5B092BA86414}" type="presParOf" srcId="{E5EF7435-2C3C-4CE6-8873-10F8295D9165}" destId="{4904FC2A-B858-41C3-B6DF-423C39E1BF88}" srcOrd="0" destOrd="0" presId="urn:microsoft.com/office/officeart/2011/layout/TabList"/>
    <dgm:cxn modelId="{B421DA74-44F3-411C-8E44-230D29543BBD}" type="presParOf" srcId="{E5EF7435-2C3C-4CE6-8873-10F8295D9165}" destId="{C06AA6CF-1364-4FDD-8428-2D9549B82B4B}" srcOrd="1" destOrd="0" presId="urn:microsoft.com/office/officeart/2011/layout/TabList"/>
    <dgm:cxn modelId="{583B695F-3252-4478-AC80-4D7ADE82D25D}" type="presParOf" srcId="{E5EF7435-2C3C-4CE6-8873-10F8295D9165}" destId="{FCB5AD05-DD97-40F5-9372-FD183F2BA4DD}" srcOrd="2" destOrd="0" presId="urn:microsoft.com/office/officeart/2011/layout/TabList"/>
    <dgm:cxn modelId="{4BC4A33E-2F63-45EE-BBA8-FDDDEAD8CFFD}" type="presParOf" srcId="{1B08F09D-7190-493E-B6FA-CE9D7CBFCDF9}" destId="{DF84FC29-E919-43BA-AC49-558E2C7E7920}" srcOrd="7" destOrd="0" presId="urn:microsoft.com/office/officeart/2011/layout/TabList"/>
    <dgm:cxn modelId="{A1BC4FF8-DFA8-49D7-9492-1D3F8C589B53}" type="presParOf" srcId="{1B08F09D-7190-493E-B6FA-CE9D7CBFCDF9}" destId="{21B76B39-F770-4CFE-BD52-F1DD5103B1F9}" srcOrd="8" destOrd="0" presId="urn:microsoft.com/office/officeart/2011/layout/TabList"/>
    <dgm:cxn modelId="{3E67F468-982B-43EB-992B-E320B298451B}" type="presParOf" srcId="{1B08F09D-7190-493E-B6FA-CE9D7CBFCDF9}" destId="{122E2C80-5A73-4B7F-BCD9-34C0854AB2C1}" srcOrd="9" destOrd="0" presId="urn:microsoft.com/office/officeart/2011/layout/TabList"/>
    <dgm:cxn modelId="{A13C4E71-1766-4674-9BCA-9F5AF95E0C56}" type="presParOf" srcId="{122E2C80-5A73-4B7F-BCD9-34C0854AB2C1}" destId="{64A8244C-3557-481B-9869-0564A5DF4246}" srcOrd="0" destOrd="0" presId="urn:microsoft.com/office/officeart/2011/layout/TabList"/>
    <dgm:cxn modelId="{AA5D9496-A0F0-42A5-8D91-7474D323EA61}" type="presParOf" srcId="{122E2C80-5A73-4B7F-BCD9-34C0854AB2C1}" destId="{68586287-EBDA-43B6-9060-D52B47063A57}" srcOrd="1" destOrd="0" presId="urn:microsoft.com/office/officeart/2011/layout/TabList"/>
    <dgm:cxn modelId="{CF1DCD61-E885-43F4-AD07-1AD4334EC07F}" type="presParOf" srcId="{122E2C80-5A73-4B7F-BCD9-34C0854AB2C1}" destId="{751D15C2-F031-4425-B9C4-8B07E170022B}" srcOrd="2" destOrd="0" presId="urn:microsoft.com/office/officeart/2011/layout/TabList"/>
    <dgm:cxn modelId="{4C3C9698-302E-459E-9ED1-371B6E5887DE}" type="presParOf" srcId="{1B08F09D-7190-493E-B6FA-CE9D7CBFCDF9}" destId="{6FF472E9-FA81-4656-8A1D-E05C676A1E59}" srcOrd="10" destOrd="0" presId="urn:microsoft.com/office/officeart/2011/layout/Tab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C6A1381-54FB-48C1-87B6-30D4C56779A3}" type="doc">
      <dgm:prSet loTypeId="urn:microsoft.com/office/officeart/2005/8/layout/cycle2" loCatId="cycle" qsTypeId="urn:microsoft.com/office/officeart/2005/8/quickstyle/simple1" qsCatId="simple" csTypeId="urn:microsoft.com/office/officeart/2005/8/colors/accent0_3" csCatId="mainScheme" phldr="1"/>
      <dgm:spPr/>
      <dgm:t>
        <a:bodyPr/>
        <a:lstStyle/>
        <a:p>
          <a:endParaRPr lang="en-US"/>
        </a:p>
      </dgm:t>
    </dgm:pt>
    <dgm:pt modelId="{DB1E5FFF-1ED8-49B7-8789-93391BD5BF75}">
      <dgm:prSet phldrT="[Text]"/>
      <dgm:spPr/>
      <dgm:t>
        <a:bodyPr/>
        <a:lstStyle/>
        <a:p>
          <a:r>
            <a:rPr lang="en-US" dirty="0"/>
            <a:t>Ask</a:t>
          </a:r>
        </a:p>
      </dgm:t>
    </dgm:pt>
    <dgm:pt modelId="{DBA35E78-00CA-4730-99C5-3B2E361B8FD6}" type="parTrans" cxnId="{838836CC-0113-4E20-A6E1-9C6266A80ACE}">
      <dgm:prSet/>
      <dgm:spPr/>
      <dgm:t>
        <a:bodyPr/>
        <a:lstStyle/>
        <a:p>
          <a:endParaRPr lang="en-US"/>
        </a:p>
      </dgm:t>
    </dgm:pt>
    <dgm:pt modelId="{770697DA-2807-41E6-BF35-B603D77362D8}" type="sibTrans" cxnId="{838836CC-0113-4E20-A6E1-9C6266A80ACE}">
      <dgm:prSet/>
      <dgm:spPr>
        <a:solidFill>
          <a:srgbClr val="FF0000"/>
        </a:solidFill>
      </dgm:spPr>
      <dgm:t>
        <a:bodyPr/>
        <a:lstStyle/>
        <a:p>
          <a:endParaRPr lang="en-US"/>
        </a:p>
      </dgm:t>
    </dgm:pt>
    <dgm:pt modelId="{3EE671F3-A3F9-4576-8CCA-E4490E46782F}">
      <dgm:prSet phldrT="[Text]"/>
      <dgm:spPr/>
      <dgm:t>
        <a:bodyPr/>
        <a:lstStyle/>
        <a:p>
          <a:r>
            <a:rPr lang="en-US" dirty="0"/>
            <a:t>Investigate</a:t>
          </a:r>
        </a:p>
      </dgm:t>
    </dgm:pt>
    <dgm:pt modelId="{D70B6523-BC34-4110-9142-189E83ECBA4E}" type="parTrans" cxnId="{9ECDDC30-4DE9-44D2-B688-361F96EE29B9}">
      <dgm:prSet/>
      <dgm:spPr/>
      <dgm:t>
        <a:bodyPr/>
        <a:lstStyle/>
        <a:p>
          <a:endParaRPr lang="en-US"/>
        </a:p>
      </dgm:t>
    </dgm:pt>
    <dgm:pt modelId="{401DADBD-E6A5-471F-AE94-DE0F030D69C4}" type="sibTrans" cxnId="{9ECDDC30-4DE9-44D2-B688-361F96EE29B9}">
      <dgm:prSet/>
      <dgm:spPr>
        <a:solidFill>
          <a:srgbClr val="FF0000"/>
        </a:solidFill>
      </dgm:spPr>
      <dgm:t>
        <a:bodyPr/>
        <a:lstStyle/>
        <a:p>
          <a:endParaRPr lang="en-US"/>
        </a:p>
      </dgm:t>
    </dgm:pt>
    <dgm:pt modelId="{3035CF50-6C39-4FF5-81C6-C961753C5497}">
      <dgm:prSet phldrT="[Text]"/>
      <dgm:spPr/>
      <dgm:t>
        <a:bodyPr/>
        <a:lstStyle/>
        <a:p>
          <a:r>
            <a:rPr lang="en-US" dirty="0"/>
            <a:t>Discuss</a:t>
          </a:r>
        </a:p>
      </dgm:t>
    </dgm:pt>
    <dgm:pt modelId="{C1C35687-3295-4EF7-BDB1-6AFB954EEAF2}" type="parTrans" cxnId="{F01E4BA6-778B-47B0-B682-74E1EADF1A62}">
      <dgm:prSet/>
      <dgm:spPr/>
      <dgm:t>
        <a:bodyPr/>
        <a:lstStyle/>
        <a:p>
          <a:endParaRPr lang="en-US"/>
        </a:p>
      </dgm:t>
    </dgm:pt>
    <dgm:pt modelId="{DDA8F9E8-B63B-4A6B-8766-B5020A6D337A}" type="sibTrans" cxnId="{F01E4BA6-778B-47B0-B682-74E1EADF1A62}">
      <dgm:prSet/>
      <dgm:spPr>
        <a:solidFill>
          <a:srgbClr val="FF0000"/>
        </a:solidFill>
      </dgm:spPr>
      <dgm:t>
        <a:bodyPr/>
        <a:lstStyle/>
        <a:p>
          <a:endParaRPr lang="en-US"/>
        </a:p>
      </dgm:t>
    </dgm:pt>
    <dgm:pt modelId="{C459F9B6-6F48-4442-835A-C9F21C5D7440}">
      <dgm:prSet phldrT="[Text]"/>
      <dgm:spPr/>
      <dgm:t>
        <a:bodyPr/>
        <a:lstStyle/>
        <a:p>
          <a:r>
            <a:rPr lang="en-US" dirty="0"/>
            <a:t>Conclude</a:t>
          </a:r>
        </a:p>
      </dgm:t>
    </dgm:pt>
    <dgm:pt modelId="{19E68C75-0969-4F15-9731-06C5F5FA5069}" type="parTrans" cxnId="{38990B00-B8F7-4664-B9C9-70AFE78CF13A}">
      <dgm:prSet/>
      <dgm:spPr/>
      <dgm:t>
        <a:bodyPr/>
        <a:lstStyle/>
        <a:p>
          <a:endParaRPr lang="en-US"/>
        </a:p>
      </dgm:t>
    </dgm:pt>
    <dgm:pt modelId="{9AE1BD49-BC0A-4BA1-BDC2-9A13BF48A3E9}" type="sibTrans" cxnId="{38990B00-B8F7-4664-B9C9-70AFE78CF13A}">
      <dgm:prSet/>
      <dgm:spPr>
        <a:solidFill>
          <a:srgbClr val="FF0000"/>
        </a:solidFill>
      </dgm:spPr>
      <dgm:t>
        <a:bodyPr/>
        <a:lstStyle/>
        <a:p>
          <a:endParaRPr lang="en-US"/>
        </a:p>
      </dgm:t>
    </dgm:pt>
    <dgm:pt modelId="{8344E2FA-F49B-457D-93A6-3EA1D83B8726}">
      <dgm:prSet phldrT="[Text]"/>
      <dgm:spPr/>
      <dgm:t>
        <a:bodyPr/>
        <a:lstStyle/>
        <a:p>
          <a:r>
            <a:rPr lang="en-US" dirty="0"/>
            <a:t>Reflect</a:t>
          </a:r>
        </a:p>
      </dgm:t>
    </dgm:pt>
    <dgm:pt modelId="{E9258079-B54A-4344-8C18-F72037BACFEB}" type="parTrans" cxnId="{E2A8A555-3FF7-4AA0-95B2-76C3124F4EC5}">
      <dgm:prSet/>
      <dgm:spPr/>
      <dgm:t>
        <a:bodyPr/>
        <a:lstStyle/>
        <a:p>
          <a:endParaRPr lang="en-US"/>
        </a:p>
      </dgm:t>
    </dgm:pt>
    <dgm:pt modelId="{B8C930D3-C33E-4D42-AD60-A59AEEE95685}" type="sibTrans" cxnId="{E2A8A555-3FF7-4AA0-95B2-76C3124F4EC5}">
      <dgm:prSet/>
      <dgm:spPr>
        <a:solidFill>
          <a:srgbClr val="FF0000"/>
        </a:solidFill>
      </dgm:spPr>
      <dgm:t>
        <a:bodyPr/>
        <a:lstStyle/>
        <a:p>
          <a:endParaRPr lang="en-US"/>
        </a:p>
      </dgm:t>
    </dgm:pt>
    <dgm:pt modelId="{3EFB6655-21B9-464D-8E5D-2992EAD702C5}" type="pres">
      <dgm:prSet presAssocID="{1C6A1381-54FB-48C1-87B6-30D4C56779A3}" presName="cycle" presStyleCnt="0">
        <dgm:presLayoutVars>
          <dgm:dir/>
          <dgm:resizeHandles val="exact"/>
        </dgm:presLayoutVars>
      </dgm:prSet>
      <dgm:spPr/>
    </dgm:pt>
    <dgm:pt modelId="{31496B8B-3B72-4565-9D70-810DFB9AF65F}" type="pres">
      <dgm:prSet presAssocID="{DB1E5FFF-1ED8-49B7-8789-93391BD5BF75}" presName="node" presStyleLbl="node1" presStyleIdx="0" presStyleCnt="5">
        <dgm:presLayoutVars>
          <dgm:bulletEnabled val="1"/>
        </dgm:presLayoutVars>
      </dgm:prSet>
      <dgm:spPr/>
    </dgm:pt>
    <dgm:pt modelId="{7C810D5F-F2B8-46BD-88DE-64F5420762C7}" type="pres">
      <dgm:prSet presAssocID="{770697DA-2807-41E6-BF35-B603D77362D8}" presName="sibTrans" presStyleLbl="sibTrans2D1" presStyleIdx="0" presStyleCnt="5"/>
      <dgm:spPr/>
    </dgm:pt>
    <dgm:pt modelId="{71F1391C-B341-44CB-8383-D1D75165CC1F}" type="pres">
      <dgm:prSet presAssocID="{770697DA-2807-41E6-BF35-B603D77362D8}" presName="connectorText" presStyleLbl="sibTrans2D1" presStyleIdx="0" presStyleCnt="5"/>
      <dgm:spPr/>
    </dgm:pt>
    <dgm:pt modelId="{DACFCAA1-3F6E-4CFB-8E93-5C25766E202E}" type="pres">
      <dgm:prSet presAssocID="{3EE671F3-A3F9-4576-8CCA-E4490E46782F}" presName="node" presStyleLbl="node1" presStyleIdx="1" presStyleCnt="5">
        <dgm:presLayoutVars>
          <dgm:bulletEnabled val="1"/>
        </dgm:presLayoutVars>
      </dgm:prSet>
      <dgm:spPr/>
    </dgm:pt>
    <dgm:pt modelId="{BF3D3FDA-D07B-44DB-895B-C5DCE5AE1899}" type="pres">
      <dgm:prSet presAssocID="{401DADBD-E6A5-471F-AE94-DE0F030D69C4}" presName="sibTrans" presStyleLbl="sibTrans2D1" presStyleIdx="1" presStyleCnt="5"/>
      <dgm:spPr/>
    </dgm:pt>
    <dgm:pt modelId="{986092D4-0FD6-4A77-939B-9C41376EC6F4}" type="pres">
      <dgm:prSet presAssocID="{401DADBD-E6A5-471F-AE94-DE0F030D69C4}" presName="connectorText" presStyleLbl="sibTrans2D1" presStyleIdx="1" presStyleCnt="5"/>
      <dgm:spPr/>
    </dgm:pt>
    <dgm:pt modelId="{FC28A315-9006-4517-90E0-B01683AFD64A}" type="pres">
      <dgm:prSet presAssocID="{3035CF50-6C39-4FF5-81C6-C961753C5497}" presName="node" presStyleLbl="node1" presStyleIdx="2" presStyleCnt="5">
        <dgm:presLayoutVars>
          <dgm:bulletEnabled val="1"/>
        </dgm:presLayoutVars>
      </dgm:prSet>
      <dgm:spPr/>
    </dgm:pt>
    <dgm:pt modelId="{D8208E2E-3469-455A-BA07-26D8102FDE45}" type="pres">
      <dgm:prSet presAssocID="{DDA8F9E8-B63B-4A6B-8766-B5020A6D337A}" presName="sibTrans" presStyleLbl="sibTrans2D1" presStyleIdx="2" presStyleCnt="5"/>
      <dgm:spPr/>
    </dgm:pt>
    <dgm:pt modelId="{BB14A813-F0B1-4410-BD14-32BA0BD9944E}" type="pres">
      <dgm:prSet presAssocID="{DDA8F9E8-B63B-4A6B-8766-B5020A6D337A}" presName="connectorText" presStyleLbl="sibTrans2D1" presStyleIdx="2" presStyleCnt="5"/>
      <dgm:spPr/>
    </dgm:pt>
    <dgm:pt modelId="{0E272ED0-CE01-41DE-B665-0001A3A8A175}" type="pres">
      <dgm:prSet presAssocID="{C459F9B6-6F48-4442-835A-C9F21C5D7440}" presName="node" presStyleLbl="node1" presStyleIdx="3" presStyleCnt="5">
        <dgm:presLayoutVars>
          <dgm:bulletEnabled val="1"/>
        </dgm:presLayoutVars>
      </dgm:prSet>
      <dgm:spPr/>
    </dgm:pt>
    <dgm:pt modelId="{C6E9FE7B-253E-446E-A087-713876259203}" type="pres">
      <dgm:prSet presAssocID="{9AE1BD49-BC0A-4BA1-BDC2-9A13BF48A3E9}" presName="sibTrans" presStyleLbl="sibTrans2D1" presStyleIdx="3" presStyleCnt="5"/>
      <dgm:spPr/>
    </dgm:pt>
    <dgm:pt modelId="{41023835-AC49-4907-826A-4DF77FAB4A16}" type="pres">
      <dgm:prSet presAssocID="{9AE1BD49-BC0A-4BA1-BDC2-9A13BF48A3E9}" presName="connectorText" presStyleLbl="sibTrans2D1" presStyleIdx="3" presStyleCnt="5"/>
      <dgm:spPr/>
    </dgm:pt>
    <dgm:pt modelId="{C9902AAA-1BD7-47D0-B058-57982B51014A}" type="pres">
      <dgm:prSet presAssocID="{8344E2FA-F49B-457D-93A6-3EA1D83B8726}" presName="node" presStyleLbl="node1" presStyleIdx="4" presStyleCnt="5">
        <dgm:presLayoutVars>
          <dgm:bulletEnabled val="1"/>
        </dgm:presLayoutVars>
      </dgm:prSet>
      <dgm:spPr/>
    </dgm:pt>
    <dgm:pt modelId="{173278A3-0178-468C-8777-C0952B95ADD1}" type="pres">
      <dgm:prSet presAssocID="{B8C930D3-C33E-4D42-AD60-A59AEEE95685}" presName="sibTrans" presStyleLbl="sibTrans2D1" presStyleIdx="4" presStyleCnt="5"/>
      <dgm:spPr/>
    </dgm:pt>
    <dgm:pt modelId="{976F9DFC-E0BA-4D89-B1C5-D858898B7E37}" type="pres">
      <dgm:prSet presAssocID="{B8C930D3-C33E-4D42-AD60-A59AEEE95685}" presName="connectorText" presStyleLbl="sibTrans2D1" presStyleIdx="4" presStyleCnt="5"/>
      <dgm:spPr/>
    </dgm:pt>
  </dgm:ptLst>
  <dgm:cxnLst>
    <dgm:cxn modelId="{38990B00-B8F7-4664-B9C9-70AFE78CF13A}" srcId="{1C6A1381-54FB-48C1-87B6-30D4C56779A3}" destId="{C459F9B6-6F48-4442-835A-C9F21C5D7440}" srcOrd="3" destOrd="0" parTransId="{19E68C75-0969-4F15-9731-06C5F5FA5069}" sibTransId="{9AE1BD49-BC0A-4BA1-BDC2-9A13BF48A3E9}"/>
    <dgm:cxn modelId="{632D2E18-3A15-42E4-A812-A5BE806E305F}" type="presOf" srcId="{DDA8F9E8-B63B-4A6B-8766-B5020A6D337A}" destId="{D8208E2E-3469-455A-BA07-26D8102FDE45}" srcOrd="0" destOrd="0" presId="urn:microsoft.com/office/officeart/2005/8/layout/cycle2"/>
    <dgm:cxn modelId="{9ECDDC30-4DE9-44D2-B688-361F96EE29B9}" srcId="{1C6A1381-54FB-48C1-87B6-30D4C56779A3}" destId="{3EE671F3-A3F9-4576-8CCA-E4490E46782F}" srcOrd="1" destOrd="0" parTransId="{D70B6523-BC34-4110-9142-189E83ECBA4E}" sibTransId="{401DADBD-E6A5-471F-AE94-DE0F030D69C4}"/>
    <dgm:cxn modelId="{7E4C8A32-B747-4113-9608-4F2E7E814AA3}" type="presOf" srcId="{9AE1BD49-BC0A-4BA1-BDC2-9A13BF48A3E9}" destId="{41023835-AC49-4907-826A-4DF77FAB4A16}" srcOrd="1" destOrd="0" presId="urn:microsoft.com/office/officeart/2005/8/layout/cycle2"/>
    <dgm:cxn modelId="{FDF5BA3C-A055-4F26-86A9-E1E77E47FE73}" type="presOf" srcId="{401DADBD-E6A5-471F-AE94-DE0F030D69C4}" destId="{986092D4-0FD6-4A77-939B-9C41376EC6F4}" srcOrd="1" destOrd="0" presId="urn:microsoft.com/office/officeart/2005/8/layout/cycle2"/>
    <dgm:cxn modelId="{03B7F93D-2043-488A-946F-374894354256}" type="presOf" srcId="{770697DA-2807-41E6-BF35-B603D77362D8}" destId="{71F1391C-B341-44CB-8383-D1D75165CC1F}" srcOrd="1" destOrd="0" presId="urn:microsoft.com/office/officeart/2005/8/layout/cycle2"/>
    <dgm:cxn modelId="{9AAA9A3F-7E17-49ED-B189-9B20F34E7FE0}" type="presOf" srcId="{DDA8F9E8-B63B-4A6B-8766-B5020A6D337A}" destId="{BB14A813-F0B1-4410-BD14-32BA0BD9944E}" srcOrd="1" destOrd="0" presId="urn:microsoft.com/office/officeart/2005/8/layout/cycle2"/>
    <dgm:cxn modelId="{83E01463-B0A6-49DD-98D7-1146656A969F}" type="presOf" srcId="{3035CF50-6C39-4FF5-81C6-C961753C5497}" destId="{FC28A315-9006-4517-90E0-B01683AFD64A}" srcOrd="0" destOrd="0" presId="urn:microsoft.com/office/officeart/2005/8/layout/cycle2"/>
    <dgm:cxn modelId="{3665064C-0006-466D-9F01-1B1A0DA1020D}" type="presOf" srcId="{8344E2FA-F49B-457D-93A6-3EA1D83B8726}" destId="{C9902AAA-1BD7-47D0-B058-57982B51014A}" srcOrd="0" destOrd="0" presId="urn:microsoft.com/office/officeart/2005/8/layout/cycle2"/>
    <dgm:cxn modelId="{B67D724C-BEE0-470E-A5C1-51E5A3D13FDE}" type="presOf" srcId="{B8C930D3-C33E-4D42-AD60-A59AEEE95685}" destId="{173278A3-0178-468C-8777-C0952B95ADD1}" srcOrd="0" destOrd="0" presId="urn:microsoft.com/office/officeart/2005/8/layout/cycle2"/>
    <dgm:cxn modelId="{C72B3F6D-277E-4494-822F-153C38D65828}" type="presOf" srcId="{9AE1BD49-BC0A-4BA1-BDC2-9A13BF48A3E9}" destId="{C6E9FE7B-253E-446E-A087-713876259203}" srcOrd="0" destOrd="0" presId="urn:microsoft.com/office/officeart/2005/8/layout/cycle2"/>
    <dgm:cxn modelId="{78D15C51-75CD-452B-A3BA-86A04971B03A}" type="presOf" srcId="{C459F9B6-6F48-4442-835A-C9F21C5D7440}" destId="{0E272ED0-CE01-41DE-B665-0001A3A8A175}" srcOrd="0" destOrd="0" presId="urn:microsoft.com/office/officeart/2005/8/layout/cycle2"/>
    <dgm:cxn modelId="{E2A8A555-3FF7-4AA0-95B2-76C3124F4EC5}" srcId="{1C6A1381-54FB-48C1-87B6-30D4C56779A3}" destId="{8344E2FA-F49B-457D-93A6-3EA1D83B8726}" srcOrd="4" destOrd="0" parTransId="{E9258079-B54A-4344-8C18-F72037BACFEB}" sibTransId="{B8C930D3-C33E-4D42-AD60-A59AEEE95685}"/>
    <dgm:cxn modelId="{5BFCE77C-2D01-4C88-BC04-CF0F2EABD2FD}" type="presOf" srcId="{401DADBD-E6A5-471F-AE94-DE0F030D69C4}" destId="{BF3D3FDA-D07B-44DB-895B-C5DCE5AE1899}" srcOrd="0" destOrd="0" presId="urn:microsoft.com/office/officeart/2005/8/layout/cycle2"/>
    <dgm:cxn modelId="{882EDF7E-3322-4286-954A-D8D75901829C}" type="presOf" srcId="{B8C930D3-C33E-4D42-AD60-A59AEEE95685}" destId="{976F9DFC-E0BA-4D89-B1C5-D858898B7E37}" srcOrd="1" destOrd="0" presId="urn:microsoft.com/office/officeart/2005/8/layout/cycle2"/>
    <dgm:cxn modelId="{8BD4F099-4817-4E0F-A62B-67CEA4A4C046}" type="presOf" srcId="{DB1E5FFF-1ED8-49B7-8789-93391BD5BF75}" destId="{31496B8B-3B72-4565-9D70-810DFB9AF65F}" srcOrd="0" destOrd="0" presId="urn:microsoft.com/office/officeart/2005/8/layout/cycle2"/>
    <dgm:cxn modelId="{F01E4BA6-778B-47B0-B682-74E1EADF1A62}" srcId="{1C6A1381-54FB-48C1-87B6-30D4C56779A3}" destId="{3035CF50-6C39-4FF5-81C6-C961753C5497}" srcOrd="2" destOrd="0" parTransId="{C1C35687-3295-4EF7-BDB1-6AFB954EEAF2}" sibTransId="{DDA8F9E8-B63B-4A6B-8766-B5020A6D337A}"/>
    <dgm:cxn modelId="{6EE227BE-3256-4FE2-96B9-0395C936C5CE}" type="presOf" srcId="{770697DA-2807-41E6-BF35-B603D77362D8}" destId="{7C810D5F-F2B8-46BD-88DE-64F5420762C7}" srcOrd="0" destOrd="0" presId="urn:microsoft.com/office/officeart/2005/8/layout/cycle2"/>
    <dgm:cxn modelId="{4CD66BBF-B0A3-4B22-80AA-D25DF2E63637}" type="presOf" srcId="{3EE671F3-A3F9-4576-8CCA-E4490E46782F}" destId="{DACFCAA1-3F6E-4CFB-8E93-5C25766E202E}" srcOrd="0" destOrd="0" presId="urn:microsoft.com/office/officeart/2005/8/layout/cycle2"/>
    <dgm:cxn modelId="{A737EEC1-062D-4219-8C81-83CCC943CA6C}" type="presOf" srcId="{1C6A1381-54FB-48C1-87B6-30D4C56779A3}" destId="{3EFB6655-21B9-464D-8E5D-2992EAD702C5}" srcOrd="0" destOrd="0" presId="urn:microsoft.com/office/officeart/2005/8/layout/cycle2"/>
    <dgm:cxn modelId="{838836CC-0113-4E20-A6E1-9C6266A80ACE}" srcId="{1C6A1381-54FB-48C1-87B6-30D4C56779A3}" destId="{DB1E5FFF-1ED8-49B7-8789-93391BD5BF75}" srcOrd="0" destOrd="0" parTransId="{DBA35E78-00CA-4730-99C5-3B2E361B8FD6}" sibTransId="{770697DA-2807-41E6-BF35-B603D77362D8}"/>
    <dgm:cxn modelId="{466401C5-0F7D-4F39-86C0-52ED45FFF848}" type="presParOf" srcId="{3EFB6655-21B9-464D-8E5D-2992EAD702C5}" destId="{31496B8B-3B72-4565-9D70-810DFB9AF65F}" srcOrd="0" destOrd="0" presId="urn:microsoft.com/office/officeart/2005/8/layout/cycle2"/>
    <dgm:cxn modelId="{98E9AFE2-F7B8-4FE0-8C85-0A94C8884750}" type="presParOf" srcId="{3EFB6655-21B9-464D-8E5D-2992EAD702C5}" destId="{7C810D5F-F2B8-46BD-88DE-64F5420762C7}" srcOrd="1" destOrd="0" presId="urn:microsoft.com/office/officeart/2005/8/layout/cycle2"/>
    <dgm:cxn modelId="{022C9812-A91C-4A0E-8A65-6BF47B39754B}" type="presParOf" srcId="{7C810D5F-F2B8-46BD-88DE-64F5420762C7}" destId="{71F1391C-B341-44CB-8383-D1D75165CC1F}" srcOrd="0" destOrd="0" presId="urn:microsoft.com/office/officeart/2005/8/layout/cycle2"/>
    <dgm:cxn modelId="{633FB845-2863-4737-BBA9-F4DCB4FE62C3}" type="presParOf" srcId="{3EFB6655-21B9-464D-8E5D-2992EAD702C5}" destId="{DACFCAA1-3F6E-4CFB-8E93-5C25766E202E}" srcOrd="2" destOrd="0" presId="urn:microsoft.com/office/officeart/2005/8/layout/cycle2"/>
    <dgm:cxn modelId="{2E108165-377A-40A7-B3FE-31E481B0F6EB}" type="presParOf" srcId="{3EFB6655-21B9-464D-8E5D-2992EAD702C5}" destId="{BF3D3FDA-D07B-44DB-895B-C5DCE5AE1899}" srcOrd="3" destOrd="0" presId="urn:microsoft.com/office/officeart/2005/8/layout/cycle2"/>
    <dgm:cxn modelId="{2CB39F48-49DA-41B9-9DD8-734FD560CAC0}" type="presParOf" srcId="{BF3D3FDA-D07B-44DB-895B-C5DCE5AE1899}" destId="{986092D4-0FD6-4A77-939B-9C41376EC6F4}" srcOrd="0" destOrd="0" presId="urn:microsoft.com/office/officeart/2005/8/layout/cycle2"/>
    <dgm:cxn modelId="{3B3F7468-E819-4FB4-88AD-24B09E4C6786}" type="presParOf" srcId="{3EFB6655-21B9-464D-8E5D-2992EAD702C5}" destId="{FC28A315-9006-4517-90E0-B01683AFD64A}" srcOrd="4" destOrd="0" presId="urn:microsoft.com/office/officeart/2005/8/layout/cycle2"/>
    <dgm:cxn modelId="{6200AA43-6261-4D1C-9E84-66FEF0FD8BF7}" type="presParOf" srcId="{3EFB6655-21B9-464D-8E5D-2992EAD702C5}" destId="{D8208E2E-3469-455A-BA07-26D8102FDE45}" srcOrd="5" destOrd="0" presId="urn:microsoft.com/office/officeart/2005/8/layout/cycle2"/>
    <dgm:cxn modelId="{99F47C97-AA91-4A70-ACEB-0F6CCA1A324D}" type="presParOf" srcId="{D8208E2E-3469-455A-BA07-26D8102FDE45}" destId="{BB14A813-F0B1-4410-BD14-32BA0BD9944E}" srcOrd="0" destOrd="0" presId="urn:microsoft.com/office/officeart/2005/8/layout/cycle2"/>
    <dgm:cxn modelId="{2D76CB95-21AE-4297-9365-95DF9FBBEAD4}" type="presParOf" srcId="{3EFB6655-21B9-464D-8E5D-2992EAD702C5}" destId="{0E272ED0-CE01-41DE-B665-0001A3A8A175}" srcOrd="6" destOrd="0" presId="urn:microsoft.com/office/officeart/2005/8/layout/cycle2"/>
    <dgm:cxn modelId="{E3592743-2170-4FE5-B20C-19E7658D1D02}" type="presParOf" srcId="{3EFB6655-21B9-464D-8E5D-2992EAD702C5}" destId="{C6E9FE7B-253E-446E-A087-713876259203}" srcOrd="7" destOrd="0" presId="urn:microsoft.com/office/officeart/2005/8/layout/cycle2"/>
    <dgm:cxn modelId="{4A3EA289-BC70-409F-8342-4D1E02245587}" type="presParOf" srcId="{C6E9FE7B-253E-446E-A087-713876259203}" destId="{41023835-AC49-4907-826A-4DF77FAB4A16}" srcOrd="0" destOrd="0" presId="urn:microsoft.com/office/officeart/2005/8/layout/cycle2"/>
    <dgm:cxn modelId="{70CC7BF6-C6E4-447C-813E-03032CDF53E8}" type="presParOf" srcId="{3EFB6655-21B9-464D-8E5D-2992EAD702C5}" destId="{C9902AAA-1BD7-47D0-B058-57982B51014A}" srcOrd="8" destOrd="0" presId="urn:microsoft.com/office/officeart/2005/8/layout/cycle2"/>
    <dgm:cxn modelId="{B28316F1-9F36-4ADF-BC8B-E13796E62CC5}" type="presParOf" srcId="{3EFB6655-21B9-464D-8E5D-2992EAD702C5}" destId="{173278A3-0178-468C-8777-C0952B95ADD1}" srcOrd="9" destOrd="0" presId="urn:microsoft.com/office/officeart/2005/8/layout/cycle2"/>
    <dgm:cxn modelId="{A969197E-987B-45EF-8B1F-3D1748C67E22}" type="presParOf" srcId="{173278A3-0178-468C-8777-C0952B95ADD1}" destId="{976F9DFC-E0BA-4D89-B1C5-D858898B7E37}"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BB54812-6271-4A03-AD20-6FFDB17628C5}"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9AD2EE53-5C99-471B-9C5B-6A21A75AC87E}">
      <dgm:prSet phldrT="[Text]"/>
      <dgm:spPr>
        <a:solidFill>
          <a:srgbClr val="0D558B"/>
        </a:solidFill>
      </dgm:spPr>
      <dgm:t>
        <a:bodyPr/>
        <a:lstStyle/>
        <a:p>
          <a:r>
            <a:rPr lang="en-US" dirty="0">
              <a:latin typeface="Calibri" panose="020F0502020204030204" pitchFamily="34" charset="0"/>
              <a:cs typeface="Calibri" panose="020F0502020204030204" pitchFamily="34" charset="0"/>
            </a:rPr>
            <a:t>Wind-powered car</a:t>
          </a:r>
        </a:p>
      </dgm:t>
    </dgm:pt>
    <dgm:pt modelId="{D613E84F-94E8-4121-8872-16701E7DB6C4}" type="parTrans" cxnId="{3847A4C2-31DE-42E1-B353-A54ECD665B00}">
      <dgm:prSet/>
      <dgm:spPr/>
      <dgm:t>
        <a:bodyPr/>
        <a:lstStyle/>
        <a:p>
          <a:endParaRPr lang="en-US">
            <a:latin typeface="Calibri" panose="020F0502020204030204" pitchFamily="34" charset="0"/>
            <a:cs typeface="Calibri" panose="020F0502020204030204" pitchFamily="34" charset="0"/>
          </a:endParaRPr>
        </a:p>
      </dgm:t>
    </dgm:pt>
    <dgm:pt modelId="{2F7C3473-EA21-4ACB-9F18-B32E0282E757}" type="sibTrans" cxnId="{3847A4C2-31DE-42E1-B353-A54ECD665B00}">
      <dgm:prSet/>
      <dgm:spPr/>
      <dgm:t>
        <a:bodyPr/>
        <a:lstStyle/>
        <a:p>
          <a:endParaRPr lang="en-US">
            <a:latin typeface="Calibri" panose="020F0502020204030204" pitchFamily="34" charset="0"/>
            <a:cs typeface="Calibri" panose="020F0502020204030204" pitchFamily="34" charset="0"/>
          </a:endParaRPr>
        </a:p>
      </dgm:t>
    </dgm:pt>
    <dgm:pt modelId="{96EEE853-C2D1-4053-9AE3-8A0D051343A7}">
      <dgm:prSet phldrT="[Text]"/>
      <dgm:spPr>
        <a:solidFill>
          <a:srgbClr val="0D558B"/>
        </a:solidFill>
        <a:ln>
          <a:noFill/>
        </a:ln>
      </dgm:spPr>
      <dgm:t>
        <a:bodyPr/>
        <a:lstStyle/>
        <a:p>
          <a:r>
            <a:rPr lang="en-US" dirty="0">
              <a:latin typeface="Calibri" panose="020F0502020204030204" pitchFamily="34" charset="0"/>
              <a:cs typeface="Calibri" panose="020F0502020204030204" pitchFamily="34" charset="0"/>
            </a:rPr>
            <a:t>Class design</a:t>
          </a:r>
        </a:p>
      </dgm:t>
    </dgm:pt>
    <dgm:pt modelId="{43AA646E-D6A3-4361-9F0A-B7B4A3740B65}" type="parTrans" cxnId="{C75A3BC1-B852-4378-91BD-07794E919805}">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0FA2F59C-36D8-4EB2-896D-7CDD718E6F48}" type="sibTrans" cxnId="{C75A3BC1-B852-4378-91BD-07794E919805}">
      <dgm:prSet/>
      <dgm:spPr/>
      <dgm:t>
        <a:bodyPr/>
        <a:lstStyle/>
        <a:p>
          <a:endParaRPr lang="en-US">
            <a:latin typeface="Calibri" panose="020F0502020204030204" pitchFamily="34" charset="0"/>
            <a:cs typeface="Calibri" panose="020F0502020204030204" pitchFamily="34" charset="0"/>
          </a:endParaRPr>
        </a:p>
      </dgm:t>
    </dgm:pt>
    <dgm:pt modelId="{8919F8C4-3AC2-4C32-8C19-3506BDC59741}">
      <dgm:prSet phldrT="[Text]"/>
      <dgm:spPr>
        <a:solidFill>
          <a:srgbClr val="0D558B"/>
        </a:solidFill>
        <a:ln>
          <a:noFill/>
        </a:ln>
      </dgm:spPr>
      <dgm:t>
        <a:bodyPr/>
        <a:lstStyle/>
        <a:p>
          <a:r>
            <a:rPr lang="en-US" dirty="0">
              <a:latin typeface="Calibri" panose="020F0502020204030204" pitchFamily="34" charset="0"/>
              <a:cs typeface="Calibri" panose="020F0502020204030204" pitchFamily="34" charset="0"/>
            </a:rPr>
            <a:t>Framework</a:t>
          </a:r>
        </a:p>
      </dgm:t>
    </dgm:pt>
    <dgm:pt modelId="{43609A14-8F85-44F6-B41B-B936AA95CF1B}" type="parTrans" cxnId="{F44DDDED-A425-4928-AF08-C5D765F2F5B9}">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5D718109-982D-4A30-9268-9AA8D6F1BBA9}" type="sibTrans" cxnId="{F44DDDED-A425-4928-AF08-C5D765F2F5B9}">
      <dgm:prSet/>
      <dgm:spPr/>
      <dgm:t>
        <a:bodyPr/>
        <a:lstStyle/>
        <a:p>
          <a:endParaRPr lang="en-US">
            <a:latin typeface="Calibri" panose="020F0502020204030204" pitchFamily="34" charset="0"/>
            <a:cs typeface="Calibri" panose="020F0502020204030204" pitchFamily="34" charset="0"/>
          </a:endParaRPr>
        </a:p>
      </dgm:t>
    </dgm:pt>
    <dgm:pt modelId="{751B6DAE-B207-496B-9D23-4CFFD37E11D3}">
      <dgm:prSet phldrT="[Text]"/>
      <dgm:spPr>
        <a:solidFill>
          <a:srgbClr val="0D558B"/>
        </a:solidFill>
        <a:ln>
          <a:noFill/>
        </a:ln>
      </dgm:spPr>
      <dgm:t>
        <a:bodyPr/>
        <a:lstStyle/>
        <a:p>
          <a:r>
            <a:rPr lang="en-US" dirty="0">
              <a:latin typeface="Calibri" panose="020F0502020204030204" pitchFamily="34" charset="0"/>
              <a:cs typeface="Calibri" panose="020F0502020204030204" pitchFamily="34" charset="0"/>
            </a:rPr>
            <a:t>Teaching plan</a:t>
          </a:r>
        </a:p>
      </dgm:t>
    </dgm:pt>
    <dgm:pt modelId="{BE53F20D-4AE6-4223-A485-48AC0ADFDB0E}" type="parTrans" cxnId="{45E5A467-9849-414C-BE84-40DF8B4DC300}">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0056B5C2-DB0D-490B-BA8C-29EB09F16D89}" type="sibTrans" cxnId="{45E5A467-9849-414C-BE84-40DF8B4DC300}">
      <dgm:prSet/>
      <dgm:spPr/>
      <dgm:t>
        <a:bodyPr/>
        <a:lstStyle/>
        <a:p>
          <a:endParaRPr lang="en-US">
            <a:latin typeface="Calibri" panose="020F0502020204030204" pitchFamily="34" charset="0"/>
            <a:cs typeface="Calibri" panose="020F0502020204030204" pitchFamily="34" charset="0"/>
          </a:endParaRPr>
        </a:p>
      </dgm:t>
    </dgm:pt>
    <dgm:pt modelId="{2CA803A0-84C9-4F8C-A94D-2D0DF297360E}">
      <dgm:prSet phldrT="[Text]"/>
      <dgm:spPr>
        <a:solidFill>
          <a:srgbClr val="0D558B"/>
        </a:solidFill>
        <a:ln>
          <a:solidFill>
            <a:srgbClr val="FF0000"/>
          </a:solidFill>
        </a:ln>
      </dgm:spPr>
      <dgm:t>
        <a:bodyPr/>
        <a:lstStyle/>
        <a:p>
          <a:r>
            <a:rPr lang="en-US" dirty="0">
              <a:latin typeface="Calibri" panose="020F0502020204030204" pitchFamily="34" charset="0"/>
              <a:cs typeface="Calibri" panose="020F0502020204030204" pitchFamily="34" charset="0"/>
            </a:rPr>
            <a:t>Implementation</a:t>
          </a:r>
        </a:p>
      </dgm:t>
    </dgm:pt>
    <dgm:pt modelId="{C9D32A06-1E5A-4252-8ADB-B9428471D442}" type="parTrans" cxnId="{CE1F7E51-6641-4DCA-BCCA-E6668B444F13}">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C22E7C96-FD6E-4DE4-83E4-4B7AE4385F1A}" type="sibTrans" cxnId="{CE1F7E51-6641-4DCA-BCCA-E6668B444F13}">
      <dgm:prSet/>
      <dgm:spPr/>
      <dgm:t>
        <a:bodyPr/>
        <a:lstStyle/>
        <a:p>
          <a:endParaRPr lang="en-US">
            <a:latin typeface="Calibri" panose="020F0502020204030204" pitchFamily="34" charset="0"/>
            <a:cs typeface="Calibri" panose="020F0502020204030204" pitchFamily="34" charset="0"/>
          </a:endParaRPr>
        </a:p>
      </dgm:t>
    </dgm:pt>
    <dgm:pt modelId="{96BCDFB8-D498-426C-A4A9-6B43DB0E3CEF}">
      <dgm:prSet phldrT="[Text]"/>
      <dgm:spPr>
        <a:solidFill>
          <a:srgbClr val="0D558B"/>
        </a:solidFill>
        <a:ln>
          <a:solidFill>
            <a:srgbClr val="FF0000"/>
          </a:solidFill>
        </a:ln>
      </dgm:spPr>
      <dgm:t>
        <a:bodyPr/>
        <a:lstStyle/>
        <a:p>
          <a:r>
            <a:rPr lang="en-US" dirty="0">
              <a:latin typeface="Calibri" panose="020F0502020204030204" pitchFamily="34" charset="0"/>
              <a:cs typeface="Calibri" panose="020F0502020204030204" pitchFamily="34" charset="0"/>
            </a:rPr>
            <a:t>Initiating motivation</a:t>
          </a:r>
        </a:p>
      </dgm:t>
    </dgm:pt>
    <dgm:pt modelId="{9D6DE247-95FB-4BC4-9705-4733B0B4E9BF}" type="parTrans" cxnId="{DBD719B4-8C1C-441A-8DE3-5616858B189A}">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500FEA14-6D47-40C8-B1BB-50D1832A61B7}" type="sibTrans" cxnId="{DBD719B4-8C1C-441A-8DE3-5616858B189A}">
      <dgm:prSet/>
      <dgm:spPr/>
      <dgm:t>
        <a:bodyPr/>
        <a:lstStyle/>
        <a:p>
          <a:endParaRPr lang="en-US">
            <a:latin typeface="Calibri" panose="020F0502020204030204" pitchFamily="34" charset="0"/>
            <a:cs typeface="Calibri" panose="020F0502020204030204" pitchFamily="34" charset="0"/>
          </a:endParaRPr>
        </a:p>
      </dgm:t>
    </dgm:pt>
    <dgm:pt modelId="{97A53351-EE0A-49AA-B96A-CC9A8F82473E}">
      <dgm:prSet/>
      <dgm:spPr>
        <a:solidFill>
          <a:srgbClr val="0D558B"/>
        </a:solidFill>
      </dgm:spPr>
      <dgm:t>
        <a:bodyPr/>
        <a:lstStyle/>
        <a:p>
          <a:r>
            <a:rPr lang="en-US" dirty="0">
              <a:latin typeface="Calibri" panose="020F0502020204030204" pitchFamily="34" charset="0"/>
              <a:cs typeface="Calibri" panose="020F0502020204030204" pitchFamily="34" charset="0"/>
            </a:rPr>
            <a:t>Activity</a:t>
          </a:r>
        </a:p>
      </dgm:t>
    </dgm:pt>
    <dgm:pt modelId="{D69EDCC3-AB37-4CAB-A8B8-255B0368AA70}" type="parTrans" cxnId="{E8211581-4A0F-4B6E-B67A-A74BE11FE386}">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F1D392F0-0768-4DA5-8D8F-D658BD897C9B}" type="sibTrans" cxnId="{E8211581-4A0F-4B6E-B67A-A74BE11FE386}">
      <dgm:prSet/>
      <dgm:spPr/>
      <dgm:t>
        <a:bodyPr/>
        <a:lstStyle/>
        <a:p>
          <a:endParaRPr lang="en-US">
            <a:latin typeface="Calibri" panose="020F0502020204030204" pitchFamily="34" charset="0"/>
            <a:cs typeface="Calibri" panose="020F0502020204030204" pitchFamily="34" charset="0"/>
          </a:endParaRPr>
        </a:p>
      </dgm:t>
    </dgm:pt>
    <dgm:pt modelId="{0CE1846D-3C4C-4ED0-9CBD-101F74FE5BFF}">
      <dgm:prSet/>
      <dgm:spPr>
        <a:solidFill>
          <a:srgbClr val="0D558B"/>
        </a:solidFill>
        <a:ln>
          <a:noFill/>
        </a:ln>
      </dgm:spPr>
      <dgm:t>
        <a:bodyPr/>
        <a:lstStyle/>
        <a:p>
          <a:r>
            <a:rPr lang="en-US" dirty="0">
              <a:latin typeface="Calibri" panose="020F0502020204030204" pitchFamily="34" charset="0"/>
              <a:cs typeface="Calibri" panose="020F0502020204030204" pitchFamily="34" charset="0"/>
            </a:rPr>
            <a:t>Enquiry Learning</a:t>
          </a:r>
        </a:p>
      </dgm:t>
    </dgm:pt>
    <dgm:pt modelId="{784F1B7B-DFAD-46F5-BE42-5707454177CE}" type="parTrans" cxnId="{3BCB39B0-3E3D-4D17-9FAE-51758DE0BD25}">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DB0342FC-2B22-4ABF-8767-3D1244AC5DEB}" type="sibTrans" cxnId="{3BCB39B0-3E3D-4D17-9FAE-51758DE0BD25}">
      <dgm:prSet/>
      <dgm:spPr/>
      <dgm:t>
        <a:bodyPr/>
        <a:lstStyle/>
        <a:p>
          <a:endParaRPr lang="en-US">
            <a:latin typeface="Calibri" panose="020F0502020204030204" pitchFamily="34" charset="0"/>
            <a:cs typeface="Calibri" panose="020F0502020204030204" pitchFamily="34" charset="0"/>
          </a:endParaRPr>
        </a:p>
      </dgm:t>
    </dgm:pt>
    <dgm:pt modelId="{F83A13FA-CB9D-4962-8E4F-66B501858FE0}">
      <dgm:prSet/>
      <dgm:spPr>
        <a:solidFill>
          <a:srgbClr val="0D558B"/>
        </a:solidFill>
        <a:ln>
          <a:solidFill>
            <a:srgbClr val="FF0000"/>
          </a:solidFill>
        </a:ln>
      </dgm:spPr>
      <dgm:t>
        <a:bodyPr/>
        <a:lstStyle/>
        <a:p>
          <a:r>
            <a:rPr lang="en-US" dirty="0">
              <a:latin typeface="Calibri" panose="020F0502020204030204" pitchFamily="34" charset="0"/>
              <a:cs typeface="Calibri" panose="020F0502020204030204" pitchFamily="34" charset="0"/>
            </a:rPr>
            <a:t>Research and study</a:t>
          </a:r>
        </a:p>
      </dgm:t>
    </dgm:pt>
    <dgm:pt modelId="{F756F8C4-FE11-4549-9E86-A823BA62A6C5}" type="parTrans" cxnId="{86FE659B-4790-49F0-857A-1563A149242C}">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5339921D-3E28-426E-ACFE-5AD2D0BB1667}" type="sibTrans" cxnId="{86FE659B-4790-49F0-857A-1563A149242C}">
      <dgm:prSet/>
      <dgm:spPr/>
      <dgm:t>
        <a:bodyPr/>
        <a:lstStyle/>
        <a:p>
          <a:endParaRPr lang="en-US">
            <a:latin typeface="Calibri" panose="020F0502020204030204" pitchFamily="34" charset="0"/>
            <a:cs typeface="Calibri" panose="020F0502020204030204" pitchFamily="34" charset="0"/>
          </a:endParaRPr>
        </a:p>
      </dgm:t>
    </dgm:pt>
    <dgm:pt modelId="{7BB4DB39-A420-4516-8C97-D09A6BB5C973}">
      <dgm:prSet/>
      <dgm:spPr>
        <a:solidFill>
          <a:srgbClr val="0D558B"/>
        </a:solidFill>
        <a:ln>
          <a:solidFill>
            <a:srgbClr val="FF0000"/>
          </a:solidFill>
        </a:ln>
      </dgm:spPr>
      <dgm:t>
        <a:bodyPr/>
        <a:lstStyle/>
        <a:p>
          <a:r>
            <a:rPr lang="en-US" dirty="0">
              <a:latin typeface="Calibri" panose="020F0502020204030204" pitchFamily="34" charset="0"/>
              <a:cs typeface="Calibri" panose="020F0502020204030204" pitchFamily="34" charset="0"/>
            </a:rPr>
            <a:t>Design</a:t>
          </a:r>
        </a:p>
      </dgm:t>
    </dgm:pt>
    <dgm:pt modelId="{939D0EE7-6874-487B-AC39-8E18065EC4A0}" type="parTrans" cxnId="{C03ABBE2-F9FB-4DC7-81F3-75A1FA955BC9}">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F9301F3C-DBDC-4591-BA5F-03B2D2B3A0DF}" type="sibTrans" cxnId="{C03ABBE2-F9FB-4DC7-81F3-75A1FA955BC9}">
      <dgm:prSet/>
      <dgm:spPr/>
      <dgm:t>
        <a:bodyPr/>
        <a:lstStyle/>
        <a:p>
          <a:endParaRPr lang="en-US">
            <a:latin typeface="Calibri" panose="020F0502020204030204" pitchFamily="34" charset="0"/>
            <a:cs typeface="Calibri" panose="020F0502020204030204" pitchFamily="34" charset="0"/>
          </a:endParaRPr>
        </a:p>
      </dgm:t>
    </dgm:pt>
    <dgm:pt modelId="{1EEC28AD-BAD8-450B-8492-E449F274A7F8}">
      <dgm:prSet/>
      <dgm:spPr>
        <a:solidFill>
          <a:srgbClr val="0D558B"/>
        </a:solidFill>
      </dgm:spPr>
      <dgm:t>
        <a:bodyPr/>
        <a:lstStyle/>
        <a:p>
          <a:r>
            <a:rPr lang="en-US" dirty="0">
              <a:latin typeface="Calibri" panose="020F0502020204030204" pitchFamily="34" charset="0"/>
              <a:cs typeface="Calibri" panose="020F0502020204030204" pitchFamily="34" charset="0"/>
            </a:rPr>
            <a:t>Construction</a:t>
          </a:r>
        </a:p>
      </dgm:t>
    </dgm:pt>
    <dgm:pt modelId="{EFA4E43B-8192-4C86-9E91-7FA1E1F18600}" type="parTrans" cxnId="{E721A3BE-69F2-43CA-9BAE-D97731D2A4A1}">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BBA1852D-3301-4E67-81A3-6091F417B866}" type="sibTrans" cxnId="{E721A3BE-69F2-43CA-9BAE-D97731D2A4A1}">
      <dgm:prSet/>
      <dgm:spPr/>
      <dgm:t>
        <a:bodyPr/>
        <a:lstStyle/>
        <a:p>
          <a:endParaRPr lang="en-US">
            <a:latin typeface="Calibri" panose="020F0502020204030204" pitchFamily="34" charset="0"/>
            <a:cs typeface="Calibri" panose="020F0502020204030204" pitchFamily="34" charset="0"/>
          </a:endParaRPr>
        </a:p>
      </dgm:t>
    </dgm:pt>
    <dgm:pt modelId="{009F0565-896C-4E01-AE7A-3BE903A3EB65}">
      <dgm:prSet/>
      <dgm:spPr>
        <a:solidFill>
          <a:srgbClr val="0D558B"/>
        </a:solidFill>
      </dgm:spPr>
      <dgm:t>
        <a:bodyPr/>
        <a:lstStyle/>
        <a:p>
          <a:r>
            <a:rPr lang="en-US" dirty="0">
              <a:latin typeface="Calibri" panose="020F0502020204030204" pitchFamily="34" charset="0"/>
              <a:cs typeface="Calibri" panose="020F0502020204030204" pitchFamily="34" charset="0"/>
            </a:rPr>
            <a:t>Testing</a:t>
          </a:r>
        </a:p>
      </dgm:t>
    </dgm:pt>
    <dgm:pt modelId="{3D239AC7-542A-4628-A5D2-BFB12864FA70}" type="parTrans" cxnId="{A0AC914B-7C4C-4E9E-BB7E-51CF8BD5D366}">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073B4C16-225B-4E4E-B0DD-52CCC49E142F}" type="sibTrans" cxnId="{A0AC914B-7C4C-4E9E-BB7E-51CF8BD5D366}">
      <dgm:prSet/>
      <dgm:spPr/>
      <dgm:t>
        <a:bodyPr/>
        <a:lstStyle/>
        <a:p>
          <a:endParaRPr lang="en-US">
            <a:latin typeface="Calibri" panose="020F0502020204030204" pitchFamily="34" charset="0"/>
            <a:cs typeface="Calibri" panose="020F0502020204030204" pitchFamily="34" charset="0"/>
          </a:endParaRPr>
        </a:p>
      </dgm:t>
    </dgm:pt>
    <dgm:pt modelId="{14C2F4D7-362F-459C-979A-E6ED784A695E}">
      <dgm:prSet/>
      <dgm:spPr>
        <a:solidFill>
          <a:srgbClr val="0D558B"/>
        </a:solidFill>
      </dgm:spPr>
      <dgm:t>
        <a:bodyPr/>
        <a:lstStyle/>
        <a:p>
          <a:r>
            <a:rPr lang="en-US" dirty="0">
              <a:latin typeface="Calibri" panose="020F0502020204030204" pitchFamily="34" charset="0"/>
              <a:cs typeface="Calibri" panose="020F0502020204030204" pitchFamily="34" charset="0"/>
            </a:rPr>
            <a:t>Investigation, analysis and discussion</a:t>
          </a:r>
        </a:p>
      </dgm:t>
    </dgm:pt>
    <dgm:pt modelId="{0D057698-020F-4BED-87DF-67D63BA25A16}" type="parTrans" cxnId="{468AE8E2-28A2-4649-B5F5-5CABC92C9EFC}">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F2D7308F-F5A8-494C-A4EB-42BEB3EA0585}" type="sibTrans" cxnId="{468AE8E2-28A2-4649-B5F5-5CABC92C9EFC}">
      <dgm:prSet/>
      <dgm:spPr/>
      <dgm:t>
        <a:bodyPr/>
        <a:lstStyle/>
        <a:p>
          <a:endParaRPr lang="en-US">
            <a:latin typeface="Calibri" panose="020F0502020204030204" pitchFamily="34" charset="0"/>
            <a:cs typeface="Calibri" panose="020F0502020204030204" pitchFamily="34" charset="0"/>
          </a:endParaRPr>
        </a:p>
      </dgm:t>
    </dgm:pt>
    <dgm:pt modelId="{FD0434FE-8CF1-40D8-BDBC-6D11B4314FC8}" type="pres">
      <dgm:prSet presAssocID="{5BB54812-6271-4A03-AD20-6FFDB17628C5}" presName="diagram" presStyleCnt="0">
        <dgm:presLayoutVars>
          <dgm:chPref val="1"/>
          <dgm:dir/>
          <dgm:animOne val="branch"/>
          <dgm:animLvl val="lvl"/>
          <dgm:resizeHandles val="exact"/>
        </dgm:presLayoutVars>
      </dgm:prSet>
      <dgm:spPr/>
    </dgm:pt>
    <dgm:pt modelId="{562B2913-1782-43A5-AA2D-8E21EB4E10BC}" type="pres">
      <dgm:prSet presAssocID="{9AD2EE53-5C99-471B-9C5B-6A21A75AC87E}" presName="root1" presStyleCnt="0"/>
      <dgm:spPr/>
    </dgm:pt>
    <dgm:pt modelId="{ED32708E-C1BB-403F-928E-A96D4B4BABCF}" type="pres">
      <dgm:prSet presAssocID="{9AD2EE53-5C99-471B-9C5B-6A21A75AC87E}" presName="LevelOneTextNode" presStyleLbl="node0" presStyleIdx="0" presStyleCnt="1">
        <dgm:presLayoutVars>
          <dgm:chPref val="3"/>
        </dgm:presLayoutVars>
      </dgm:prSet>
      <dgm:spPr/>
    </dgm:pt>
    <dgm:pt modelId="{BA4DA5C9-614E-4308-A2F5-976F2560B0B6}" type="pres">
      <dgm:prSet presAssocID="{9AD2EE53-5C99-471B-9C5B-6A21A75AC87E}" presName="level2hierChild" presStyleCnt="0"/>
      <dgm:spPr/>
    </dgm:pt>
    <dgm:pt modelId="{207BA0F9-D041-4E3D-B88E-63E92AFC7637}" type="pres">
      <dgm:prSet presAssocID="{43AA646E-D6A3-4361-9F0A-B7B4A3740B65}" presName="conn2-1" presStyleLbl="parChTrans1D2" presStyleIdx="0" presStyleCnt="3"/>
      <dgm:spPr/>
    </dgm:pt>
    <dgm:pt modelId="{592BE8F5-9F37-45FB-B29D-E9BAFAD983F9}" type="pres">
      <dgm:prSet presAssocID="{43AA646E-D6A3-4361-9F0A-B7B4A3740B65}" presName="connTx" presStyleLbl="parChTrans1D2" presStyleIdx="0" presStyleCnt="3"/>
      <dgm:spPr/>
    </dgm:pt>
    <dgm:pt modelId="{518E4161-5BD3-4AB8-B76E-83A3FAC79A69}" type="pres">
      <dgm:prSet presAssocID="{96EEE853-C2D1-4053-9AE3-8A0D051343A7}" presName="root2" presStyleCnt="0"/>
      <dgm:spPr/>
    </dgm:pt>
    <dgm:pt modelId="{D6BA2475-DC69-42D5-AE17-F76F97737303}" type="pres">
      <dgm:prSet presAssocID="{96EEE853-C2D1-4053-9AE3-8A0D051343A7}" presName="LevelTwoTextNode" presStyleLbl="node2" presStyleIdx="0" presStyleCnt="3">
        <dgm:presLayoutVars>
          <dgm:chPref val="3"/>
        </dgm:presLayoutVars>
      </dgm:prSet>
      <dgm:spPr/>
    </dgm:pt>
    <dgm:pt modelId="{5DDD611E-0EA5-43B3-88A8-3F89169FAF6E}" type="pres">
      <dgm:prSet presAssocID="{96EEE853-C2D1-4053-9AE3-8A0D051343A7}" presName="level3hierChild" presStyleCnt="0"/>
      <dgm:spPr/>
    </dgm:pt>
    <dgm:pt modelId="{9C7723A2-38A5-4845-9321-4BEC0799BE5E}" type="pres">
      <dgm:prSet presAssocID="{43609A14-8F85-44F6-B41B-B936AA95CF1B}" presName="conn2-1" presStyleLbl="parChTrans1D3" presStyleIdx="0" presStyleCnt="9"/>
      <dgm:spPr/>
    </dgm:pt>
    <dgm:pt modelId="{BE71A0B0-C20C-449F-8379-5B34CC51E6B1}" type="pres">
      <dgm:prSet presAssocID="{43609A14-8F85-44F6-B41B-B936AA95CF1B}" presName="connTx" presStyleLbl="parChTrans1D3" presStyleIdx="0" presStyleCnt="9"/>
      <dgm:spPr/>
    </dgm:pt>
    <dgm:pt modelId="{3675D735-9C55-4354-9996-C4AF612A8AB7}" type="pres">
      <dgm:prSet presAssocID="{8919F8C4-3AC2-4C32-8C19-3506BDC59741}" presName="root2" presStyleCnt="0"/>
      <dgm:spPr/>
    </dgm:pt>
    <dgm:pt modelId="{85CC781C-5625-4FC7-81FB-0FFC53010568}" type="pres">
      <dgm:prSet presAssocID="{8919F8C4-3AC2-4C32-8C19-3506BDC59741}" presName="LevelTwoTextNode" presStyleLbl="node3" presStyleIdx="0" presStyleCnt="9">
        <dgm:presLayoutVars>
          <dgm:chPref val="3"/>
        </dgm:presLayoutVars>
      </dgm:prSet>
      <dgm:spPr/>
    </dgm:pt>
    <dgm:pt modelId="{3BB6C94E-8147-4E5E-8D69-21D855D03ED5}" type="pres">
      <dgm:prSet presAssocID="{8919F8C4-3AC2-4C32-8C19-3506BDC59741}" presName="level3hierChild" presStyleCnt="0"/>
      <dgm:spPr/>
    </dgm:pt>
    <dgm:pt modelId="{4418E0A3-CBA0-4791-B6BD-33345BE47DEC}" type="pres">
      <dgm:prSet presAssocID="{BE53F20D-4AE6-4223-A485-48AC0ADFDB0E}" presName="conn2-1" presStyleLbl="parChTrans1D3" presStyleIdx="1" presStyleCnt="9"/>
      <dgm:spPr/>
    </dgm:pt>
    <dgm:pt modelId="{C9CF6044-9017-4A0C-8D24-0534328E6EF8}" type="pres">
      <dgm:prSet presAssocID="{BE53F20D-4AE6-4223-A485-48AC0ADFDB0E}" presName="connTx" presStyleLbl="parChTrans1D3" presStyleIdx="1" presStyleCnt="9"/>
      <dgm:spPr/>
    </dgm:pt>
    <dgm:pt modelId="{9319D215-4C30-4EEF-9C0B-A36FE5913B82}" type="pres">
      <dgm:prSet presAssocID="{751B6DAE-B207-496B-9D23-4CFFD37E11D3}" presName="root2" presStyleCnt="0"/>
      <dgm:spPr/>
    </dgm:pt>
    <dgm:pt modelId="{21726B42-5C6E-4FCF-91B4-C2114332B267}" type="pres">
      <dgm:prSet presAssocID="{751B6DAE-B207-496B-9D23-4CFFD37E11D3}" presName="LevelTwoTextNode" presStyleLbl="node3" presStyleIdx="1" presStyleCnt="9">
        <dgm:presLayoutVars>
          <dgm:chPref val="3"/>
        </dgm:presLayoutVars>
      </dgm:prSet>
      <dgm:spPr/>
    </dgm:pt>
    <dgm:pt modelId="{F288F1F0-42DA-4C37-AC09-6E0598227CC3}" type="pres">
      <dgm:prSet presAssocID="{751B6DAE-B207-496B-9D23-4CFFD37E11D3}" presName="level3hierChild" presStyleCnt="0"/>
      <dgm:spPr/>
    </dgm:pt>
    <dgm:pt modelId="{C2EC0AE2-8D43-49BA-A47E-2DBEF29065D4}" type="pres">
      <dgm:prSet presAssocID="{784F1B7B-DFAD-46F5-BE42-5707454177CE}" presName="conn2-1" presStyleLbl="parChTrans1D3" presStyleIdx="2" presStyleCnt="9"/>
      <dgm:spPr/>
    </dgm:pt>
    <dgm:pt modelId="{6BF217FD-C83F-436E-976B-268DF16422FC}" type="pres">
      <dgm:prSet presAssocID="{784F1B7B-DFAD-46F5-BE42-5707454177CE}" presName="connTx" presStyleLbl="parChTrans1D3" presStyleIdx="2" presStyleCnt="9"/>
      <dgm:spPr/>
    </dgm:pt>
    <dgm:pt modelId="{34A51DBC-031E-449A-B6B4-888116A956CC}" type="pres">
      <dgm:prSet presAssocID="{0CE1846D-3C4C-4ED0-9CBD-101F74FE5BFF}" presName="root2" presStyleCnt="0"/>
      <dgm:spPr/>
    </dgm:pt>
    <dgm:pt modelId="{684E04C3-7D25-42F2-B73F-AD7783000A7C}" type="pres">
      <dgm:prSet presAssocID="{0CE1846D-3C4C-4ED0-9CBD-101F74FE5BFF}" presName="LevelTwoTextNode" presStyleLbl="node3" presStyleIdx="2" presStyleCnt="9">
        <dgm:presLayoutVars>
          <dgm:chPref val="3"/>
        </dgm:presLayoutVars>
      </dgm:prSet>
      <dgm:spPr/>
    </dgm:pt>
    <dgm:pt modelId="{F1B1D69C-E402-45F6-A6DB-91349C25E754}" type="pres">
      <dgm:prSet presAssocID="{0CE1846D-3C4C-4ED0-9CBD-101F74FE5BFF}" presName="level3hierChild" presStyleCnt="0"/>
      <dgm:spPr/>
    </dgm:pt>
    <dgm:pt modelId="{C9EEE341-1F69-4FCC-8D64-8CF25A91991B}" type="pres">
      <dgm:prSet presAssocID="{C9D32A06-1E5A-4252-8ADB-B9428471D442}" presName="conn2-1" presStyleLbl="parChTrans1D2" presStyleIdx="1" presStyleCnt="3"/>
      <dgm:spPr/>
    </dgm:pt>
    <dgm:pt modelId="{290E86D4-BC11-4E1C-B3F5-EFA2423D17B2}" type="pres">
      <dgm:prSet presAssocID="{C9D32A06-1E5A-4252-8ADB-B9428471D442}" presName="connTx" presStyleLbl="parChTrans1D2" presStyleIdx="1" presStyleCnt="3"/>
      <dgm:spPr/>
    </dgm:pt>
    <dgm:pt modelId="{8B7E947B-0942-4A99-BD92-1C310B1F9A53}" type="pres">
      <dgm:prSet presAssocID="{2CA803A0-84C9-4F8C-A94D-2D0DF297360E}" presName="root2" presStyleCnt="0"/>
      <dgm:spPr/>
    </dgm:pt>
    <dgm:pt modelId="{A7C687E4-5CCE-4442-A36A-38AA959CD780}" type="pres">
      <dgm:prSet presAssocID="{2CA803A0-84C9-4F8C-A94D-2D0DF297360E}" presName="LevelTwoTextNode" presStyleLbl="node2" presStyleIdx="1" presStyleCnt="3">
        <dgm:presLayoutVars>
          <dgm:chPref val="3"/>
        </dgm:presLayoutVars>
      </dgm:prSet>
      <dgm:spPr/>
    </dgm:pt>
    <dgm:pt modelId="{9B891399-6361-4AAC-ACAC-83F8ECC722F9}" type="pres">
      <dgm:prSet presAssocID="{2CA803A0-84C9-4F8C-A94D-2D0DF297360E}" presName="level3hierChild" presStyleCnt="0"/>
      <dgm:spPr/>
    </dgm:pt>
    <dgm:pt modelId="{1CFB29DE-7475-4F23-97C9-418829534FD9}" type="pres">
      <dgm:prSet presAssocID="{9D6DE247-95FB-4BC4-9705-4733B0B4E9BF}" presName="conn2-1" presStyleLbl="parChTrans1D3" presStyleIdx="3" presStyleCnt="9"/>
      <dgm:spPr/>
    </dgm:pt>
    <dgm:pt modelId="{212E322F-530A-4768-80BC-2A04C74B1C43}" type="pres">
      <dgm:prSet presAssocID="{9D6DE247-95FB-4BC4-9705-4733B0B4E9BF}" presName="connTx" presStyleLbl="parChTrans1D3" presStyleIdx="3" presStyleCnt="9"/>
      <dgm:spPr/>
    </dgm:pt>
    <dgm:pt modelId="{C414884D-9D73-4BAC-95D4-B2F83422C5B8}" type="pres">
      <dgm:prSet presAssocID="{96BCDFB8-D498-426C-A4A9-6B43DB0E3CEF}" presName="root2" presStyleCnt="0"/>
      <dgm:spPr/>
    </dgm:pt>
    <dgm:pt modelId="{9A88752A-70A6-4A7A-ABE5-47A579DE8164}" type="pres">
      <dgm:prSet presAssocID="{96BCDFB8-D498-426C-A4A9-6B43DB0E3CEF}" presName="LevelTwoTextNode" presStyleLbl="node3" presStyleIdx="3" presStyleCnt="9">
        <dgm:presLayoutVars>
          <dgm:chPref val="3"/>
        </dgm:presLayoutVars>
      </dgm:prSet>
      <dgm:spPr/>
    </dgm:pt>
    <dgm:pt modelId="{C8B38779-C3C1-416D-B4B1-BDE04E7CEEB8}" type="pres">
      <dgm:prSet presAssocID="{96BCDFB8-D498-426C-A4A9-6B43DB0E3CEF}" presName="level3hierChild" presStyleCnt="0"/>
      <dgm:spPr/>
    </dgm:pt>
    <dgm:pt modelId="{26EB7E7E-9D6C-49FB-9E8C-910679329518}" type="pres">
      <dgm:prSet presAssocID="{F756F8C4-FE11-4549-9E86-A823BA62A6C5}" presName="conn2-1" presStyleLbl="parChTrans1D3" presStyleIdx="4" presStyleCnt="9"/>
      <dgm:spPr/>
    </dgm:pt>
    <dgm:pt modelId="{71F8D49E-09D0-490F-92D4-C10514D93FC5}" type="pres">
      <dgm:prSet presAssocID="{F756F8C4-FE11-4549-9E86-A823BA62A6C5}" presName="connTx" presStyleLbl="parChTrans1D3" presStyleIdx="4" presStyleCnt="9"/>
      <dgm:spPr/>
    </dgm:pt>
    <dgm:pt modelId="{4D857217-5AEC-468E-A9A6-0F16FFFD83B0}" type="pres">
      <dgm:prSet presAssocID="{F83A13FA-CB9D-4962-8E4F-66B501858FE0}" presName="root2" presStyleCnt="0"/>
      <dgm:spPr/>
    </dgm:pt>
    <dgm:pt modelId="{DC8895BB-86FA-4EB4-BC2B-5612E5B31EBD}" type="pres">
      <dgm:prSet presAssocID="{F83A13FA-CB9D-4962-8E4F-66B501858FE0}" presName="LevelTwoTextNode" presStyleLbl="node3" presStyleIdx="4" presStyleCnt="9">
        <dgm:presLayoutVars>
          <dgm:chPref val="3"/>
        </dgm:presLayoutVars>
      </dgm:prSet>
      <dgm:spPr/>
    </dgm:pt>
    <dgm:pt modelId="{5CA906C9-7C72-4901-8EC3-DEB72C6934AE}" type="pres">
      <dgm:prSet presAssocID="{F83A13FA-CB9D-4962-8E4F-66B501858FE0}" presName="level3hierChild" presStyleCnt="0"/>
      <dgm:spPr/>
    </dgm:pt>
    <dgm:pt modelId="{0DE10595-61F6-4C70-8E86-9D409852F486}" type="pres">
      <dgm:prSet presAssocID="{939D0EE7-6874-487B-AC39-8E18065EC4A0}" presName="conn2-1" presStyleLbl="parChTrans1D3" presStyleIdx="5" presStyleCnt="9"/>
      <dgm:spPr/>
    </dgm:pt>
    <dgm:pt modelId="{79381E70-615E-46CE-8321-F23564F763F7}" type="pres">
      <dgm:prSet presAssocID="{939D0EE7-6874-487B-AC39-8E18065EC4A0}" presName="connTx" presStyleLbl="parChTrans1D3" presStyleIdx="5" presStyleCnt="9"/>
      <dgm:spPr/>
    </dgm:pt>
    <dgm:pt modelId="{D26B5C33-3DB3-4640-BAD5-6D84366AD1D7}" type="pres">
      <dgm:prSet presAssocID="{7BB4DB39-A420-4516-8C97-D09A6BB5C973}" presName="root2" presStyleCnt="0"/>
      <dgm:spPr/>
    </dgm:pt>
    <dgm:pt modelId="{BE0E66D5-CCCB-493D-8D7E-6949939E4397}" type="pres">
      <dgm:prSet presAssocID="{7BB4DB39-A420-4516-8C97-D09A6BB5C973}" presName="LevelTwoTextNode" presStyleLbl="node3" presStyleIdx="5" presStyleCnt="9">
        <dgm:presLayoutVars>
          <dgm:chPref val="3"/>
        </dgm:presLayoutVars>
      </dgm:prSet>
      <dgm:spPr/>
    </dgm:pt>
    <dgm:pt modelId="{F3F608A5-1D61-4240-AA52-B9B08BA99AE0}" type="pres">
      <dgm:prSet presAssocID="{7BB4DB39-A420-4516-8C97-D09A6BB5C973}" presName="level3hierChild" presStyleCnt="0"/>
      <dgm:spPr/>
    </dgm:pt>
    <dgm:pt modelId="{36ABD5C5-70A1-4F3E-972E-0803F399D28D}" type="pres">
      <dgm:prSet presAssocID="{D69EDCC3-AB37-4CAB-A8B8-255B0368AA70}" presName="conn2-1" presStyleLbl="parChTrans1D2" presStyleIdx="2" presStyleCnt="3"/>
      <dgm:spPr/>
    </dgm:pt>
    <dgm:pt modelId="{1C72E60E-957F-4E08-B4F2-42381B6EB4A4}" type="pres">
      <dgm:prSet presAssocID="{D69EDCC3-AB37-4CAB-A8B8-255B0368AA70}" presName="connTx" presStyleLbl="parChTrans1D2" presStyleIdx="2" presStyleCnt="3"/>
      <dgm:spPr/>
    </dgm:pt>
    <dgm:pt modelId="{47D9E463-DF8E-4328-A588-5CAFFAA8A614}" type="pres">
      <dgm:prSet presAssocID="{97A53351-EE0A-49AA-B96A-CC9A8F82473E}" presName="root2" presStyleCnt="0"/>
      <dgm:spPr/>
    </dgm:pt>
    <dgm:pt modelId="{47EAFA19-1A4E-4518-974B-A2783CC1704B}" type="pres">
      <dgm:prSet presAssocID="{97A53351-EE0A-49AA-B96A-CC9A8F82473E}" presName="LevelTwoTextNode" presStyleLbl="node2" presStyleIdx="2" presStyleCnt="3">
        <dgm:presLayoutVars>
          <dgm:chPref val="3"/>
        </dgm:presLayoutVars>
      </dgm:prSet>
      <dgm:spPr/>
    </dgm:pt>
    <dgm:pt modelId="{335EB69A-42B1-4E54-A6E2-788A383B7B4B}" type="pres">
      <dgm:prSet presAssocID="{97A53351-EE0A-49AA-B96A-CC9A8F82473E}" presName="level3hierChild" presStyleCnt="0"/>
      <dgm:spPr/>
    </dgm:pt>
    <dgm:pt modelId="{86A862F8-7747-445D-B68A-8157481AC05D}" type="pres">
      <dgm:prSet presAssocID="{EFA4E43B-8192-4C86-9E91-7FA1E1F18600}" presName="conn2-1" presStyleLbl="parChTrans1D3" presStyleIdx="6" presStyleCnt="9"/>
      <dgm:spPr/>
    </dgm:pt>
    <dgm:pt modelId="{6E66B96C-62CD-45A4-B43F-623AC1F61899}" type="pres">
      <dgm:prSet presAssocID="{EFA4E43B-8192-4C86-9E91-7FA1E1F18600}" presName="connTx" presStyleLbl="parChTrans1D3" presStyleIdx="6" presStyleCnt="9"/>
      <dgm:spPr/>
    </dgm:pt>
    <dgm:pt modelId="{4E62AE11-E6EA-4932-8CA9-1C55A3B36CAB}" type="pres">
      <dgm:prSet presAssocID="{1EEC28AD-BAD8-450B-8492-E449F274A7F8}" presName="root2" presStyleCnt="0"/>
      <dgm:spPr/>
    </dgm:pt>
    <dgm:pt modelId="{A5AAF95C-9669-4C1C-BA56-60F88849B575}" type="pres">
      <dgm:prSet presAssocID="{1EEC28AD-BAD8-450B-8492-E449F274A7F8}" presName="LevelTwoTextNode" presStyleLbl="node3" presStyleIdx="6" presStyleCnt="9">
        <dgm:presLayoutVars>
          <dgm:chPref val="3"/>
        </dgm:presLayoutVars>
      </dgm:prSet>
      <dgm:spPr/>
    </dgm:pt>
    <dgm:pt modelId="{F4A8BC43-515A-48AB-8BA9-4CA75D24EE32}" type="pres">
      <dgm:prSet presAssocID="{1EEC28AD-BAD8-450B-8492-E449F274A7F8}" presName="level3hierChild" presStyleCnt="0"/>
      <dgm:spPr/>
    </dgm:pt>
    <dgm:pt modelId="{30F2A9EA-E885-4470-938A-A45D7B4DD610}" type="pres">
      <dgm:prSet presAssocID="{3D239AC7-542A-4628-A5D2-BFB12864FA70}" presName="conn2-1" presStyleLbl="parChTrans1D3" presStyleIdx="7" presStyleCnt="9"/>
      <dgm:spPr/>
    </dgm:pt>
    <dgm:pt modelId="{81A3064B-8828-4CAE-896E-26AFC4B03A83}" type="pres">
      <dgm:prSet presAssocID="{3D239AC7-542A-4628-A5D2-BFB12864FA70}" presName="connTx" presStyleLbl="parChTrans1D3" presStyleIdx="7" presStyleCnt="9"/>
      <dgm:spPr/>
    </dgm:pt>
    <dgm:pt modelId="{A94C5500-0673-4497-9225-B5F1A92DC346}" type="pres">
      <dgm:prSet presAssocID="{009F0565-896C-4E01-AE7A-3BE903A3EB65}" presName="root2" presStyleCnt="0"/>
      <dgm:spPr/>
    </dgm:pt>
    <dgm:pt modelId="{3A147140-8093-439B-B842-8BF7C8143D95}" type="pres">
      <dgm:prSet presAssocID="{009F0565-896C-4E01-AE7A-3BE903A3EB65}" presName="LevelTwoTextNode" presStyleLbl="node3" presStyleIdx="7" presStyleCnt="9">
        <dgm:presLayoutVars>
          <dgm:chPref val="3"/>
        </dgm:presLayoutVars>
      </dgm:prSet>
      <dgm:spPr/>
    </dgm:pt>
    <dgm:pt modelId="{06D2681E-129C-4438-B4C3-F0B1924CCC54}" type="pres">
      <dgm:prSet presAssocID="{009F0565-896C-4E01-AE7A-3BE903A3EB65}" presName="level3hierChild" presStyleCnt="0"/>
      <dgm:spPr/>
    </dgm:pt>
    <dgm:pt modelId="{0E94C6C1-30D0-4DE0-9046-028D85C868FC}" type="pres">
      <dgm:prSet presAssocID="{0D057698-020F-4BED-87DF-67D63BA25A16}" presName="conn2-1" presStyleLbl="parChTrans1D3" presStyleIdx="8" presStyleCnt="9"/>
      <dgm:spPr/>
    </dgm:pt>
    <dgm:pt modelId="{96168644-24AC-4B7A-A1B5-1D72E29AF623}" type="pres">
      <dgm:prSet presAssocID="{0D057698-020F-4BED-87DF-67D63BA25A16}" presName="connTx" presStyleLbl="parChTrans1D3" presStyleIdx="8" presStyleCnt="9"/>
      <dgm:spPr/>
    </dgm:pt>
    <dgm:pt modelId="{A5244F56-D82E-4E52-B6A6-504236CCED4C}" type="pres">
      <dgm:prSet presAssocID="{14C2F4D7-362F-459C-979A-E6ED784A695E}" presName="root2" presStyleCnt="0"/>
      <dgm:spPr/>
    </dgm:pt>
    <dgm:pt modelId="{AC9572AC-83BB-4CC2-9E40-64CF17F5230D}" type="pres">
      <dgm:prSet presAssocID="{14C2F4D7-362F-459C-979A-E6ED784A695E}" presName="LevelTwoTextNode" presStyleLbl="node3" presStyleIdx="8" presStyleCnt="9">
        <dgm:presLayoutVars>
          <dgm:chPref val="3"/>
        </dgm:presLayoutVars>
      </dgm:prSet>
      <dgm:spPr/>
    </dgm:pt>
    <dgm:pt modelId="{4774121F-FDE5-409D-8A98-C459E406DF05}" type="pres">
      <dgm:prSet presAssocID="{14C2F4D7-362F-459C-979A-E6ED784A695E}" presName="level3hierChild" presStyleCnt="0"/>
      <dgm:spPr/>
    </dgm:pt>
  </dgm:ptLst>
  <dgm:cxnLst>
    <dgm:cxn modelId="{B695630B-9F92-4B4A-A3BD-0757C7F60181}" type="presOf" srcId="{EFA4E43B-8192-4C86-9E91-7FA1E1F18600}" destId="{86A862F8-7747-445D-B68A-8157481AC05D}" srcOrd="0" destOrd="0" presId="urn:microsoft.com/office/officeart/2005/8/layout/hierarchy2"/>
    <dgm:cxn modelId="{2BAC681A-706A-4972-A90E-F5178742EBE8}" type="presOf" srcId="{97A53351-EE0A-49AA-B96A-CC9A8F82473E}" destId="{47EAFA19-1A4E-4518-974B-A2783CC1704B}" srcOrd="0" destOrd="0" presId="urn:microsoft.com/office/officeart/2005/8/layout/hierarchy2"/>
    <dgm:cxn modelId="{3D381E25-4265-4663-850D-C90360240CED}" type="presOf" srcId="{F83A13FA-CB9D-4962-8E4F-66B501858FE0}" destId="{DC8895BB-86FA-4EB4-BC2B-5612E5B31EBD}" srcOrd="0" destOrd="0" presId="urn:microsoft.com/office/officeart/2005/8/layout/hierarchy2"/>
    <dgm:cxn modelId="{985E972B-40A6-4AE6-B2D1-D55EA0A7A8B4}" type="presOf" srcId="{939D0EE7-6874-487B-AC39-8E18065EC4A0}" destId="{0DE10595-61F6-4C70-8E86-9D409852F486}" srcOrd="0" destOrd="0" presId="urn:microsoft.com/office/officeart/2005/8/layout/hierarchy2"/>
    <dgm:cxn modelId="{AA1EA62D-8EA2-4B61-81E4-4854EDAB7BF4}" type="presOf" srcId="{43AA646E-D6A3-4361-9F0A-B7B4A3740B65}" destId="{207BA0F9-D041-4E3D-B88E-63E92AFC7637}" srcOrd="0" destOrd="0" presId="urn:microsoft.com/office/officeart/2005/8/layout/hierarchy2"/>
    <dgm:cxn modelId="{BFF67631-D91E-42D1-A4DC-AD8489169D8B}" type="presOf" srcId="{43609A14-8F85-44F6-B41B-B936AA95CF1B}" destId="{9C7723A2-38A5-4845-9321-4BEC0799BE5E}" srcOrd="0" destOrd="0" presId="urn:microsoft.com/office/officeart/2005/8/layout/hierarchy2"/>
    <dgm:cxn modelId="{728EA464-3553-4CF3-B1B0-29BE6197B4E8}" type="presOf" srcId="{9D6DE247-95FB-4BC4-9705-4733B0B4E9BF}" destId="{1CFB29DE-7475-4F23-97C9-418829534FD9}" srcOrd="0" destOrd="0" presId="urn:microsoft.com/office/officeart/2005/8/layout/hierarchy2"/>
    <dgm:cxn modelId="{45E5A467-9849-414C-BE84-40DF8B4DC300}" srcId="{96EEE853-C2D1-4053-9AE3-8A0D051343A7}" destId="{751B6DAE-B207-496B-9D23-4CFFD37E11D3}" srcOrd="1" destOrd="0" parTransId="{BE53F20D-4AE6-4223-A485-48AC0ADFDB0E}" sibTransId="{0056B5C2-DB0D-490B-BA8C-29EB09F16D89}"/>
    <dgm:cxn modelId="{43935E68-66D5-4F71-91A4-841E573A22E5}" type="presOf" srcId="{1EEC28AD-BAD8-450B-8492-E449F274A7F8}" destId="{A5AAF95C-9669-4C1C-BA56-60F88849B575}" srcOrd="0" destOrd="0" presId="urn:microsoft.com/office/officeart/2005/8/layout/hierarchy2"/>
    <dgm:cxn modelId="{F1B6296A-2D9E-48B2-9990-0928F100AE25}" type="presOf" srcId="{D69EDCC3-AB37-4CAB-A8B8-255B0368AA70}" destId="{36ABD5C5-70A1-4F3E-972E-0803F399D28D}" srcOrd="0" destOrd="0" presId="urn:microsoft.com/office/officeart/2005/8/layout/hierarchy2"/>
    <dgm:cxn modelId="{A0AC914B-7C4C-4E9E-BB7E-51CF8BD5D366}" srcId="{97A53351-EE0A-49AA-B96A-CC9A8F82473E}" destId="{009F0565-896C-4E01-AE7A-3BE903A3EB65}" srcOrd="1" destOrd="0" parTransId="{3D239AC7-542A-4628-A5D2-BFB12864FA70}" sibTransId="{073B4C16-225B-4E4E-B0DD-52CCC49E142F}"/>
    <dgm:cxn modelId="{33D8246C-9DF8-40F3-BFEE-808AED4A8DE2}" type="presOf" srcId="{9AD2EE53-5C99-471B-9C5B-6A21A75AC87E}" destId="{ED32708E-C1BB-403F-928E-A96D4B4BABCF}" srcOrd="0" destOrd="0" presId="urn:microsoft.com/office/officeart/2005/8/layout/hierarchy2"/>
    <dgm:cxn modelId="{1CA5A26C-486A-4662-AB0E-8F004511A5FA}" type="presOf" srcId="{F756F8C4-FE11-4549-9E86-A823BA62A6C5}" destId="{71F8D49E-09D0-490F-92D4-C10514D93FC5}" srcOrd="1" destOrd="0" presId="urn:microsoft.com/office/officeart/2005/8/layout/hierarchy2"/>
    <dgm:cxn modelId="{CE1F7E51-6641-4DCA-BCCA-E6668B444F13}" srcId="{9AD2EE53-5C99-471B-9C5B-6A21A75AC87E}" destId="{2CA803A0-84C9-4F8C-A94D-2D0DF297360E}" srcOrd="1" destOrd="0" parTransId="{C9D32A06-1E5A-4252-8ADB-B9428471D442}" sibTransId="{C22E7C96-FD6E-4DE4-83E4-4B7AE4385F1A}"/>
    <dgm:cxn modelId="{95B6537A-A57A-4F75-B26C-4BDED3935A96}" type="presOf" srcId="{9D6DE247-95FB-4BC4-9705-4733B0B4E9BF}" destId="{212E322F-530A-4768-80BC-2A04C74B1C43}" srcOrd="1" destOrd="0" presId="urn:microsoft.com/office/officeart/2005/8/layout/hierarchy2"/>
    <dgm:cxn modelId="{A170437B-3E72-4C41-9302-D8523D662D2B}" type="presOf" srcId="{96BCDFB8-D498-426C-A4A9-6B43DB0E3CEF}" destId="{9A88752A-70A6-4A7A-ABE5-47A579DE8164}" srcOrd="0" destOrd="0" presId="urn:microsoft.com/office/officeart/2005/8/layout/hierarchy2"/>
    <dgm:cxn modelId="{E8211581-4A0F-4B6E-B67A-A74BE11FE386}" srcId="{9AD2EE53-5C99-471B-9C5B-6A21A75AC87E}" destId="{97A53351-EE0A-49AA-B96A-CC9A8F82473E}" srcOrd="2" destOrd="0" parTransId="{D69EDCC3-AB37-4CAB-A8B8-255B0368AA70}" sibTransId="{F1D392F0-0768-4DA5-8D8F-D658BD897C9B}"/>
    <dgm:cxn modelId="{56DDDF83-01FF-4F0D-9FCF-82927D75E671}" type="presOf" srcId="{0D057698-020F-4BED-87DF-67D63BA25A16}" destId="{0E94C6C1-30D0-4DE0-9046-028D85C868FC}" srcOrd="0" destOrd="0" presId="urn:microsoft.com/office/officeart/2005/8/layout/hierarchy2"/>
    <dgm:cxn modelId="{7BCD2E85-921C-4A55-98AF-836294127414}" type="presOf" srcId="{BE53F20D-4AE6-4223-A485-48AC0ADFDB0E}" destId="{4418E0A3-CBA0-4791-B6BD-33345BE47DEC}" srcOrd="0" destOrd="0" presId="urn:microsoft.com/office/officeart/2005/8/layout/hierarchy2"/>
    <dgm:cxn modelId="{CFB18786-C359-4AFE-AAAB-9D07C814A157}" type="presOf" srcId="{8919F8C4-3AC2-4C32-8C19-3506BDC59741}" destId="{85CC781C-5625-4FC7-81FB-0FFC53010568}" srcOrd="0" destOrd="0" presId="urn:microsoft.com/office/officeart/2005/8/layout/hierarchy2"/>
    <dgm:cxn modelId="{01CC2A8E-0285-46CA-B53E-985094BC61D3}" type="presOf" srcId="{939D0EE7-6874-487B-AC39-8E18065EC4A0}" destId="{79381E70-615E-46CE-8321-F23564F763F7}" srcOrd="1" destOrd="0" presId="urn:microsoft.com/office/officeart/2005/8/layout/hierarchy2"/>
    <dgm:cxn modelId="{5DABC18F-12C1-4E46-9A67-0A3FE5428892}" type="presOf" srcId="{009F0565-896C-4E01-AE7A-3BE903A3EB65}" destId="{3A147140-8093-439B-B842-8BF7C8143D95}" srcOrd="0" destOrd="0" presId="urn:microsoft.com/office/officeart/2005/8/layout/hierarchy2"/>
    <dgm:cxn modelId="{28F0EC97-5F9D-4A88-954A-07239311A977}" type="presOf" srcId="{0CE1846D-3C4C-4ED0-9CBD-101F74FE5BFF}" destId="{684E04C3-7D25-42F2-B73F-AD7783000A7C}" srcOrd="0" destOrd="0" presId="urn:microsoft.com/office/officeart/2005/8/layout/hierarchy2"/>
    <dgm:cxn modelId="{86FE659B-4790-49F0-857A-1563A149242C}" srcId="{2CA803A0-84C9-4F8C-A94D-2D0DF297360E}" destId="{F83A13FA-CB9D-4962-8E4F-66B501858FE0}" srcOrd="1" destOrd="0" parTransId="{F756F8C4-FE11-4549-9E86-A823BA62A6C5}" sibTransId="{5339921D-3E28-426E-ACFE-5AD2D0BB1667}"/>
    <dgm:cxn modelId="{A1EC8F9D-88A3-4BF9-B2B1-DD7A9B736DB9}" type="presOf" srcId="{43AA646E-D6A3-4361-9F0A-B7B4A3740B65}" destId="{592BE8F5-9F37-45FB-B29D-E9BAFAD983F9}" srcOrd="1" destOrd="0" presId="urn:microsoft.com/office/officeart/2005/8/layout/hierarchy2"/>
    <dgm:cxn modelId="{DDDB239E-BB45-4994-BCEC-65FF4B9BA27E}" type="presOf" srcId="{EFA4E43B-8192-4C86-9E91-7FA1E1F18600}" destId="{6E66B96C-62CD-45A4-B43F-623AC1F61899}" srcOrd="1" destOrd="0" presId="urn:microsoft.com/office/officeart/2005/8/layout/hierarchy2"/>
    <dgm:cxn modelId="{F42DF8A3-F1D2-4C98-9328-A03EAAEB7EFC}" type="presOf" srcId="{3D239AC7-542A-4628-A5D2-BFB12864FA70}" destId="{30F2A9EA-E885-4470-938A-A45D7B4DD610}" srcOrd="0" destOrd="0" presId="urn:microsoft.com/office/officeart/2005/8/layout/hierarchy2"/>
    <dgm:cxn modelId="{F2D1DAAD-75D2-4B42-B361-BD2C808DFB54}" type="presOf" srcId="{43609A14-8F85-44F6-B41B-B936AA95CF1B}" destId="{BE71A0B0-C20C-449F-8379-5B34CC51E6B1}" srcOrd="1" destOrd="0" presId="urn:microsoft.com/office/officeart/2005/8/layout/hierarchy2"/>
    <dgm:cxn modelId="{F0228BAE-A02B-4008-9BB1-C7284BEA78A4}" type="presOf" srcId="{7BB4DB39-A420-4516-8C97-D09A6BB5C973}" destId="{BE0E66D5-CCCB-493D-8D7E-6949939E4397}" srcOrd="0" destOrd="0" presId="urn:microsoft.com/office/officeart/2005/8/layout/hierarchy2"/>
    <dgm:cxn modelId="{E04080AF-387D-4B45-976D-63ED8B851AD5}" type="presOf" srcId="{2CA803A0-84C9-4F8C-A94D-2D0DF297360E}" destId="{A7C687E4-5CCE-4442-A36A-38AA959CD780}" srcOrd="0" destOrd="0" presId="urn:microsoft.com/office/officeart/2005/8/layout/hierarchy2"/>
    <dgm:cxn modelId="{3BCB39B0-3E3D-4D17-9FAE-51758DE0BD25}" srcId="{96EEE853-C2D1-4053-9AE3-8A0D051343A7}" destId="{0CE1846D-3C4C-4ED0-9CBD-101F74FE5BFF}" srcOrd="2" destOrd="0" parTransId="{784F1B7B-DFAD-46F5-BE42-5707454177CE}" sibTransId="{DB0342FC-2B22-4ABF-8767-3D1244AC5DEB}"/>
    <dgm:cxn modelId="{D86A5DB2-EC27-4829-8EB9-81E4C9994FA7}" type="presOf" srcId="{D69EDCC3-AB37-4CAB-A8B8-255B0368AA70}" destId="{1C72E60E-957F-4E08-B4F2-42381B6EB4A4}" srcOrd="1" destOrd="0" presId="urn:microsoft.com/office/officeart/2005/8/layout/hierarchy2"/>
    <dgm:cxn modelId="{4020E2B3-75C8-4AF9-A176-8284C13EE047}" type="presOf" srcId="{F756F8C4-FE11-4549-9E86-A823BA62A6C5}" destId="{26EB7E7E-9D6C-49FB-9E8C-910679329518}" srcOrd="0" destOrd="0" presId="urn:microsoft.com/office/officeart/2005/8/layout/hierarchy2"/>
    <dgm:cxn modelId="{DBD719B4-8C1C-441A-8DE3-5616858B189A}" srcId="{2CA803A0-84C9-4F8C-A94D-2D0DF297360E}" destId="{96BCDFB8-D498-426C-A4A9-6B43DB0E3CEF}" srcOrd="0" destOrd="0" parTransId="{9D6DE247-95FB-4BC4-9705-4733B0B4E9BF}" sibTransId="{500FEA14-6D47-40C8-B1BB-50D1832A61B7}"/>
    <dgm:cxn modelId="{FA3971B4-7195-4979-9E9E-F7FA5BE55311}" type="presOf" srcId="{BE53F20D-4AE6-4223-A485-48AC0ADFDB0E}" destId="{C9CF6044-9017-4A0C-8D24-0534328E6EF8}" srcOrd="1" destOrd="0" presId="urn:microsoft.com/office/officeart/2005/8/layout/hierarchy2"/>
    <dgm:cxn modelId="{E721A3BE-69F2-43CA-9BAE-D97731D2A4A1}" srcId="{97A53351-EE0A-49AA-B96A-CC9A8F82473E}" destId="{1EEC28AD-BAD8-450B-8492-E449F274A7F8}" srcOrd="0" destOrd="0" parTransId="{EFA4E43B-8192-4C86-9E91-7FA1E1F18600}" sibTransId="{BBA1852D-3301-4E67-81A3-6091F417B866}"/>
    <dgm:cxn modelId="{C75A3BC1-B852-4378-91BD-07794E919805}" srcId="{9AD2EE53-5C99-471B-9C5B-6A21A75AC87E}" destId="{96EEE853-C2D1-4053-9AE3-8A0D051343A7}" srcOrd="0" destOrd="0" parTransId="{43AA646E-D6A3-4361-9F0A-B7B4A3740B65}" sibTransId="{0FA2F59C-36D8-4EB2-896D-7CDD718E6F48}"/>
    <dgm:cxn modelId="{3847A4C2-31DE-42E1-B353-A54ECD665B00}" srcId="{5BB54812-6271-4A03-AD20-6FFDB17628C5}" destId="{9AD2EE53-5C99-471B-9C5B-6A21A75AC87E}" srcOrd="0" destOrd="0" parTransId="{D613E84F-94E8-4121-8872-16701E7DB6C4}" sibTransId="{2F7C3473-EA21-4ACB-9F18-B32E0282E757}"/>
    <dgm:cxn modelId="{021C65C9-4982-45E6-A778-08DD0EC76251}" type="presOf" srcId="{96EEE853-C2D1-4053-9AE3-8A0D051343A7}" destId="{D6BA2475-DC69-42D5-AE17-F76F97737303}" srcOrd="0" destOrd="0" presId="urn:microsoft.com/office/officeart/2005/8/layout/hierarchy2"/>
    <dgm:cxn modelId="{FDE05CCF-6D91-4F7B-AD03-D6DA388EBABD}" type="presOf" srcId="{751B6DAE-B207-496B-9D23-4CFFD37E11D3}" destId="{21726B42-5C6E-4FCF-91B4-C2114332B267}" srcOrd="0" destOrd="0" presId="urn:microsoft.com/office/officeart/2005/8/layout/hierarchy2"/>
    <dgm:cxn modelId="{51FFA4D1-88E7-4FC6-825B-10215EED9A32}" type="presOf" srcId="{0D057698-020F-4BED-87DF-67D63BA25A16}" destId="{96168644-24AC-4B7A-A1B5-1D72E29AF623}" srcOrd="1" destOrd="0" presId="urn:microsoft.com/office/officeart/2005/8/layout/hierarchy2"/>
    <dgm:cxn modelId="{5BFEADD1-EE52-408E-857F-F9B423C4FA30}" type="presOf" srcId="{784F1B7B-DFAD-46F5-BE42-5707454177CE}" destId="{C2EC0AE2-8D43-49BA-A47E-2DBEF29065D4}" srcOrd="0" destOrd="0" presId="urn:microsoft.com/office/officeart/2005/8/layout/hierarchy2"/>
    <dgm:cxn modelId="{B792A6DC-9E62-4EEA-9B75-467141024CC9}" type="presOf" srcId="{C9D32A06-1E5A-4252-8ADB-B9428471D442}" destId="{290E86D4-BC11-4E1C-B3F5-EFA2423D17B2}" srcOrd="1" destOrd="0" presId="urn:microsoft.com/office/officeart/2005/8/layout/hierarchy2"/>
    <dgm:cxn modelId="{B3CCFEDC-87E1-4AD6-B248-B948E2E81A0A}" type="presOf" srcId="{14C2F4D7-362F-459C-979A-E6ED784A695E}" destId="{AC9572AC-83BB-4CC2-9E40-64CF17F5230D}" srcOrd="0" destOrd="0" presId="urn:microsoft.com/office/officeart/2005/8/layout/hierarchy2"/>
    <dgm:cxn modelId="{33B9EFE1-FB12-4079-BCE8-70DE99A670CD}" type="presOf" srcId="{784F1B7B-DFAD-46F5-BE42-5707454177CE}" destId="{6BF217FD-C83F-436E-976B-268DF16422FC}" srcOrd="1" destOrd="0" presId="urn:microsoft.com/office/officeart/2005/8/layout/hierarchy2"/>
    <dgm:cxn modelId="{D2F793E2-5757-4DA0-BAEC-AC9746D81E95}" type="presOf" srcId="{3D239AC7-542A-4628-A5D2-BFB12864FA70}" destId="{81A3064B-8828-4CAE-896E-26AFC4B03A83}" srcOrd="1" destOrd="0" presId="urn:microsoft.com/office/officeart/2005/8/layout/hierarchy2"/>
    <dgm:cxn modelId="{C03ABBE2-F9FB-4DC7-81F3-75A1FA955BC9}" srcId="{2CA803A0-84C9-4F8C-A94D-2D0DF297360E}" destId="{7BB4DB39-A420-4516-8C97-D09A6BB5C973}" srcOrd="2" destOrd="0" parTransId="{939D0EE7-6874-487B-AC39-8E18065EC4A0}" sibTransId="{F9301F3C-DBDC-4591-BA5F-03B2D2B3A0DF}"/>
    <dgm:cxn modelId="{468AE8E2-28A2-4649-B5F5-5CABC92C9EFC}" srcId="{97A53351-EE0A-49AA-B96A-CC9A8F82473E}" destId="{14C2F4D7-362F-459C-979A-E6ED784A695E}" srcOrd="2" destOrd="0" parTransId="{0D057698-020F-4BED-87DF-67D63BA25A16}" sibTransId="{F2D7308F-F5A8-494C-A4EB-42BEB3EA0585}"/>
    <dgm:cxn modelId="{CCAA73E8-9AAB-441F-AB18-B26F7CB55DD9}" type="presOf" srcId="{5BB54812-6271-4A03-AD20-6FFDB17628C5}" destId="{FD0434FE-8CF1-40D8-BDBC-6D11B4314FC8}" srcOrd="0" destOrd="0" presId="urn:microsoft.com/office/officeart/2005/8/layout/hierarchy2"/>
    <dgm:cxn modelId="{5A79BFEA-1051-45B6-9E72-95243613FF83}" type="presOf" srcId="{C9D32A06-1E5A-4252-8ADB-B9428471D442}" destId="{C9EEE341-1F69-4FCC-8D64-8CF25A91991B}" srcOrd="0" destOrd="0" presId="urn:microsoft.com/office/officeart/2005/8/layout/hierarchy2"/>
    <dgm:cxn modelId="{F44DDDED-A425-4928-AF08-C5D765F2F5B9}" srcId="{96EEE853-C2D1-4053-9AE3-8A0D051343A7}" destId="{8919F8C4-3AC2-4C32-8C19-3506BDC59741}" srcOrd="0" destOrd="0" parTransId="{43609A14-8F85-44F6-B41B-B936AA95CF1B}" sibTransId="{5D718109-982D-4A30-9268-9AA8D6F1BBA9}"/>
    <dgm:cxn modelId="{988FB26C-E3C0-4535-A8E5-52A2C044CC85}" type="presParOf" srcId="{FD0434FE-8CF1-40D8-BDBC-6D11B4314FC8}" destId="{562B2913-1782-43A5-AA2D-8E21EB4E10BC}" srcOrd="0" destOrd="0" presId="urn:microsoft.com/office/officeart/2005/8/layout/hierarchy2"/>
    <dgm:cxn modelId="{32B510CB-6064-4F9F-A21A-0C642D0EB4FA}" type="presParOf" srcId="{562B2913-1782-43A5-AA2D-8E21EB4E10BC}" destId="{ED32708E-C1BB-403F-928E-A96D4B4BABCF}" srcOrd="0" destOrd="0" presId="urn:microsoft.com/office/officeart/2005/8/layout/hierarchy2"/>
    <dgm:cxn modelId="{F9A571E8-D844-453B-9203-74B57430A13F}" type="presParOf" srcId="{562B2913-1782-43A5-AA2D-8E21EB4E10BC}" destId="{BA4DA5C9-614E-4308-A2F5-976F2560B0B6}" srcOrd="1" destOrd="0" presId="urn:microsoft.com/office/officeart/2005/8/layout/hierarchy2"/>
    <dgm:cxn modelId="{C75731F1-86BA-4610-A01F-0FF080A16172}" type="presParOf" srcId="{BA4DA5C9-614E-4308-A2F5-976F2560B0B6}" destId="{207BA0F9-D041-4E3D-B88E-63E92AFC7637}" srcOrd="0" destOrd="0" presId="urn:microsoft.com/office/officeart/2005/8/layout/hierarchy2"/>
    <dgm:cxn modelId="{64C89975-5577-41C2-BB84-AED2ED83AA08}" type="presParOf" srcId="{207BA0F9-D041-4E3D-B88E-63E92AFC7637}" destId="{592BE8F5-9F37-45FB-B29D-E9BAFAD983F9}" srcOrd="0" destOrd="0" presId="urn:microsoft.com/office/officeart/2005/8/layout/hierarchy2"/>
    <dgm:cxn modelId="{3D2BB7E2-1030-4804-9410-A9DC221F2B6F}" type="presParOf" srcId="{BA4DA5C9-614E-4308-A2F5-976F2560B0B6}" destId="{518E4161-5BD3-4AB8-B76E-83A3FAC79A69}" srcOrd="1" destOrd="0" presId="urn:microsoft.com/office/officeart/2005/8/layout/hierarchy2"/>
    <dgm:cxn modelId="{3FAB85A8-C4FD-4665-A9A9-661F0D4B2980}" type="presParOf" srcId="{518E4161-5BD3-4AB8-B76E-83A3FAC79A69}" destId="{D6BA2475-DC69-42D5-AE17-F76F97737303}" srcOrd="0" destOrd="0" presId="urn:microsoft.com/office/officeart/2005/8/layout/hierarchy2"/>
    <dgm:cxn modelId="{5911562B-75EF-4276-A99A-BD1A12EC9083}" type="presParOf" srcId="{518E4161-5BD3-4AB8-B76E-83A3FAC79A69}" destId="{5DDD611E-0EA5-43B3-88A8-3F89169FAF6E}" srcOrd="1" destOrd="0" presId="urn:microsoft.com/office/officeart/2005/8/layout/hierarchy2"/>
    <dgm:cxn modelId="{4652C932-57C5-4F62-A6AB-F981B6580C45}" type="presParOf" srcId="{5DDD611E-0EA5-43B3-88A8-3F89169FAF6E}" destId="{9C7723A2-38A5-4845-9321-4BEC0799BE5E}" srcOrd="0" destOrd="0" presId="urn:microsoft.com/office/officeart/2005/8/layout/hierarchy2"/>
    <dgm:cxn modelId="{BDF5F6F7-7F84-4800-8619-21836EBED47C}" type="presParOf" srcId="{9C7723A2-38A5-4845-9321-4BEC0799BE5E}" destId="{BE71A0B0-C20C-449F-8379-5B34CC51E6B1}" srcOrd="0" destOrd="0" presId="urn:microsoft.com/office/officeart/2005/8/layout/hierarchy2"/>
    <dgm:cxn modelId="{8918A810-6901-4EBD-AF11-CB03CE85F32A}" type="presParOf" srcId="{5DDD611E-0EA5-43B3-88A8-3F89169FAF6E}" destId="{3675D735-9C55-4354-9996-C4AF612A8AB7}" srcOrd="1" destOrd="0" presId="urn:microsoft.com/office/officeart/2005/8/layout/hierarchy2"/>
    <dgm:cxn modelId="{88CEAC92-E2B0-43B9-96A2-CA8A7AD7B02E}" type="presParOf" srcId="{3675D735-9C55-4354-9996-C4AF612A8AB7}" destId="{85CC781C-5625-4FC7-81FB-0FFC53010568}" srcOrd="0" destOrd="0" presId="urn:microsoft.com/office/officeart/2005/8/layout/hierarchy2"/>
    <dgm:cxn modelId="{2A90972B-95DE-4679-BA44-D773336C3DB4}" type="presParOf" srcId="{3675D735-9C55-4354-9996-C4AF612A8AB7}" destId="{3BB6C94E-8147-4E5E-8D69-21D855D03ED5}" srcOrd="1" destOrd="0" presId="urn:microsoft.com/office/officeart/2005/8/layout/hierarchy2"/>
    <dgm:cxn modelId="{6D07692E-8913-4A07-A120-23216D70448D}" type="presParOf" srcId="{5DDD611E-0EA5-43B3-88A8-3F89169FAF6E}" destId="{4418E0A3-CBA0-4791-B6BD-33345BE47DEC}" srcOrd="2" destOrd="0" presId="urn:microsoft.com/office/officeart/2005/8/layout/hierarchy2"/>
    <dgm:cxn modelId="{42BD39E4-C0D3-4977-8B72-F7797ADF5BC2}" type="presParOf" srcId="{4418E0A3-CBA0-4791-B6BD-33345BE47DEC}" destId="{C9CF6044-9017-4A0C-8D24-0534328E6EF8}" srcOrd="0" destOrd="0" presId="urn:microsoft.com/office/officeart/2005/8/layout/hierarchy2"/>
    <dgm:cxn modelId="{B8298E13-31D5-47EF-B29F-0A7ED4A371FA}" type="presParOf" srcId="{5DDD611E-0EA5-43B3-88A8-3F89169FAF6E}" destId="{9319D215-4C30-4EEF-9C0B-A36FE5913B82}" srcOrd="3" destOrd="0" presId="urn:microsoft.com/office/officeart/2005/8/layout/hierarchy2"/>
    <dgm:cxn modelId="{1A02B991-3BC6-4EAE-AAAF-D990B1C05C56}" type="presParOf" srcId="{9319D215-4C30-4EEF-9C0B-A36FE5913B82}" destId="{21726B42-5C6E-4FCF-91B4-C2114332B267}" srcOrd="0" destOrd="0" presId="urn:microsoft.com/office/officeart/2005/8/layout/hierarchy2"/>
    <dgm:cxn modelId="{13008FAD-7BAB-4291-8BB2-FC4F3E76A537}" type="presParOf" srcId="{9319D215-4C30-4EEF-9C0B-A36FE5913B82}" destId="{F288F1F0-42DA-4C37-AC09-6E0598227CC3}" srcOrd="1" destOrd="0" presId="urn:microsoft.com/office/officeart/2005/8/layout/hierarchy2"/>
    <dgm:cxn modelId="{619A9150-80FB-40E3-BF16-B0FB608908F8}" type="presParOf" srcId="{5DDD611E-0EA5-43B3-88A8-3F89169FAF6E}" destId="{C2EC0AE2-8D43-49BA-A47E-2DBEF29065D4}" srcOrd="4" destOrd="0" presId="urn:microsoft.com/office/officeart/2005/8/layout/hierarchy2"/>
    <dgm:cxn modelId="{C4404E02-02BC-47E7-997F-546BC8F2DDDC}" type="presParOf" srcId="{C2EC0AE2-8D43-49BA-A47E-2DBEF29065D4}" destId="{6BF217FD-C83F-436E-976B-268DF16422FC}" srcOrd="0" destOrd="0" presId="urn:microsoft.com/office/officeart/2005/8/layout/hierarchy2"/>
    <dgm:cxn modelId="{3D9B5303-CBFC-4058-9BFB-3A35FAC688F0}" type="presParOf" srcId="{5DDD611E-0EA5-43B3-88A8-3F89169FAF6E}" destId="{34A51DBC-031E-449A-B6B4-888116A956CC}" srcOrd="5" destOrd="0" presId="urn:microsoft.com/office/officeart/2005/8/layout/hierarchy2"/>
    <dgm:cxn modelId="{78668436-7E30-4CFB-8E1E-F0C17D5BE84B}" type="presParOf" srcId="{34A51DBC-031E-449A-B6B4-888116A956CC}" destId="{684E04C3-7D25-42F2-B73F-AD7783000A7C}" srcOrd="0" destOrd="0" presId="urn:microsoft.com/office/officeart/2005/8/layout/hierarchy2"/>
    <dgm:cxn modelId="{3B6FA5C2-30C5-4942-ABA2-05A86FBC1E8A}" type="presParOf" srcId="{34A51DBC-031E-449A-B6B4-888116A956CC}" destId="{F1B1D69C-E402-45F6-A6DB-91349C25E754}" srcOrd="1" destOrd="0" presId="urn:microsoft.com/office/officeart/2005/8/layout/hierarchy2"/>
    <dgm:cxn modelId="{BD0EBB20-97C8-4E5C-8BCE-6C641B1AE5CF}" type="presParOf" srcId="{BA4DA5C9-614E-4308-A2F5-976F2560B0B6}" destId="{C9EEE341-1F69-4FCC-8D64-8CF25A91991B}" srcOrd="2" destOrd="0" presId="urn:microsoft.com/office/officeart/2005/8/layout/hierarchy2"/>
    <dgm:cxn modelId="{49C11885-1916-4549-ACFB-3C984364A2FC}" type="presParOf" srcId="{C9EEE341-1F69-4FCC-8D64-8CF25A91991B}" destId="{290E86D4-BC11-4E1C-B3F5-EFA2423D17B2}" srcOrd="0" destOrd="0" presId="urn:microsoft.com/office/officeart/2005/8/layout/hierarchy2"/>
    <dgm:cxn modelId="{0787809E-0103-49C7-AF96-96C4B276AE5E}" type="presParOf" srcId="{BA4DA5C9-614E-4308-A2F5-976F2560B0B6}" destId="{8B7E947B-0942-4A99-BD92-1C310B1F9A53}" srcOrd="3" destOrd="0" presId="urn:microsoft.com/office/officeart/2005/8/layout/hierarchy2"/>
    <dgm:cxn modelId="{68D2004C-3D43-48A3-A539-DDC55E247B0E}" type="presParOf" srcId="{8B7E947B-0942-4A99-BD92-1C310B1F9A53}" destId="{A7C687E4-5CCE-4442-A36A-38AA959CD780}" srcOrd="0" destOrd="0" presId="urn:microsoft.com/office/officeart/2005/8/layout/hierarchy2"/>
    <dgm:cxn modelId="{805BCF2A-D5B6-4965-8F73-EBD9D64BC06E}" type="presParOf" srcId="{8B7E947B-0942-4A99-BD92-1C310B1F9A53}" destId="{9B891399-6361-4AAC-ACAC-83F8ECC722F9}" srcOrd="1" destOrd="0" presId="urn:microsoft.com/office/officeart/2005/8/layout/hierarchy2"/>
    <dgm:cxn modelId="{9EBC50A2-C7A0-40D7-B23B-CEA450F5D292}" type="presParOf" srcId="{9B891399-6361-4AAC-ACAC-83F8ECC722F9}" destId="{1CFB29DE-7475-4F23-97C9-418829534FD9}" srcOrd="0" destOrd="0" presId="urn:microsoft.com/office/officeart/2005/8/layout/hierarchy2"/>
    <dgm:cxn modelId="{C8A7C205-CDEF-4FFB-B63A-3BED48A105AC}" type="presParOf" srcId="{1CFB29DE-7475-4F23-97C9-418829534FD9}" destId="{212E322F-530A-4768-80BC-2A04C74B1C43}" srcOrd="0" destOrd="0" presId="urn:microsoft.com/office/officeart/2005/8/layout/hierarchy2"/>
    <dgm:cxn modelId="{7EAD4CB4-4CA1-4971-A564-4BF90D01F309}" type="presParOf" srcId="{9B891399-6361-4AAC-ACAC-83F8ECC722F9}" destId="{C414884D-9D73-4BAC-95D4-B2F83422C5B8}" srcOrd="1" destOrd="0" presId="urn:microsoft.com/office/officeart/2005/8/layout/hierarchy2"/>
    <dgm:cxn modelId="{69947FDA-44EE-4860-9525-8ED1B7EA9E83}" type="presParOf" srcId="{C414884D-9D73-4BAC-95D4-B2F83422C5B8}" destId="{9A88752A-70A6-4A7A-ABE5-47A579DE8164}" srcOrd="0" destOrd="0" presId="urn:microsoft.com/office/officeart/2005/8/layout/hierarchy2"/>
    <dgm:cxn modelId="{E1926EC3-FE14-4F38-8573-CB41D54BA6E5}" type="presParOf" srcId="{C414884D-9D73-4BAC-95D4-B2F83422C5B8}" destId="{C8B38779-C3C1-416D-B4B1-BDE04E7CEEB8}" srcOrd="1" destOrd="0" presId="urn:microsoft.com/office/officeart/2005/8/layout/hierarchy2"/>
    <dgm:cxn modelId="{3E378C89-1ED1-4BC6-B692-00736857BFA9}" type="presParOf" srcId="{9B891399-6361-4AAC-ACAC-83F8ECC722F9}" destId="{26EB7E7E-9D6C-49FB-9E8C-910679329518}" srcOrd="2" destOrd="0" presId="urn:microsoft.com/office/officeart/2005/8/layout/hierarchy2"/>
    <dgm:cxn modelId="{69301FB1-7982-4C82-9092-13BF0A31D7F9}" type="presParOf" srcId="{26EB7E7E-9D6C-49FB-9E8C-910679329518}" destId="{71F8D49E-09D0-490F-92D4-C10514D93FC5}" srcOrd="0" destOrd="0" presId="urn:microsoft.com/office/officeart/2005/8/layout/hierarchy2"/>
    <dgm:cxn modelId="{57FEA58B-6526-413D-9382-9D0E26F25351}" type="presParOf" srcId="{9B891399-6361-4AAC-ACAC-83F8ECC722F9}" destId="{4D857217-5AEC-468E-A9A6-0F16FFFD83B0}" srcOrd="3" destOrd="0" presId="urn:microsoft.com/office/officeart/2005/8/layout/hierarchy2"/>
    <dgm:cxn modelId="{56D99C67-682C-4627-AAC7-0093B9EC33DE}" type="presParOf" srcId="{4D857217-5AEC-468E-A9A6-0F16FFFD83B0}" destId="{DC8895BB-86FA-4EB4-BC2B-5612E5B31EBD}" srcOrd="0" destOrd="0" presId="urn:microsoft.com/office/officeart/2005/8/layout/hierarchy2"/>
    <dgm:cxn modelId="{B40EE264-68B1-4012-8B21-96770D376C86}" type="presParOf" srcId="{4D857217-5AEC-468E-A9A6-0F16FFFD83B0}" destId="{5CA906C9-7C72-4901-8EC3-DEB72C6934AE}" srcOrd="1" destOrd="0" presId="urn:microsoft.com/office/officeart/2005/8/layout/hierarchy2"/>
    <dgm:cxn modelId="{9739D016-0114-405E-BEFC-7FED5C48D977}" type="presParOf" srcId="{9B891399-6361-4AAC-ACAC-83F8ECC722F9}" destId="{0DE10595-61F6-4C70-8E86-9D409852F486}" srcOrd="4" destOrd="0" presId="urn:microsoft.com/office/officeart/2005/8/layout/hierarchy2"/>
    <dgm:cxn modelId="{DF8F0B45-4419-4E42-8741-B8C4EE39C438}" type="presParOf" srcId="{0DE10595-61F6-4C70-8E86-9D409852F486}" destId="{79381E70-615E-46CE-8321-F23564F763F7}" srcOrd="0" destOrd="0" presId="urn:microsoft.com/office/officeart/2005/8/layout/hierarchy2"/>
    <dgm:cxn modelId="{1D1CD8D5-1C67-4E27-BDB2-13BCF72ADBCF}" type="presParOf" srcId="{9B891399-6361-4AAC-ACAC-83F8ECC722F9}" destId="{D26B5C33-3DB3-4640-BAD5-6D84366AD1D7}" srcOrd="5" destOrd="0" presId="urn:microsoft.com/office/officeart/2005/8/layout/hierarchy2"/>
    <dgm:cxn modelId="{62B8E9DB-83F7-4D17-8736-E2ADC8EE3E91}" type="presParOf" srcId="{D26B5C33-3DB3-4640-BAD5-6D84366AD1D7}" destId="{BE0E66D5-CCCB-493D-8D7E-6949939E4397}" srcOrd="0" destOrd="0" presId="urn:microsoft.com/office/officeart/2005/8/layout/hierarchy2"/>
    <dgm:cxn modelId="{C0A56D23-8202-4A78-92D3-909E08A80611}" type="presParOf" srcId="{D26B5C33-3DB3-4640-BAD5-6D84366AD1D7}" destId="{F3F608A5-1D61-4240-AA52-B9B08BA99AE0}" srcOrd="1" destOrd="0" presId="urn:microsoft.com/office/officeart/2005/8/layout/hierarchy2"/>
    <dgm:cxn modelId="{97D6A65A-D2DC-4822-8774-F794677A10AF}" type="presParOf" srcId="{BA4DA5C9-614E-4308-A2F5-976F2560B0B6}" destId="{36ABD5C5-70A1-4F3E-972E-0803F399D28D}" srcOrd="4" destOrd="0" presId="urn:microsoft.com/office/officeart/2005/8/layout/hierarchy2"/>
    <dgm:cxn modelId="{460A60EE-FB97-4FD5-8FD4-045597A51FC7}" type="presParOf" srcId="{36ABD5C5-70A1-4F3E-972E-0803F399D28D}" destId="{1C72E60E-957F-4E08-B4F2-42381B6EB4A4}" srcOrd="0" destOrd="0" presId="urn:microsoft.com/office/officeart/2005/8/layout/hierarchy2"/>
    <dgm:cxn modelId="{10E5699F-472F-4553-A182-9BE882311869}" type="presParOf" srcId="{BA4DA5C9-614E-4308-A2F5-976F2560B0B6}" destId="{47D9E463-DF8E-4328-A588-5CAFFAA8A614}" srcOrd="5" destOrd="0" presId="urn:microsoft.com/office/officeart/2005/8/layout/hierarchy2"/>
    <dgm:cxn modelId="{A47F38E8-FFA3-4E61-BBEB-E9B6E3C0F13B}" type="presParOf" srcId="{47D9E463-DF8E-4328-A588-5CAFFAA8A614}" destId="{47EAFA19-1A4E-4518-974B-A2783CC1704B}" srcOrd="0" destOrd="0" presId="urn:microsoft.com/office/officeart/2005/8/layout/hierarchy2"/>
    <dgm:cxn modelId="{07DED411-4078-4402-9E92-4B5E93A96312}" type="presParOf" srcId="{47D9E463-DF8E-4328-A588-5CAFFAA8A614}" destId="{335EB69A-42B1-4E54-A6E2-788A383B7B4B}" srcOrd="1" destOrd="0" presId="urn:microsoft.com/office/officeart/2005/8/layout/hierarchy2"/>
    <dgm:cxn modelId="{1912DA3F-1CEB-4744-9FAA-4006577769A2}" type="presParOf" srcId="{335EB69A-42B1-4E54-A6E2-788A383B7B4B}" destId="{86A862F8-7747-445D-B68A-8157481AC05D}" srcOrd="0" destOrd="0" presId="urn:microsoft.com/office/officeart/2005/8/layout/hierarchy2"/>
    <dgm:cxn modelId="{6DE4EF1A-4818-435D-8590-13C32DF79D6C}" type="presParOf" srcId="{86A862F8-7747-445D-B68A-8157481AC05D}" destId="{6E66B96C-62CD-45A4-B43F-623AC1F61899}" srcOrd="0" destOrd="0" presId="urn:microsoft.com/office/officeart/2005/8/layout/hierarchy2"/>
    <dgm:cxn modelId="{6E1A75E9-8A65-43C6-95D4-8B8826263640}" type="presParOf" srcId="{335EB69A-42B1-4E54-A6E2-788A383B7B4B}" destId="{4E62AE11-E6EA-4932-8CA9-1C55A3B36CAB}" srcOrd="1" destOrd="0" presId="urn:microsoft.com/office/officeart/2005/8/layout/hierarchy2"/>
    <dgm:cxn modelId="{836497A5-AFF8-45AD-A7BE-F07291FA4745}" type="presParOf" srcId="{4E62AE11-E6EA-4932-8CA9-1C55A3B36CAB}" destId="{A5AAF95C-9669-4C1C-BA56-60F88849B575}" srcOrd="0" destOrd="0" presId="urn:microsoft.com/office/officeart/2005/8/layout/hierarchy2"/>
    <dgm:cxn modelId="{789DD11E-57A0-48FD-A5A4-A503537E9684}" type="presParOf" srcId="{4E62AE11-E6EA-4932-8CA9-1C55A3B36CAB}" destId="{F4A8BC43-515A-48AB-8BA9-4CA75D24EE32}" srcOrd="1" destOrd="0" presId="urn:microsoft.com/office/officeart/2005/8/layout/hierarchy2"/>
    <dgm:cxn modelId="{A447D766-1853-42B3-BA36-5F4D00EEB904}" type="presParOf" srcId="{335EB69A-42B1-4E54-A6E2-788A383B7B4B}" destId="{30F2A9EA-E885-4470-938A-A45D7B4DD610}" srcOrd="2" destOrd="0" presId="urn:microsoft.com/office/officeart/2005/8/layout/hierarchy2"/>
    <dgm:cxn modelId="{2AA63933-097E-4490-8975-75DB28005F6A}" type="presParOf" srcId="{30F2A9EA-E885-4470-938A-A45D7B4DD610}" destId="{81A3064B-8828-4CAE-896E-26AFC4B03A83}" srcOrd="0" destOrd="0" presId="urn:microsoft.com/office/officeart/2005/8/layout/hierarchy2"/>
    <dgm:cxn modelId="{FE4445D2-C9E4-45E7-9162-2FC128634D05}" type="presParOf" srcId="{335EB69A-42B1-4E54-A6E2-788A383B7B4B}" destId="{A94C5500-0673-4497-9225-B5F1A92DC346}" srcOrd="3" destOrd="0" presId="urn:microsoft.com/office/officeart/2005/8/layout/hierarchy2"/>
    <dgm:cxn modelId="{472BFA1C-DB21-49AE-95AE-B822FB4B40BB}" type="presParOf" srcId="{A94C5500-0673-4497-9225-B5F1A92DC346}" destId="{3A147140-8093-439B-B842-8BF7C8143D95}" srcOrd="0" destOrd="0" presId="urn:microsoft.com/office/officeart/2005/8/layout/hierarchy2"/>
    <dgm:cxn modelId="{BE2C1C18-AE82-4101-A93B-978895B965BE}" type="presParOf" srcId="{A94C5500-0673-4497-9225-B5F1A92DC346}" destId="{06D2681E-129C-4438-B4C3-F0B1924CCC54}" srcOrd="1" destOrd="0" presId="urn:microsoft.com/office/officeart/2005/8/layout/hierarchy2"/>
    <dgm:cxn modelId="{B42677FC-F1CF-43ED-B960-A4CE82B87408}" type="presParOf" srcId="{335EB69A-42B1-4E54-A6E2-788A383B7B4B}" destId="{0E94C6C1-30D0-4DE0-9046-028D85C868FC}" srcOrd="4" destOrd="0" presId="urn:microsoft.com/office/officeart/2005/8/layout/hierarchy2"/>
    <dgm:cxn modelId="{A2677333-4F66-40AF-A357-7DF749B96ECA}" type="presParOf" srcId="{0E94C6C1-30D0-4DE0-9046-028D85C868FC}" destId="{96168644-24AC-4B7A-A1B5-1D72E29AF623}" srcOrd="0" destOrd="0" presId="urn:microsoft.com/office/officeart/2005/8/layout/hierarchy2"/>
    <dgm:cxn modelId="{F065D59A-D8F9-44BE-A049-B27CDBF8D915}" type="presParOf" srcId="{335EB69A-42B1-4E54-A6E2-788A383B7B4B}" destId="{A5244F56-D82E-4E52-B6A6-504236CCED4C}" srcOrd="5" destOrd="0" presId="urn:microsoft.com/office/officeart/2005/8/layout/hierarchy2"/>
    <dgm:cxn modelId="{ECE69576-BC4A-4F98-ACBB-6933E0161E0C}" type="presParOf" srcId="{A5244F56-D82E-4E52-B6A6-504236CCED4C}" destId="{AC9572AC-83BB-4CC2-9E40-64CF17F5230D}" srcOrd="0" destOrd="0" presId="urn:microsoft.com/office/officeart/2005/8/layout/hierarchy2"/>
    <dgm:cxn modelId="{5FA05DAE-8620-4708-B6F3-BA98C6088B04}" type="presParOf" srcId="{A5244F56-D82E-4E52-B6A6-504236CCED4C}" destId="{4774121F-FDE5-409D-8A98-C459E406DF05}" srcOrd="1" destOrd="0" presId="urn:microsoft.com/office/officeart/2005/8/layout/hierarchy2"/>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7A50EE9-FFED-4745-941E-90C0252CD98D}"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950234E0-C71C-47E4-80AC-2B22A7F3A16E}">
      <dgm:prSet phldrT="[Text]" custT="1"/>
      <dgm:spPr/>
      <dgm:t>
        <a:bodyPr/>
        <a:lstStyle/>
        <a:p>
          <a:r>
            <a:rPr lang="en-US" sz="2800" dirty="0">
              <a:latin typeface="Calibri" panose="020F0502020204030204" pitchFamily="34" charset="0"/>
              <a:cs typeface="Calibri" panose="020F0502020204030204" pitchFamily="34" charset="0"/>
            </a:rPr>
            <a:t>Wind-powered</a:t>
          </a:r>
        </a:p>
      </dgm:t>
    </dgm:pt>
    <dgm:pt modelId="{FBB5E160-7EAD-4371-BC21-60D7A6C515A0}" type="parTrans" cxnId="{4E38FA15-3A0F-4ED0-99EC-DE6F29838C65}">
      <dgm:prSet/>
      <dgm:spPr/>
      <dgm:t>
        <a:bodyPr/>
        <a:lstStyle/>
        <a:p>
          <a:endParaRPr lang="en-US">
            <a:latin typeface="Calibri" panose="020F0502020204030204" pitchFamily="34" charset="0"/>
            <a:cs typeface="Calibri" panose="020F0502020204030204" pitchFamily="34" charset="0"/>
          </a:endParaRPr>
        </a:p>
      </dgm:t>
    </dgm:pt>
    <dgm:pt modelId="{58D0B9E4-EFA5-4350-8530-2BC7E4E3F6FA}" type="sibTrans" cxnId="{4E38FA15-3A0F-4ED0-99EC-DE6F29838C65}">
      <dgm:prSet/>
      <dgm:spPr/>
      <dgm:t>
        <a:bodyPr/>
        <a:lstStyle/>
        <a:p>
          <a:endParaRPr lang="en-US">
            <a:latin typeface="Calibri" panose="020F0502020204030204" pitchFamily="34" charset="0"/>
            <a:cs typeface="Calibri" panose="020F0502020204030204" pitchFamily="34" charset="0"/>
          </a:endParaRPr>
        </a:p>
      </dgm:t>
    </dgm:pt>
    <dgm:pt modelId="{D01B0049-108F-4A7A-BE85-2223CA6CFAEB}">
      <dgm:prSet phldrT="[Text]" custT="1"/>
      <dgm:spPr/>
      <dgm:t>
        <a:bodyPr/>
        <a:lstStyle/>
        <a:p>
          <a:r>
            <a:rPr lang="en-US" sz="2800" b="0" i="0" dirty="0">
              <a:latin typeface="Calibri" panose="020F0502020204030204" pitchFamily="34" charset="0"/>
              <a:cs typeface="Calibri" panose="020F0502020204030204" pitchFamily="34" charset="0"/>
            </a:rPr>
            <a:t>Sail-powered</a:t>
          </a:r>
          <a:endParaRPr lang="en-US" sz="2800" dirty="0">
            <a:latin typeface="Calibri" panose="020F0502020204030204" pitchFamily="34" charset="0"/>
            <a:cs typeface="Calibri" panose="020F0502020204030204" pitchFamily="34" charset="0"/>
          </a:endParaRPr>
        </a:p>
      </dgm:t>
    </dgm:pt>
    <dgm:pt modelId="{55CB1630-193C-465E-964B-D3B02FA48C38}" type="parTrans" cxnId="{508683E8-9FFF-4215-A741-24DA7ADB0612}">
      <dgm:prSet/>
      <dgm:spPr/>
      <dgm:t>
        <a:bodyPr/>
        <a:lstStyle/>
        <a:p>
          <a:endParaRPr lang="en-US">
            <a:latin typeface="Calibri" panose="020F0502020204030204" pitchFamily="34" charset="0"/>
            <a:cs typeface="Calibri" panose="020F0502020204030204" pitchFamily="34" charset="0"/>
          </a:endParaRPr>
        </a:p>
      </dgm:t>
    </dgm:pt>
    <dgm:pt modelId="{21DD6E37-D329-4986-940F-D5A466524DAE}" type="sibTrans" cxnId="{508683E8-9FFF-4215-A741-24DA7ADB0612}">
      <dgm:prSet/>
      <dgm:spPr/>
      <dgm:t>
        <a:bodyPr/>
        <a:lstStyle/>
        <a:p>
          <a:endParaRPr lang="en-US">
            <a:latin typeface="Calibri" panose="020F0502020204030204" pitchFamily="34" charset="0"/>
            <a:cs typeface="Calibri" panose="020F0502020204030204" pitchFamily="34" charset="0"/>
          </a:endParaRPr>
        </a:p>
      </dgm:t>
    </dgm:pt>
    <dgm:pt modelId="{C3279D5D-BDA7-41F8-A1C9-A5EA921F3721}">
      <dgm:prSet phldrT="[Text]" custT="1"/>
      <dgm:spPr/>
      <dgm:t>
        <a:bodyPr/>
        <a:lstStyle/>
        <a:p>
          <a:r>
            <a:rPr lang="en-US" sz="2800" b="0" i="0" dirty="0">
              <a:latin typeface="Calibri" panose="020F0502020204030204" pitchFamily="34" charset="0"/>
              <a:cs typeface="Calibri" panose="020F0502020204030204" pitchFamily="34" charset="0"/>
            </a:rPr>
            <a:t>Kite-powered</a:t>
          </a:r>
          <a:endParaRPr lang="en-US" sz="2800" dirty="0">
            <a:latin typeface="Calibri" panose="020F0502020204030204" pitchFamily="34" charset="0"/>
            <a:cs typeface="Calibri" panose="020F0502020204030204" pitchFamily="34" charset="0"/>
          </a:endParaRPr>
        </a:p>
      </dgm:t>
    </dgm:pt>
    <dgm:pt modelId="{7FB36EFF-216A-47E9-9FB0-FD7B0746BFD3}" type="parTrans" cxnId="{56E1AFB2-9C3C-43A3-A4C9-522910D1CD85}">
      <dgm:prSet/>
      <dgm:spPr/>
      <dgm:t>
        <a:bodyPr/>
        <a:lstStyle/>
        <a:p>
          <a:endParaRPr lang="en-US">
            <a:latin typeface="Calibri" panose="020F0502020204030204" pitchFamily="34" charset="0"/>
            <a:cs typeface="Calibri" panose="020F0502020204030204" pitchFamily="34" charset="0"/>
          </a:endParaRPr>
        </a:p>
      </dgm:t>
    </dgm:pt>
    <dgm:pt modelId="{30365C1E-001D-46CB-9475-FE45AAA0EDFF}" type="sibTrans" cxnId="{56E1AFB2-9C3C-43A3-A4C9-522910D1CD85}">
      <dgm:prSet/>
      <dgm:spPr/>
      <dgm:t>
        <a:bodyPr/>
        <a:lstStyle/>
        <a:p>
          <a:endParaRPr lang="en-US">
            <a:latin typeface="Calibri" panose="020F0502020204030204" pitchFamily="34" charset="0"/>
            <a:cs typeface="Calibri" panose="020F0502020204030204" pitchFamily="34" charset="0"/>
          </a:endParaRPr>
        </a:p>
      </dgm:t>
    </dgm:pt>
    <dgm:pt modelId="{5EF0F3ED-9803-4757-8CD5-1A1ABE98EBB8}">
      <dgm:prSet phldrT="[Text]" custT="1"/>
      <dgm:spPr/>
      <dgm:t>
        <a:bodyPr/>
        <a:lstStyle/>
        <a:p>
          <a:r>
            <a:rPr lang="en-US" sz="2800" b="0" i="0" dirty="0">
              <a:latin typeface="Calibri" panose="020F0502020204030204" pitchFamily="34" charset="0"/>
              <a:cs typeface="Calibri" panose="020F0502020204030204" pitchFamily="34" charset="0"/>
            </a:rPr>
            <a:t>Rotor-powered</a:t>
          </a:r>
          <a:endParaRPr lang="en-US" sz="2800" dirty="0">
            <a:latin typeface="Calibri" panose="020F0502020204030204" pitchFamily="34" charset="0"/>
            <a:cs typeface="Calibri" panose="020F0502020204030204" pitchFamily="34" charset="0"/>
          </a:endParaRPr>
        </a:p>
      </dgm:t>
    </dgm:pt>
    <dgm:pt modelId="{90E447CA-9D3D-4E6D-8872-3807AA3533E8}" type="parTrans" cxnId="{677461BD-AB8B-41E0-BCE4-3DF6CE3F2C6D}">
      <dgm:prSet/>
      <dgm:spPr/>
      <dgm:t>
        <a:bodyPr/>
        <a:lstStyle/>
        <a:p>
          <a:endParaRPr lang="en-US">
            <a:latin typeface="Calibri" panose="020F0502020204030204" pitchFamily="34" charset="0"/>
            <a:cs typeface="Calibri" panose="020F0502020204030204" pitchFamily="34" charset="0"/>
          </a:endParaRPr>
        </a:p>
      </dgm:t>
    </dgm:pt>
    <dgm:pt modelId="{D22C4918-4732-4CD8-867E-3DE612B8B218}" type="sibTrans" cxnId="{677461BD-AB8B-41E0-BCE4-3DF6CE3F2C6D}">
      <dgm:prSet/>
      <dgm:spPr/>
      <dgm:t>
        <a:bodyPr/>
        <a:lstStyle/>
        <a:p>
          <a:endParaRPr lang="en-US">
            <a:latin typeface="Calibri" panose="020F0502020204030204" pitchFamily="34" charset="0"/>
            <a:cs typeface="Calibri" panose="020F0502020204030204" pitchFamily="34" charset="0"/>
          </a:endParaRPr>
        </a:p>
      </dgm:t>
    </dgm:pt>
    <dgm:pt modelId="{8C0F2EAB-72C2-4089-BBBD-F57B0042DE99}" type="pres">
      <dgm:prSet presAssocID="{67A50EE9-FFED-4745-941E-90C0252CD98D}" presName="hierChild1" presStyleCnt="0">
        <dgm:presLayoutVars>
          <dgm:orgChart val="1"/>
          <dgm:chPref val="1"/>
          <dgm:dir/>
          <dgm:animOne val="branch"/>
          <dgm:animLvl val="lvl"/>
          <dgm:resizeHandles/>
        </dgm:presLayoutVars>
      </dgm:prSet>
      <dgm:spPr/>
    </dgm:pt>
    <dgm:pt modelId="{E261392B-3182-4BF5-A627-F2D561830542}" type="pres">
      <dgm:prSet presAssocID="{950234E0-C71C-47E4-80AC-2B22A7F3A16E}" presName="hierRoot1" presStyleCnt="0">
        <dgm:presLayoutVars>
          <dgm:hierBranch val="init"/>
        </dgm:presLayoutVars>
      </dgm:prSet>
      <dgm:spPr/>
    </dgm:pt>
    <dgm:pt modelId="{44A28859-ED7B-4546-8B91-AF660175FCCD}" type="pres">
      <dgm:prSet presAssocID="{950234E0-C71C-47E4-80AC-2B22A7F3A16E}" presName="rootComposite1" presStyleCnt="0"/>
      <dgm:spPr/>
    </dgm:pt>
    <dgm:pt modelId="{6B6B4720-D480-487E-9F1B-55B304AA2E42}" type="pres">
      <dgm:prSet presAssocID="{950234E0-C71C-47E4-80AC-2B22A7F3A16E}" presName="rootText1" presStyleLbl="node0" presStyleIdx="0" presStyleCnt="1" custLinFactNeighborX="10484" custLinFactNeighborY="26866">
        <dgm:presLayoutVars>
          <dgm:chPref val="3"/>
        </dgm:presLayoutVars>
      </dgm:prSet>
      <dgm:spPr/>
    </dgm:pt>
    <dgm:pt modelId="{A73E2435-4E7F-442E-AB54-BEC700338474}" type="pres">
      <dgm:prSet presAssocID="{950234E0-C71C-47E4-80AC-2B22A7F3A16E}" presName="rootConnector1" presStyleLbl="node1" presStyleIdx="0" presStyleCnt="0"/>
      <dgm:spPr/>
    </dgm:pt>
    <dgm:pt modelId="{C91D352A-EAA2-47C6-8877-D911F27BC2EC}" type="pres">
      <dgm:prSet presAssocID="{950234E0-C71C-47E4-80AC-2B22A7F3A16E}" presName="hierChild2" presStyleCnt="0"/>
      <dgm:spPr/>
    </dgm:pt>
    <dgm:pt modelId="{5ECA820B-34FD-4D69-81E0-97A1BDEBF224}" type="pres">
      <dgm:prSet presAssocID="{55CB1630-193C-465E-964B-D3B02FA48C38}" presName="Name37" presStyleLbl="parChTrans1D2" presStyleIdx="0" presStyleCnt="3"/>
      <dgm:spPr/>
    </dgm:pt>
    <dgm:pt modelId="{E40A8BF3-8228-4303-B8AE-2A6DE334E9FA}" type="pres">
      <dgm:prSet presAssocID="{D01B0049-108F-4A7A-BE85-2223CA6CFAEB}" presName="hierRoot2" presStyleCnt="0">
        <dgm:presLayoutVars>
          <dgm:hierBranch val="init"/>
        </dgm:presLayoutVars>
      </dgm:prSet>
      <dgm:spPr/>
    </dgm:pt>
    <dgm:pt modelId="{54878084-8D2D-418A-A492-94CF2393A827}" type="pres">
      <dgm:prSet presAssocID="{D01B0049-108F-4A7A-BE85-2223CA6CFAEB}" presName="rootComposite" presStyleCnt="0"/>
      <dgm:spPr/>
    </dgm:pt>
    <dgm:pt modelId="{9958B969-C629-478B-9722-10721284FC1D}" type="pres">
      <dgm:prSet presAssocID="{D01B0049-108F-4A7A-BE85-2223CA6CFAEB}" presName="rootText" presStyleLbl="node2" presStyleIdx="0" presStyleCnt="3">
        <dgm:presLayoutVars>
          <dgm:chPref val="3"/>
        </dgm:presLayoutVars>
      </dgm:prSet>
      <dgm:spPr/>
    </dgm:pt>
    <dgm:pt modelId="{51011291-F1EC-4AB2-8D18-CF79492AECF7}" type="pres">
      <dgm:prSet presAssocID="{D01B0049-108F-4A7A-BE85-2223CA6CFAEB}" presName="rootConnector" presStyleLbl="node2" presStyleIdx="0" presStyleCnt="3"/>
      <dgm:spPr/>
    </dgm:pt>
    <dgm:pt modelId="{6414C658-B67C-4107-961C-2CD4F5AFEC1F}" type="pres">
      <dgm:prSet presAssocID="{D01B0049-108F-4A7A-BE85-2223CA6CFAEB}" presName="hierChild4" presStyleCnt="0"/>
      <dgm:spPr/>
    </dgm:pt>
    <dgm:pt modelId="{07E2DCB1-3FA3-4AFB-B5D1-AA3AE2ACEB64}" type="pres">
      <dgm:prSet presAssocID="{D01B0049-108F-4A7A-BE85-2223CA6CFAEB}" presName="hierChild5" presStyleCnt="0"/>
      <dgm:spPr/>
    </dgm:pt>
    <dgm:pt modelId="{B8168B85-AD39-4026-9D19-CA7CE456BD3E}" type="pres">
      <dgm:prSet presAssocID="{7FB36EFF-216A-47E9-9FB0-FD7B0746BFD3}" presName="Name37" presStyleLbl="parChTrans1D2" presStyleIdx="1" presStyleCnt="3"/>
      <dgm:spPr/>
    </dgm:pt>
    <dgm:pt modelId="{1697AB34-E072-4454-A5FF-120E90B7EEEB}" type="pres">
      <dgm:prSet presAssocID="{C3279D5D-BDA7-41F8-A1C9-A5EA921F3721}" presName="hierRoot2" presStyleCnt="0">
        <dgm:presLayoutVars>
          <dgm:hierBranch val="init"/>
        </dgm:presLayoutVars>
      </dgm:prSet>
      <dgm:spPr/>
    </dgm:pt>
    <dgm:pt modelId="{491E70CC-DCDC-436B-A127-13187FEF6596}" type="pres">
      <dgm:prSet presAssocID="{C3279D5D-BDA7-41F8-A1C9-A5EA921F3721}" presName="rootComposite" presStyleCnt="0"/>
      <dgm:spPr/>
    </dgm:pt>
    <dgm:pt modelId="{EA38488D-C05F-40B2-8D9E-59259C7D8940}" type="pres">
      <dgm:prSet presAssocID="{C3279D5D-BDA7-41F8-A1C9-A5EA921F3721}" presName="rootText" presStyleLbl="node2" presStyleIdx="1" presStyleCnt="3">
        <dgm:presLayoutVars>
          <dgm:chPref val="3"/>
        </dgm:presLayoutVars>
      </dgm:prSet>
      <dgm:spPr/>
    </dgm:pt>
    <dgm:pt modelId="{6E40CA30-8D6A-49C7-9AF9-3AE633D7C892}" type="pres">
      <dgm:prSet presAssocID="{C3279D5D-BDA7-41F8-A1C9-A5EA921F3721}" presName="rootConnector" presStyleLbl="node2" presStyleIdx="1" presStyleCnt="3"/>
      <dgm:spPr/>
    </dgm:pt>
    <dgm:pt modelId="{C54662E5-8060-436C-B08B-C8C869049730}" type="pres">
      <dgm:prSet presAssocID="{C3279D5D-BDA7-41F8-A1C9-A5EA921F3721}" presName="hierChild4" presStyleCnt="0"/>
      <dgm:spPr/>
    </dgm:pt>
    <dgm:pt modelId="{75275EAF-AD9B-4FC9-8057-69811EC99571}" type="pres">
      <dgm:prSet presAssocID="{C3279D5D-BDA7-41F8-A1C9-A5EA921F3721}" presName="hierChild5" presStyleCnt="0"/>
      <dgm:spPr/>
    </dgm:pt>
    <dgm:pt modelId="{2FE1355C-5BE1-4E48-BDD2-7BF4F35796D3}" type="pres">
      <dgm:prSet presAssocID="{90E447CA-9D3D-4E6D-8872-3807AA3533E8}" presName="Name37" presStyleLbl="parChTrans1D2" presStyleIdx="2" presStyleCnt="3"/>
      <dgm:spPr/>
    </dgm:pt>
    <dgm:pt modelId="{9F7F0C43-1F31-4F35-AFBC-5D5FB0B65C49}" type="pres">
      <dgm:prSet presAssocID="{5EF0F3ED-9803-4757-8CD5-1A1ABE98EBB8}" presName="hierRoot2" presStyleCnt="0">
        <dgm:presLayoutVars>
          <dgm:hierBranch val="init"/>
        </dgm:presLayoutVars>
      </dgm:prSet>
      <dgm:spPr/>
    </dgm:pt>
    <dgm:pt modelId="{7C2BB7B3-A9CF-4FF6-80E4-F05B1ADDE169}" type="pres">
      <dgm:prSet presAssocID="{5EF0F3ED-9803-4757-8CD5-1A1ABE98EBB8}" presName="rootComposite" presStyleCnt="0"/>
      <dgm:spPr/>
    </dgm:pt>
    <dgm:pt modelId="{363419E4-D9B1-4B77-906F-113BDD9E8B2E}" type="pres">
      <dgm:prSet presAssocID="{5EF0F3ED-9803-4757-8CD5-1A1ABE98EBB8}" presName="rootText" presStyleLbl="node2" presStyleIdx="2" presStyleCnt="3">
        <dgm:presLayoutVars>
          <dgm:chPref val="3"/>
        </dgm:presLayoutVars>
      </dgm:prSet>
      <dgm:spPr/>
    </dgm:pt>
    <dgm:pt modelId="{077F6740-71ED-4856-A871-925C2FFF6EE0}" type="pres">
      <dgm:prSet presAssocID="{5EF0F3ED-9803-4757-8CD5-1A1ABE98EBB8}" presName="rootConnector" presStyleLbl="node2" presStyleIdx="2" presStyleCnt="3"/>
      <dgm:spPr/>
    </dgm:pt>
    <dgm:pt modelId="{AA8EFDB8-80F7-4EFA-8ACA-28D7B29EFBAA}" type="pres">
      <dgm:prSet presAssocID="{5EF0F3ED-9803-4757-8CD5-1A1ABE98EBB8}" presName="hierChild4" presStyleCnt="0"/>
      <dgm:spPr/>
    </dgm:pt>
    <dgm:pt modelId="{360256F5-2E3C-4DAC-93CC-C6E3F8919B87}" type="pres">
      <dgm:prSet presAssocID="{5EF0F3ED-9803-4757-8CD5-1A1ABE98EBB8}" presName="hierChild5" presStyleCnt="0"/>
      <dgm:spPr/>
    </dgm:pt>
    <dgm:pt modelId="{6F2750B4-1B96-4072-82A7-6831C6780CC0}" type="pres">
      <dgm:prSet presAssocID="{950234E0-C71C-47E4-80AC-2B22A7F3A16E}" presName="hierChild3" presStyleCnt="0"/>
      <dgm:spPr/>
    </dgm:pt>
  </dgm:ptLst>
  <dgm:cxnLst>
    <dgm:cxn modelId="{3E7C4405-7AB4-4262-987D-EC7DE66A6CFA}" type="presOf" srcId="{C3279D5D-BDA7-41F8-A1C9-A5EA921F3721}" destId="{6E40CA30-8D6A-49C7-9AF9-3AE633D7C892}" srcOrd="1" destOrd="0" presId="urn:microsoft.com/office/officeart/2005/8/layout/orgChart1"/>
    <dgm:cxn modelId="{8C8E5007-CC23-44FE-B221-C30EECC954F3}" type="presOf" srcId="{90E447CA-9D3D-4E6D-8872-3807AA3533E8}" destId="{2FE1355C-5BE1-4E48-BDD2-7BF4F35796D3}" srcOrd="0" destOrd="0" presId="urn:microsoft.com/office/officeart/2005/8/layout/orgChart1"/>
    <dgm:cxn modelId="{4E38FA15-3A0F-4ED0-99EC-DE6F29838C65}" srcId="{67A50EE9-FFED-4745-941E-90C0252CD98D}" destId="{950234E0-C71C-47E4-80AC-2B22A7F3A16E}" srcOrd="0" destOrd="0" parTransId="{FBB5E160-7EAD-4371-BC21-60D7A6C515A0}" sibTransId="{58D0B9E4-EFA5-4350-8530-2BC7E4E3F6FA}"/>
    <dgm:cxn modelId="{DBED2A1B-59DB-4BD3-BD2B-003E6CA4E5C3}" type="presOf" srcId="{950234E0-C71C-47E4-80AC-2B22A7F3A16E}" destId="{6B6B4720-D480-487E-9F1B-55B304AA2E42}" srcOrd="0" destOrd="0" presId="urn:microsoft.com/office/officeart/2005/8/layout/orgChart1"/>
    <dgm:cxn modelId="{090E5860-5DD3-460A-859B-F4A8F1826AB6}" type="presOf" srcId="{67A50EE9-FFED-4745-941E-90C0252CD98D}" destId="{8C0F2EAB-72C2-4089-BBBD-F57B0042DE99}" srcOrd="0" destOrd="0" presId="urn:microsoft.com/office/officeart/2005/8/layout/orgChart1"/>
    <dgm:cxn modelId="{45C95941-E31B-43CA-AD78-840BDA3AD595}" type="presOf" srcId="{55CB1630-193C-465E-964B-D3B02FA48C38}" destId="{5ECA820B-34FD-4D69-81E0-97A1BDEBF224}" srcOrd="0" destOrd="0" presId="urn:microsoft.com/office/officeart/2005/8/layout/orgChart1"/>
    <dgm:cxn modelId="{CBAA0E79-9883-44EE-9D87-5D5F9288A019}" type="presOf" srcId="{7FB36EFF-216A-47E9-9FB0-FD7B0746BFD3}" destId="{B8168B85-AD39-4026-9D19-CA7CE456BD3E}" srcOrd="0" destOrd="0" presId="urn:microsoft.com/office/officeart/2005/8/layout/orgChart1"/>
    <dgm:cxn modelId="{99E7B395-6325-487F-9D2B-10743EDC5AB0}" type="presOf" srcId="{D01B0049-108F-4A7A-BE85-2223CA6CFAEB}" destId="{51011291-F1EC-4AB2-8D18-CF79492AECF7}" srcOrd="1" destOrd="0" presId="urn:microsoft.com/office/officeart/2005/8/layout/orgChart1"/>
    <dgm:cxn modelId="{B6CE49A1-A931-44E2-A453-B4450D7109A7}" type="presOf" srcId="{950234E0-C71C-47E4-80AC-2B22A7F3A16E}" destId="{A73E2435-4E7F-442E-AB54-BEC700338474}" srcOrd="1" destOrd="0" presId="urn:microsoft.com/office/officeart/2005/8/layout/orgChart1"/>
    <dgm:cxn modelId="{80869FA1-7338-4FCF-A8D0-C680821EE0F8}" type="presOf" srcId="{5EF0F3ED-9803-4757-8CD5-1A1ABE98EBB8}" destId="{363419E4-D9B1-4B77-906F-113BDD9E8B2E}" srcOrd="0" destOrd="0" presId="urn:microsoft.com/office/officeart/2005/8/layout/orgChart1"/>
    <dgm:cxn modelId="{DF3B93A9-9FA8-47E4-90CC-F325D6878F63}" type="presOf" srcId="{5EF0F3ED-9803-4757-8CD5-1A1ABE98EBB8}" destId="{077F6740-71ED-4856-A871-925C2FFF6EE0}" srcOrd="1" destOrd="0" presId="urn:microsoft.com/office/officeart/2005/8/layout/orgChart1"/>
    <dgm:cxn modelId="{56E1AFB2-9C3C-43A3-A4C9-522910D1CD85}" srcId="{950234E0-C71C-47E4-80AC-2B22A7F3A16E}" destId="{C3279D5D-BDA7-41F8-A1C9-A5EA921F3721}" srcOrd="1" destOrd="0" parTransId="{7FB36EFF-216A-47E9-9FB0-FD7B0746BFD3}" sibTransId="{30365C1E-001D-46CB-9475-FE45AAA0EDFF}"/>
    <dgm:cxn modelId="{677461BD-AB8B-41E0-BCE4-3DF6CE3F2C6D}" srcId="{950234E0-C71C-47E4-80AC-2B22A7F3A16E}" destId="{5EF0F3ED-9803-4757-8CD5-1A1ABE98EBB8}" srcOrd="2" destOrd="0" parTransId="{90E447CA-9D3D-4E6D-8872-3807AA3533E8}" sibTransId="{D22C4918-4732-4CD8-867E-3DE612B8B218}"/>
    <dgm:cxn modelId="{822079C4-3B03-414B-9E70-71EA08C2FCF3}" type="presOf" srcId="{D01B0049-108F-4A7A-BE85-2223CA6CFAEB}" destId="{9958B969-C629-478B-9722-10721284FC1D}" srcOrd="0" destOrd="0" presId="urn:microsoft.com/office/officeart/2005/8/layout/orgChart1"/>
    <dgm:cxn modelId="{7DF0A1C6-97D2-4059-B6B6-0DC51A7CA13E}" type="presOf" srcId="{C3279D5D-BDA7-41F8-A1C9-A5EA921F3721}" destId="{EA38488D-C05F-40B2-8D9E-59259C7D8940}" srcOrd="0" destOrd="0" presId="urn:microsoft.com/office/officeart/2005/8/layout/orgChart1"/>
    <dgm:cxn modelId="{508683E8-9FFF-4215-A741-24DA7ADB0612}" srcId="{950234E0-C71C-47E4-80AC-2B22A7F3A16E}" destId="{D01B0049-108F-4A7A-BE85-2223CA6CFAEB}" srcOrd="0" destOrd="0" parTransId="{55CB1630-193C-465E-964B-D3B02FA48C38}" sibTransId="{21DD6E37-D329-4986-940F-D5A466524DAE}"/>
    <dgm:cxn modelId="{A59A5AF1-5D4E-4571-ACFF-E20E98D58EFA}" type="presParOf" srcId="{8C0F2EAB-72C2-4089-BBBD-F57B0042DE99}" destId="{E261392B-3182-4BF5-A627-F2D561830542}" srcOrd="0" destOrd="0" presId="urn:microsoft.com/office/officeart/2005/8/layout/orgChart1"/>
    <dgm:cxn modelId="{7671B425-6412-43CE-8461-000D020979D8}" type="presParOf" srcId="{E261392B-3182-4BF5-A627-F2D561830542}" destId="{44A28859-ED7B-4546-8B91-AF660175FCCD}" srcOrd="0" destOrd="0" presId="urn:microsoft.com/office/officeart/2005/8/layout/orgChart1"/>
    <dgm:cxn modelId="{043D8EAA-0340-4AA6-A6BC-01D8BEAC66A5}" type="presParOf" srcId="{44A28859-ED7B-4546-8B91-AF660175FCCD}" destId="{6B6B4720-D480-487E-9F1B-55B304AA2E42}" srcOrd="0" destOrd="0" presId="urn:microsoft.com/office/officeart/2005/8/layout/orgChart1"/>
    <dgm:cxn modelId="{F5BE5190-CE39-4FDA-983F-6D5A05AC6281}" type="presParOf" srcId="{44A28859-ED7B-4546-8B91-AF660175FCCD}" destId="{A73E2435-4E7F-442E-AB54-BEC700338474}" srcOrd="1" destOrd="0" presId="urn:microsoft.com/office/officeart/2005/8/layout/orgChart1"/>
    <dgm:cxn modelId="{91E2F70F-2B5D-4D95-9B19-2B13B1834C67}" type="presParOf" srcId="{E261392B-3182-4BF5-A627-F2D561830542}" destId="{C91D352A-EAA2-47C6-8877-D911F27BC2EC}" srcOrd="1" destOrd="0" presId="urn:microsoft.com/office/officeart/2005/8/layout/orgChart1"/>
    <dgm:cxn modelId="{34CFB09D-FDC4-4F89-B4D5-64B4172BAFFC}" type="presParOf" srcId="{C91D352A-EAA2-47C6-8877-D911F27BC2EC}" destId="{5ECA820B-34FD-4D69-81E0-97A1BDEBF224}" srcOrd="0" destOrd="0" presId="urn:microsoft.com/office/officeart/2005/8/layout/orgChart1"/>
    <dgm:cxn modelId="{96602192-C671-4C06-8C57-C8FA1FCBCCC4}" type="presParOf" srcId="{C91D352A-EAA2-47C6-8877-D911F27BC2EC}" destId="{E40A8BF3-8228-4303-B8AE-2A6DE334E9FA}" srcOrd="1" destOrd="0" presId="urn:microsoft.com/office/officeart/2005/8/layout/orgChart1"/>
    <dgm:cxn modelId="{D5D55A76-FB06-4C54-BCE5-6785569930E3}" type="presParOf" srcId="{E40A8BF3-8228-4303-B8AE-2A6DE334E9FA}" destId="{54878084-8D2D-418A-A492-94CF2393A827}" srcOrd="0" destOrd="0" presId="urn:microsoft.com/office/officeart/2005/8/layout/orgChart1"/>
    <dgm:cxn modelId="{97E88894-1B6E-4A41-BA8D-DB4A243E001F}" type="presParOf" srcId="{54878084-8D2D-418A-A492-94CF2393A827}" destId="{9958B969-C629-478B-9722-10721284FC1D}" srcOrd="0" destOrd="0" presId="urn:microsoft.com/office/officeart/2005/8/layout/orgChart1"/>
    <dgm:cxn modelId="{9F7F208E-37BB-4291-BEAD-28EA238220F4}" type="presParOf" srcId="{54878084-8D2D-418A-A492-94CF2393A827}" destId="{51011291-F1EC-4AB2-8D18-CF79492AECF7}" srcOrd="1" destOrd="0" presId="urn:microsoft.com/office/officeart/2005/8/layout/orgChart1"/>
    <dgm:cxn modelId="{3E99D06E-8399-427B-9FBC-CF0BED3593E8}" type="presParOf" srcId="{E40A8BF3-8228-4303-B8AE-2A6DE334E9FA}" destId="{6414C658-B67C-4107-961C-2CD4F5AFEC1F}" srcOrd="1" destOrd="0" presId="urn:microsoft.com/office/officeart/2005/8/layout/orgChart1"/>
    <dgm:cxn modelId="{2F4D52A9-10ED-48CA-B715-E87601F5C80F}" type="presParOf" srcId="{E40A8BF3-8228-4303-B8AE-2A6DE334E9FA}" destId="{07E2DCB1-3FA3-4AFB-B5D1-AA3AE2ACEB64}" srcOrd="2" destOrd="0" presId="urn:microsoft.com/office/officeart/2005/8/layout/orgChart1"/>
    <dgm:cxn modelId="{8F5C2B1C-CF0D-4A6F-A670-AA76A9A39203}" type="presParOf" srcId="{C91D352A-EAA2-47C6-8877-D911F27BC2EC}" destId="{B8168B85-AD39-4026-9D19-CA7CE456BD3E}" srcOrd="2" destOrd="0" presId="urn:microsoft.com/office/officeart/2005/8/layout/orgChart1"/>
    <dgm:cxn modelId="{04A5D653-1D10-46E4-B46E-CB0569381F95}" type="presParOf" srcId="{C91D352A-EAA2-47C6-8877-D911F27BC2EC}" destId="{1697AB34-E072-4454-A5FF-120E90B7EEEB}" srcOrd="3" destOrd="0" presId="urn:microsoft.com/office/officeart/2005/8/layout/orgChart1"/>
    <dgm:cxn modelId="{E234DBCB-5C9D-4155-A4AF-57C6CE3B58C6}" type="presParOf" srcId="{1697AB34-E072-4454-A5FF-120E90B7EEEB}" destId="{491E70CC-DCDC-436B-A127-13187FEF6596}" srcOrd="0" destOrd="0" presId="urn:microsoft.com/office/officeart/2005/8/layout/orgChart1"/>
    <dgm:cxn modelId="{86442389-5619-4897-8D22-7950F4407C23}" type="presParOf" srcId="{491E70CC-DCDC-436B-A127-13187FEF6596}" destId="{EA38488D-C05F-40B2-8D9E-59259C7D8940}" srcOrd="0" destOrd="0" presId="urn:microsoft.com/office/officeart/2005/8/layout/orgChart1"/>
    <dgm:cxn modelId="{0637B152-5FE0-4B0A-A753-AD3A3CFC79B2}" type="presParOf" srcId="{491E70CC-DCDC-436B-A127-13187FEF6596}" destId="{6E40CA30-8D6A-49C7-9AF9-3AE633D7C892}" srcOrd="1" destOrd="0" presId="urn:microsoft.com/office/officeart/2005/8/layout/orgChart1"/>
    <dgm:cxn modelId="{CF12A73A-66A1-4500-9014-E475D43C4318}" type="presParOf" srcId="{1697AB34-E072-4454-A5FF-120E90B7EEEB}" destId="{C54662E5-8060-436C-B08B-C8C869049730}" srcOrd="1" destOrd="0" presId="urn:microsoft.com/office/officeart/2005/8/layout/orgChart1"/>
    <dgm:cxn modelId="{B053B5EA-D971-4152-8D70-08603B550F94}" type="presParOf" srcId="{1697AB34-E072-4454-A5FF-120E90B7EEEB}" destId="{75275EAF-AD9B-4FC9-8057-69811EC99571}" srcOrd="2" destOrd="0" presId="urn:microsoft.com/office/officeart/2005/8/layout/orgChart1"/>
    <dgm:cxn modelId="{2AA390C7-D467-4664-9A1D-BC0853029189}" type="presParOf" srcId="{C91D352A-EAA2-47C6-8877-D911F27BC2EC}" destId="{2FE1355C-5BE1-4E48-BDD2-7BF4F35796D3}" srcOrd="4" destOrd="0" presId="urn:microsoft.com/office/officeart/2005/8/layout/orgChart1"/>
    <dgm:cxn modelId="{EDB82C49-BCEF-4C81-BEA5-46276DDCBCF8}" type="presParOf" srcId="{C91D352A-EAA2-47C6-8877-D911F27BC2EC}" destId="{9F7F0C43-1F31-4F35-AFBC-5D5FB0B65C49}" srcOrd="5" destOrd="0" presId="urn:microsoft.com/office/officeart/2005/8/layout/orgChart1"/>
    <dgm:cxn modelId="{F12BC6EC-B31B-4C60-BF13-75087F574ED2}" type="presParOf" srcId="{9F7F0C43-1F31-4F35-AFBC-5D5FB0B65C49}" destId="{7C2BB7B3-A9CF-4FF6-80E4-F05B1ADDE169}" srcOrd="0" destOrd="0" presId="urn:microsoft.com/office/officeart/2005/8/layout/orgChart1"/>
    <dgm:cxn modelId="{B1DBEA8A-8FA2-463D-8C90-7D3F9AF3AB67}" type="presParOf" srcId="{7C2BB7B3-A9CF-4FF6-80E4-F05B1ADDE169}" destId="{363419E4-D9B1-4B77-906F-113BDD9E8B2E}" srcOrd="0" destOrd="0" presId="urn:microsoft.com/office/officeart/2005/8/layout/orgChart1"/>
    <dgm:cxn modelId="{FD5798A3-A2D7-4F58-959E-0DFAA6EB4BF7}" type="presParOf" srcId="{7C2BB7B3-A9CF-4FF6-80E4-F05B1ADDE169}" destId="{077F6740-71ED-4856-A871-925C2FFF6EE0}" srcOrd="1" destOrd="0" presId="urn:microsoft.com/office/officeart/2005/8/layout/orgChart1"/>
    <dgm:cxn modelId="{7131A33A-8C2A-46DA-9667-F31C4DFE436A}" type="presParOf" srcId="{9F7F0C43-1F31-4F35-AFBC-5D5FB0B65C49}" destId="{AA8EFDB8-80F7-4EFA-8ACA-28D7B29EFBAA}" srcOrd="1" destOrd="0" presId="urn:microsoft.com/office/officeart/2005/8/layout/orgChart1"/>
    <dgm:cxn modelId="{B459885B-63C7-48AF-88CF-8A9DC1AB1FC5}" type="presParOf" srcId="{9F7F0C43-1F31-4F35-AFBC-5D5FB0B65C49}" destId="{360256F5-2E3C-4DAC-93CC-C6E3F8919B87}" srcOrd="2" destOrd="0" presId="urn:microsoft.com/office/officeart/2005/8/layout/orgChart1"/>
    <dgm:cxn modelId="{8B05B9D8-A4F9-41A0-AE90-0254A2DBFCF2}" type="presParOf" srcId="{E261392B-3182-4BF5-A627-F2D561830542}" destId="{6F2750B4-1B96-4072-82A7-6831C6780CC0}"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BB54812-6271-4A03-AD20-6FFDB17628C5}"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9AD2EE53-5C99-471B-9C5B-6A21A75AC87E}">
      <dgm:prSet phldrT="[Text]"/>
      <dgm:spPr>
        <a:solidFill>
          <a:srgbClr val="0D558B"/>
        </a:solidFill>
      </dgm:spPr>
      <dgm:t>
        <a:bodyPr/>
        <a:lstStyle/>
        <a:p>
          <a:r>
            <a:rPr lang="en-US" dirty="0">
              <a:latin typeface="Calibri" panose="020F0502020204030204" pitchFamily="34" charset="0"/>
              <a:cs typeface="Calibri" panose="020F0502020204030204" pitchFamily="34" charset="0"/>
            </a:rPr>
            <a:t>Wind-powered car</a:t>
          </a:r>
        </a:p>
      </dgm:t>
    </dgm:pt>
    <dgm:pt modelId="{D613E84F-94E8-4121-8872-16701E7DB6C4}" type="parTrans" cxnId="{3847A4C2-31DE-42E1-B353-A54ECD665B00}">
      <dgm:prSet/>
      <dgm:spPr/>
      <dgm:t>
        <a:bodyPr/>
        <a:lstStyle/>
        <a:p>
          <a:endParaRPr lang="en-US">
            <a:latin typeface="Calibri" panose="020F0502020204030204" pitchFamily="34" charset="0"/>
            <a:cs typeface="Calibri" panose="020F0502020204030204" pitchFamily="34" charset="0"/>
          </a:endParaRPr>
        </a:p>
      </dgm:t>
    </dgm:pt>
    <dgm:pt modelId="{2F7C3473-EA21-4ACB-9F18-B32E0282E757}" type="sibTrans" cxnId="{3847A4C2-31DE-42E1-B353-A54ECD665B00}">
      <dgm:prSet/>
      <dgm:spPr/>
      <dgm:t>
        <a:bodyPr/>
        <a:lstStyle/>
        <a:p>
          <a:endParaRPr lang="en-US">
            <a:latin typeface="Calibri" panose="020F0502020204030204" pitchFamily="34" charset="0"/>
            <a:cs typeface="Calibri" panose="020F0502020204030204" pitchFamily="34" charset="0"/>
          </a:endParaRPr>
        </a:p>
      </dgm:t>
    </dgm:pt>
    <dgm:pt modelId="{96EEE853-C2D1-4053-9AE3-8A0D051343A7}">
      <dgm:prSet phldrT="[Text]"/>
      <dgm:spPr>
        <a:solidFill>
          <a:srgbClr val="0D558B"/>
        </a:solidFill>
        <a:ln>
          <a:noFill/>
        </a:ln>
      </dgm:spPr>
      <dgm:t>
        <a:bodyPr/>
        <a:lstStyle/>
        <a:p>
          <a:r>
            <a:rPr lang="en-US" dirty="0">
              <a:latin typeface="Calibri" panose="020F0502020204030204" pitchFamily="34" charset="0"/>
              <a:cs typeface="Calibri" panose="020F0502020204030204" pitchFamily="34" charset="0"/>
            </a:rPr>
            <a:t>Class design</a:t>
          </a:r>
        </a:p>
      </dgm:t>
    </dgm:pt>
    <dgm:pt modelId="{43AA646E-D6A3-4361-9F0A-B7B4A3740B65}" type="parTrans" cxnId="{C75A3BC1-B852-4378-91BD-07794E919805}">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0FA2F59C-36D8-4EB2-896D-7CDD718E6F48}" type="sibTrans" cxnId="{C75A3BC1-B852-4378-91BD-07794E919805}">
      <dgm:prSet/>
      <dgm:spPr/>
      <dgm:t>
        <a:bodyPr/>
        <a:lstStyle/>
        <a:p>
          <a:endParaRPr lang="en-US">
            <a:latin typeface="Calibri" panose="020F0502020204030204" pitchFamily="34" charset="0"/>
            <a:cs typeface="Calibri" panose="020F0502020204030204" pitchFamily="34" charset="0"/>
          </a:endParaRPr>
        </a:p>
      </dgm:t>
    </dgm:pt>
    <dgm:pt modelId="{8919F8C4-3AC2-4C32-8C19-3506BDC59741}">
      <dgm:prSet phldrT="[Text]"/>
      <dgm:spPr>
        <a:solidFill>
          <a:srgbClr val="0D558B"/>
        </a:solidFill>
        <a:ln>
          <a:noFill/>
        </a:ln>
      </dgm:spPr>
      <dgm:t>
        <a:bodyPr/>
        <a:lstStyle/>
        <a:p>
          <a:r>
            <a:rPr lang="en-US" dirty="0">
              <a:latin typeface="Calibri" panose="020F0502020204030204" pitchFamily="34" charset="0"/>
              <a:cs typeface="Calibri" panose="020F0502020204030204" pitchFamily="34" charset="0"/>
            </a:rPr>
            <a:t>Framework</a:t>
          </a:r>
        </a:p>
      </dgm:t>
    </dgm:pt>
    <dgm:pt modelId="{43609A14-8F85-44F6-B41B-B936AA95CF1B}" type="parTrans" cxnId="{F44DDDED-A425-4928-AF08-C5D765F2F5B9}">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5D718109-982D-4A30-9268-9AA8D6F1BBA9}" type="sibTrans" cxnId="{F44DDDED-A425-4928-AF08-C5D765F2F5B9}">
      <dgm:prSet/>
      <dgm:spPr/>
      <dgm:t>
        <a:bodyPr/>
        <a:lstStyle/>
        <a:p>
          <a:endParaRPr lang="en-US">
            <a:latin typeface="Calibri" panose="020F0502020204030204" pitchFamily="34" charset="0"/>
            <a:cs typeface="Calibri" panose="020F0502020204030204" pitchFamily="34" charset="0"/>
          </a:endParaRPr>
        </a:p>
      </dgm:t>
    </dgm:pt>
    <dgm:pt modelId="{751B6DAE-B207-496B-9D23-4CFFD37E11D3}">
      <dgm:prSet phldrT="[Text]"/>
      <dgm:spPr>
        <a:solidFill>
          <a:srgbClr val="0D558B"/>
        </a:solidFill>
        <a:ln>
          <a:noFill/>
        </a:ln>
      </dgm:spPr>
      <dgm:t>
        <a:bodyPr/>
        <a:lstStyle/>
        <a:p>
          <a:r>
            <a:rPr lang="en-US" dirty="0">
              <a:latin typeface="Calibri" panose="020F0502020204030204" pitchFamily="34" charset="0"/>
              <a:cs typeface="Calibri" panose="020F0502020204030204" pitchFamily="34" charset="0"/>
            </a:rPr>
            <a:t>Teaching plan</a:t>
          </a:r>
        </a:p>
      </dgm:t>
    </dgm:pt>
    <dgm:pt modelId="{BE53F20D-4AE6-4223-A485-48AC0ADFDB0E}" type="parTrans" cxnId="{45E5A467-9849-414C-BE84-40DF8B4DC300}">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0056B5C2-DB0D-490B-BA8C-29EB09F16D89}" type="sibTrans" cxnId="{45E5A467-9849-414C-BE84-40DF8B4DC300}">
      <dgm:prSet/>
      <dgm:spPr/>
      <dgm:t>
        <a:bodyPr/>
        <a:lstStyle/>
        <a:p>
          <a:endParaRPr lang="en-US">
            <a:latin typeface="Calibri" panose="020F0502020204030204" pitchFamily="34" charset="0"/>
            <a:cs typeface="Calibri" panose="020F0502020204030204" pitchFamily="34" charset="0"/>
          </a:endParaRPr>
        </a:p>
      </dgm:t>
    </dgm:pt>
    <dgm:pt modelId="{2CA803A0-84C9-4F8C-A94D-2D0DF297360E}">
      <dgm:prSet phldrT="[Text]"/>
      <dgm:spPr>
        <a:solidFill>
          <a:srgbClr val="0D558B"/>
        </a:solidFill>
      </dgm:spPr>
      <dgm:t>
        <a:bodyPr/>
        <a:lstStyle/>
        <a:p>
          <a:r>
            <a:rPr lang="en-US" dirty="0">
              <a:latin typeface="Calibri" panose="020F0502020204030204" pitchFamily="34" charset="0"/>
              <a:cs typeface="Calibri" panose="020F0502020204030204" pitchFamily="34" charset="0"/>
            </a:rPr>
            <a:t>Implementation</a:t>
          </a:r>
        </a:p>
      </dgm:t>
    </dgm:pt>
    <dgm:pt modelId="{C9D32A06-1E5A-4252-8ADB-B9428471D442}" type="parTrans" cxnId="{CE1F7E51-6641-4DCA-BCCA-E6668B444F13}">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C22E7C96-FD6E-4DE4-83E4-4B7AE4385F1A}" type="sibTrans" cxnId="{CE1F7E51-6641-4DCA-BCCA-E6668B444F13}">
      <dgm:prSet/>
      <dgm:spPr/>
      <dgm:t>
        <a:bodyPr/>
        <a:lstStyle/>
        <a:p>
          <a:endParaRPr lang="en-US">
            <a:latin typeface="Calibri" panose="020F0502020204030204" pitchFamily="34" charset="0"/>
            <a:cs typeface="Calibri" panose="020F0502020204030204" pitchFamily="34" charset="0"/>
          </a:endParaRPr>
        </a:p>
      </dgm:t>
    </dgm:pt>
    <dgm:pt modelId="{96BCDFB8-D498-426C-A4A9-6B43DB0E3CEF}">
      <dgm:prSet phldrT="[Text]"/>
      <dgm:spPr>
        <a:solidFill>
          <a:srgbClr val="0D558B"/>
        </a:solidFill>
      </dgm:spPr>
      <dgm:t>
        <a:bodyPr/>
        <a:lstStyle/>
        <a:p>
          <a:r>
            <a:rPr lang="en-US" dirty="0">
              <a:latin typeface="Calibri" panose="020F0502020204030204" pitchFamily="34" charset="0"/>
              <a:cs typeface="Calibri" panose="020F0502020204030204" pitchFamily="34" charset="0"/>
            </a:rPr>
            <a:t>Initiating motivation</a:t>
          </a:r>
        </a:p>
      </dgm:t>
    </dgm:pt>
    <dgm:pt modelId="{9D6DE247-95FB-4BC4-9705-4733B0B4E9BF}" type="parTrans" cxnId="{DBD719B4-8C1C-441A-8DE3-5616858B189A}">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500FEA14-6D47-40C8-B1BB-50D1832A61B7}" type="sibTrans" cxnId="{DBD719B4-8C1C-441A-8DE3-5616858B189A}">
      <dgm:prSet/>
      <dgm:spPr/>
      <dgm:t>
        <a:bodyPr/>
        <a:lstStyle/>
        <a:p>
          <a:endParaRPr lang="en-US">
            <a:latin typeface="Calibri" panose="020F0502020204030204" pitchFamily="34" charset="0"/>
            <a:cs typeface="Calibri" panose="020F0502020204030204" pitchFamily="34" charset="0"/>
          </a:endParaRPr>
        </a:p>
      </dgm:t>
    </dgm:pt>
    <dgm:pt modelId="{97A53351-EE0A-49AA-B96A-CC9A8F82473E}">
      <dgm:prSet/>
      <dgm:spPr>
        <a:solidFill>
          <a:srgbClr val="0D558B"/>
        </a:solidFill>
        <a:ln>
          <a:solidFill>
            <a:srgbClr val="FF0000"/>
          </a:solidFill>
        </a:ln>
      </dgm:spPr>
      <dgm:t>
        <a:bodyPr/>
        <a:lstStyle/>
        <a:p>
          <a:r>
            <a:rPr lang="en-US" dirty="0">
              <a:latin typeface="Calibri" panose="020F0502020204030204" pitchFamily="34" charset="0"/>
              <a:cs typeface="Calibri" panose="020F0502020204030204" pitchFamily="34" charset="0"/>
            </a:rPr>
            <a:t>Activity</a:t>
          </a:r>
        </a:p>
      </dgm:t>
    </dgm:pt>
    <dgm:pt modelId="{D69EDCC3-AB37-4CAB-A8B8-255B0368AA70}" type="parTrans" cxnId="{E8211581-4A0F-4B6E-B67A-A74BE11FE386}">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F1D392F0-0768-4DA5-8D8F-D658BD897C9B}" type="sibTrans" cxnId="{E8211581-4A0F-4B6E-B67A-A74BE11FE386}">
      <dgm:prSet/>
      <dgm:spPr/>
      <dgm:t>
        <a:bodyPr/>
        <a:lstStyle/>
        <a:p>
          <a:endParaRPr lang="en-US">
            <a:latin typeface="Calibri" panose="020F0502020204030204" pitchFamily="34" charset="0"/>
            <a:cs typeface="Calibri" panose="020F0502020204030204" pitchFamily="34" charset="0"/>
          </a:endParaRPr>
        </a:p>
      </dgm:t>
    </dgm:pt>
    <dgm:pt modelId="{0CE1846D-3C4C-4ED0-9CBD-101F74FE5BFF}">
      <dgm:prSet/>
      <dgm:spPr>
        <a:solidFill>
          <a:srgbClr val="0D558B"/>
        </a:solidFill>
        <a:ln>
          <a:noFill/>
        </a:ln>
      </dgm:spPr>
      <dgm:t>
        <a:bodyPr/>
        <a:lstStyle/>
        <a:p>
          <a:r>
            <a:rPr lang="en-US" dirty="0">
              <a:latin typeface="Calibri" panose="020F0502020204030204" pitchFamily="34" charset="0"/>
              <a:cs typeface="Calibri" panose="020F0502020204030204" pitchFamily="34" charset="0"/>
            </a:rPr>
            <a:t>Enquiry Learning</a:t>
          </a:r>
        </a:p>
      </dgm:t>
    </dgm:pt>
    <dgm:pt modelId="{784F1B7B-DFAD-46F5-BE42-5707454177CE}" type="parTrans" cxnId="{3BCB39B0-3E3D-4D17-9FAE-51758DE0BD25}">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DB0342FC-2B22-4ABF-8767-3D1244AC5DEB}" type="sibTrans" cxnId="{3BCB39B0-3E3D-4D17-9FAE-51758DE0BD25}">
      <dgm:prSet/>
      <dgm:spPr/>
      <dgm:t>
        <a:bodyPr/>
        <a:lstStyle/>
        <a:p>
          <a:endParaRPr lang="en-US">
            <a:latin typeface="Calibri" panose="020F0502020204030204" pitchFamily="34" charset="0"/>
            <a:cs typeface="Calibri" panose="020F0502020204030204" pitchFamily="34" charset="0"/>
          </a:endParaRPr>
        </a:p>
      </dgm:t>
    </dgm:pt>
    <dgm:pt modelId="{F83A13FA-CB9D-4962-8E4F-66B501858FE0}">
      <dgm:prSet/>
      <dgm:spPr>
        <a:solidFill>
          <a:srgbClr val="0D558B"/>
        </a:solidFill>
      </dgm:spPr>
      <dgm:t>
        <a:bodyPr/>
        <a:lstStyle/>
        <a:p>
          <a:r>
            <a:rPr lang="en-US" dirty="0">
              <a:latin typeface="Calibri" panose="020F0502020204030204" pitchFamily="34" charset="0"/>
              <a:cs typeface="Calibri" panose="020F0502020204030204" pitchFamily="34" charset="0"/>
            </a:rPr>
            <a:t>Research and study</a:t>
          </a:r>
        </a:p>
      </dgm:t>
    </dgm:pt>
    <dgm:pt modelId="{F756F8C4-FE11-4549-9E86-A823BA62A6C5}" type="parTrans" cxnId="{86FE659B-4790-49F0-857A-1563A149242C}">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5339921D-3E28-426E-ACFE-5AD2D0BB1667}" type="sibTrans" cxnId="{86FE659B-4790-49F0-857A-1563A149242C}">
      <dgm:prSet/>
      <dgm:spPr/>
      <dgm:t>
        <a:bodyPr/>
        <a:lstStyle/>
        <a:p>
          <a:endParaRPr lang="en-US">
            <a:latin typeface="Calibri" panose="020F0502020204030204" pitchFamily="34" charset="0"/>
            <a:cs typeface="Calibri" panose="020F0502020204030204" pitchFamily="34" charset="0"/>
          </a:endParaRPr>
        </a:p>
      </dgm:t>
    </dgm:pt>
    <dgm:pt modelId="{7BB4DB39-A420-4516-8C97-D09A6BB5C973}">
      <dgm:prSet/>
      <dgm:spPr>
        <a:solidFill>
          <a:srgbClr val="0D558B"/>
        </a:solidFill>
      </dgm:spPr>
      <dgm:t>
        <a:bodyPr/>
        <a:lstStyle/>
        <a:p>
          <a:r>
            <a:rPr lang="en-US" dirty="0">
              <a:latin typeface="Calibri" panose="020F0502020204030204" pitchFamily="34" charset="0"/>
              <a:cs typeface="Calibri" panose="020F0502020204030204" pitchFamily="34" charset="0"/>
            </a:rPr>
            <a:t>Design</a:t>
          </a:r>
        </a:p>
      </dgm:t>
    </dgm:pt>
    <dgm:pt modelId="{939D0EE7-6874-487B-AC39-8E18065EC4A0}" type="parTrans" cxnId="{C03ABBE2-F9FB-4DC7-81F3-75A1FA955BC9}">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F9301F3C-DBDC-4591-BA5F-03B2D2B3A0DF}" type="sibTrans" cxnId="{C03ABBE2-F9FB-4DC7-81F3-75A1FA955BC9}">
      <dgm:prSet/>
      <dgm:spPr/>
      <dgm:t>
        <a:bodyPr/>
        <a:lstStyle/>
        <a:p>
          <a:endParaRPr lang="en-US">
            <a:latin typeface="Calibri" panose="020F0502020204030204" pitchFamily="34" charset="0"/>
            <a:cs typeface="Calibri" panose="020F0502020204030204" pitchFamily="34" charset="0"/>
          </a:endParaRPr>
        </a:p>
      </dgm:t>
    </dgm:pt>
    <dgm:pt modelId="{1EEC28AD-BAD8-450B-8492-E449F274A7F8}">
      <dgm:prSet/>
      <dgm:spPr>
        <a:solidFill>
          <a:srgbClr val="0D558B"/>
        </a:solidFill>
        <a:ln>
          <a:solidFill>
            <a:srgbClr val="FF0000"/>
          </a:solidFill>
        </a:ln>
      </dgm:spPr>
      <dgm:t>
        <a:bodyPr/>
        <a:lstStyle/>
        <a:p>
          <a:r>
            <a:rPr lang="en-US" dirty="0">
              <a:latin typeface="Calibri" panose="020F0502020204030204" pitchFamily="34" charset="0"/>
              <a:cs typeface="Calibri" panose="020F0502020204030204" pitchFamily="34" charset="0"/>
            </a:rPr>
            <a:t>Construction</a:t>
          </a:r>
        </a:p>
      </dgm:t>
    </dgm:pt>
    <dgm:pt modelId="{EFA4E43B-8192-4C86-9E91-7FA1E1F18600}" type="parTrans" cxnId="{E721A3BE-69F2-43CA-9BAE-D97731D2A4A1}">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BBA1852D-3301-4E67-81A3-6091F417B866}" type="sibTrans" cxnId="{E721A3BE-69F2-43CA-9BAE-D97731D2A4A1}">
      <dgm:prSet/>
      <dgm:spPr/>
      <dgm:t>
        <a:bodyPr/>
        <a:lstStyle/>
        <a:p>
          <a:endParaRPr lang="en-US">
            <a:latin typeface="Calibri" panose="020F0502020204030204" pitchFamily="34" charset="0"/>
            <a:cs typeface="Calibri" panose="020F0502020204030204" pitchFamily="34" charset="0"/>
          </a:endParaRPr>
        </a:p>
      </dgm:t>
    </dgm:pt>
    <dgm:pt modelId="{009F0565-896C-4E01-AE7A-3BE903A3EB65}">
      <dgm:prSet/>
      <dgm:spPr>
        <a:solidFill>
          <a:srgbClr val="0D558B"/>
        </a:solidFill>
        <a:ln>
          <a:solidFill>
            <a:srgbClr val="FF0000"/>
          </a:solidFill>
        </a:ln>
      </dgm:spPr>
      <dgm:t>
        <a:bodyPr/>
        <a:lstStyle/>
        <a:p>
          <a:r>
            <a:rPr lang="en-US" dirty="0">
              <a:latin typeface="Calibri" panose="020F0502020204030204" pitchFamily="34" charset="0"/>
              <a:cs typeface="Calibri" panose="020F0502020204030204" pitchFamily="34" charset="0"/>
            </a:rPr>
            <a:t>Testing</a:t>
          </a:r>
        </a:p>
      </dgm:t>
    </dgm:pt>
    <dgm:pt modelId="{3D239AC7-542A-4628-A5D2-BFB12864FA70}" type="parTrans" cxnId="{A0AC914B-7C4C-4E9E-BB7E-51CF8BD5D366}">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073B4C16-225B-4E4E-B0DD-52CCC49E142F}" type="sibTrans" cxnId="{A0AC914B-7C4C-4E9E-BB7E-51CF8BD5D366}">
      <dgm:prSet/>
      <dgm:spPr/>
      <dgm:t>
        <a:bodyPr/>
        <a:lstStyle/>
        <a:p>
          <a:endParaRPr lang="en-US">
            <a:latin typeface="Calibri" panose="020F0502020204030204" pitchFamily="34" charset="0"/>
            <a:cs typeface="Calibri" panose="020F0502020204030204" pitchFamily="34" charset="0"/>
          </a:endParaRPr>
        </a:p>
      </dgm:t>
    </dgm:pt>
    <dgm:pt modelId="{14C2F4D7-362F-459C-979A-E6ED784A695E}">
      <dgm:prSet/>
      <dgm:spPr>
        <a:solidFill>
          <a:srgbClr val="0D558B"/>
        </a:solidFill>
        <a:ln>
          <a:solidFill>
            <a:srgbClr val="FF0000"/>
          </a:solidFill>
        </a:ln>
      </dgm:spPr>
      <dgm:t>
        <a:bodyPr/>
        <a:lstStyle/>
        <a:p>
          <a:r>
            <a:rPr lang="en-US" dirty="0">
              <a:latin typeface="Calibri" panose="020F0502020204030204" pitchFamily="34" charset="0"/>
              <a:cs typeface="Calibri" panose="020F0502020204030204" pitchFamily="34" charset="0"/>
            </a:rPr>
            <a:t>Investigation, analysis and discussion</a:t>
          </a:r>
        </a:p>
      </dgm:t>
    </dgm:pt>
    <dgm:pt modelId="{0D057698-020F-4BED-87DF-67D63BA25A16}" type="parTrans" cxnId="{468AE8E2-28A2-4649-B5F5-5CABC92C9EFC}">
      <dgm:prSet/>
      <dgm:spPr>
        <a:solidFill>
          <a:srgbClr val="0D558B"/>
        </a:solidFill>
        <a:ln>
          <a:solidFill>
            <a:srgbClr val="861741"/>
          </a:solidFill>
        </a:ln>
      </dgm:spPr>
      <dgm:t>
        <a:bodyPr/>
        <a:lstStyle/>
        <a:p>
          <a:endParaRPr lang="en-US">
            <a:latin typeface="Calibri" panose="020F0502020204030204" pitchFamily="34" charset="0"/>
            <a:cs typeface="Calibri" panose="020F0502020204030204" pitchFamily="34" charset="0"/>
          </a:endParaRPr>
        </a:p>
      </dgm:t>
    </dgm:pt>
    <dgm:pt modelId="{F2D7308F-F5A8-494C-A4EB-42BEB3EA0585}" type="sibTrans" cxnId="{468AE8E2-28A2-4649-B5F5-5CABC92C9EFC}">
      <dgm:prSet/>
      <dgm:spPr/>
      <dgm:t>
        <a:bodyPr/>
        <a:lstStyle/>
        <a:p>
          <a:endParaRPr lang="en-US">
            <a:latin typeface="Calibri" panose="020F0502020204030204" pitchFamily="34" charset="0"/>
            <a:cs typeface="Calibri" panose="020F0502020204030204" pitchFamily="34" charset="0"/>
          </a:endParaRPr>
        </a:p>
      </dgm:t>
    </dgm:pt>
    <dgm:pt modelId="{FD0434FE-8CF1-40D8-BDBC-6D11B4314FC8}" type="pres">
      <dgm:prSet presAssocID="{5BB54812-6271-4A03-AD20-6FFDB17628C5}" presName="diagram" presStyleCnt="0">
        <dgm:presLayoutVars>
          <dgm:chPref val="1"/>
          <dgm:dir/>
          <dgm:animOne val="branch"/>
          <dgm:animLvl val="lvl"/>
          <dgm:resizeHandles val="exact"/>
        </dgm:presLayoutVars>
      </dgm:prSet>
      <dgm:spPr/>
    </dgm:pt>
    <dgm:pt modelId="{562B2913-1782-43A5-AA2D-8E21EB4E10BC}" type="pres">
      <dgm:prSet presAssocID="{9AD2EE53-5C99-471B-9C5B-6A21A75AC87E}" presName="root1" presStyleCnt="0"/>
      <dgm:spPr/>
    </dgm:pt>
    <dgm:pt modelId="{ED32708E-C1BB-403F-928E-A96D4B4BABCF}" type="pres">
      <dgm:prSet presAssocID="{9AD2EE53-5C99-471B-9C5B-6A21A75AC87E}" presName="LevelOneTextNode" presStyleLbl="node0" presStyleIdx="0" presStyleCnt="1">
        <dgm:presLayoutVars>
          <dgm:chPref val="3"/>
        </dgm:presLayoutVars>
      </dgm:prSet>
      <dgm:spPr/>
    </dgm:pt>
    <dgm:pt modelId="{BA4DA5C9-614E-4308-A2F5-976F2560B0B6}" type="pres">
      <dgm:prSet presAssocID="{9AD2EE53-5C99-471B-9C5B-6A21A75AC87E}" presName="level2hierChild" presStyleCnt="0"/>
      <dgm:spPr/>
    </dgm:pt>
    <dgm:pt modelId="{207BA0F9-D041-4E3D-B88E-63E92AFC7637}" type="pres">
      <dgm:prSet presAssocID="{43AA646E-D6A3-4361-9F0A-B7B4A3740B65}" presName="conn2-1" presStyleLbl="parChTrans1D2" presStyleIdx="0" presStyleCnt="3"/>
      <dgm:spPr/>
    </dgm:pt>
    <dgm:pt modelId="{592BE8F5-9F37-45FB-B29D-E9BAFAD983F9}" type="pres">
      <dgm:prSet presAssocID="{43AA646E-D6A3-4361-9F0A-B7B4A3740B65}" presName="connTx" presStyleLbl="parChTrans1D2" presStyleIdx="0" presStyleCnt="3"/>
      <dgm:spPr/>
    </dgm:pt>
    <dgm:pt modelId="{518E4161-5BD3-4AB8-B76E-83A3FAC79A69}" type="pres">
      <dgm:prSet presAssocID="{96EEE853-C2D1-4053-9AE3-8A0D051343A7}" presName="root2" presStyleCnt="0"/>
      <dgm:spPr/>
    </dgm:pt>
    <dgm:pt modelId="{D6BA2475-DC69-42D5-AE17-F76F97737303}" type="pres">
      <dgm:prSet presAssocID="{96EEE853-C2D1-4053-9AE3-8A0D051343A7}" presName="LevelTwoTextNode" presStyleLbl="node2" presStyleIdx="0" presStyleCnt="3">
        <dgm:presLayoutVars>
          <dgm:chPref val="3"/>
        </dgm:presLayoutVars>
      </dgm:prSet>
      <dgm:spPr/>
    </dgm:pt>
    <dgm:pt modelId="{5DDD611E-0EA5-43B3-88A8-3F89169FAF6E}" type="pres">
      <dgm:prSet presAssocID="{96EEE853-C2D1-4053-9AE3-8A0D051343A7}" presName="level3hierChild" presStyleCnt="0"/>
      <dgm:spPr/>
    </dgm:pt>
    <dgm:pt modelId="{9C7723A2-38A5-4845-9321-4BEC0799BE5E}" type="pres">
      <dgm:prSet presAssocID="{43609A14-8F85-44F6-B41B-B936AA95CF1B}" presName="conn2-1" presStyleLbl="parChTrans1D3" presStyleIdx="0" presStyleCnt="9"/>
      <dgm:spPr/>
    </dgm:pt>
    <dgm:pt modelId="{BE71A0B0-C20C-449F-8379-5B34CC51E6B1}" type="pres">
      <dgm:prSet presAssocID="{43609A14-8F85-44F6-B41B-B936AA95CF1B}" presName="connTx" presStyleLbl="parChTrans1D3" presStyleIdx="0" presStyleCnt="9"/>
      <dgm:spPr/>
    </dgm:pt>
    <dgm:pt modelId="{3675D735-9C55-4354-9996-C4AF612A8AB7}" type="pres">
      <dgm:prSet presAssocID="{8919F8C4-3AC2-4C32-8C19-3506BDC59741}" presName="root2" presStyleCnt="0"/>
      <dgm:spPr/>
    </dgm:pt>
    <dgm:pt modelId="{85CC781C-5625-4FC7-81FB-0FFC53010568}" type="pres">
      <dgm:prSet presAssocID="{8919F8C4-3AC2-4C32-8C19-3506BDC59741}" presName="LevelTwoTextNode" presStyleLbl="node3" presStyleIdx="0" presStyleCnt="9">
        <dgm:presLayoutVars>
          <dgm:chPref val="3"/>
        </dgm:presLayoutVars>
      </dgm:prSet>
      <dgm:spPr/>
    </dgm:pt>
    <dgm:pt modelId="{3BB6C94E-8147-4E5E-8D69-21D855D03ED5}" type="pres">
      <dgm:prSet presAssocID="{8919F8C4-3AC2-4C32-8C19-3506BDC59741}" presName="level3hierChild" presStyleCnt="0"/>
      <dgm:spPr/>
    </dgm:pt>
    <dgm:pt modelId="{4418E0A3-CBA0-4791-B6BD-33345BE47DEC}" type="pres">
      <dgm:prSet presAssocID="{BE53F20D-4AE6-4223-A485-48AC0ADFDB0E}" presName="conn2-1" presStyleLbl="parChTrans1D3" presStyleIdx="1" presStyleCnt="9"/>
      <dgm:spPr/>
    </dgm:pt>
    <dgm:pt modelId="{C9CF6044-9017-4A0C-8D24-0534328E6EF8}" type="pres">
      <dgm:prSet presAssocID="{BE53F20D-4AE6-4223-A485-48AC0ADFDB0E}" presName="connTx" presStyleLbl="parChTrans1D3" presStyleIdx="1" presStyleCnt="9"/>
      <dgm:spPr/>
    </dgm:pt>
    <dgm:pt modelId="{9319D215-4C30-4EEF-9C0B-A36FE5913B82}" type="pres">
      <dgm:prSet presAssocID="{751B6DAE-B207-496B-9D23-4CFFD37E11D3}" presName="root2" presStyleCnt="0"/>
      <dgm:spPr/>
    </dgm:pt>
    <dgm:pt modelId="{21726B42-5C6E-4FCF-91B4-C2114332B267}" type="pres">
      <dgm:prSet presAssocID="{751B6DAE-B207-496B-9D23-4CFFD37E11D3}" presName="LevelTwoTextNode" presStyleLbl="node3" presStyleIdx="1" presStyleCnt="9">
        <dgm:presLayoutVars>
          <dgm:chPref val="3"/>
        </dgm:presLayoutVars>
      </dgm:prSet>
      <dgm:spPr/>
    </dgm:pt>
    <dgm:pt modelId="{F288F1F0-42DA-4C37-AC09-6E0598227CC3}" type="pres">
      <dgm:prSet presAssocID="{751B6DAE-B207-496B-9D23-4CFFD37E11D3}" presName="level3hierChild" presStyleCnt="0"/>
      <dgm:spPr/>
    </dgm:pt>
    <dgm:pt modelId="{C2EC0AE2-8D43-49BA-A47E-2DBEF29065D4}" type="pres">
      <dgm:prSet presAssocID="{784F1B7B-DFAD-46F5-BE42-5707454177CE}" presName="conn2-1" presStyleLbl="parChTrans1D3" presStyleIdx="2" presStyleCnt="9"/>
      <dgm:spPr/>
    </dgm:pt>
    <dgm:pt modelId="{6BF217FD-C83F-436E-976B-268DF16422FC}" type="pres">
      <dgm:prSet presAssocID="{784F1B7B-DFAD-46F5-BE42-5707454177CE}" presName="connTx" presStyleLbl="parChTrans1D3" presStyleIdx="2" presStyleCnt="9"/>
      <dgm:spPr/>
    </dgm:pt>
    <dgm:pt modelId="{34A51DBC-031E-449A-B6B4-888116A956CC}" type="pres">
      <dgm:prSet presAssocID="{0CE1846D-3C4C-4ED0-9CBD-101F74FE5BFF}" presName="root2" presStyleCnt="0"/>
      <dgm:spPr/>
    </dgm:pt>
    <dgm:pt modelId="{684E04C3-7D25-42F2-B73F-AD7783000A7C}" type="pres">
      <dgm:prSet presAssocID="{0CE1846D-3C4C-4ED0-9CBD-101F74FE5BFF}" presName="LevelTwoTextNode" presStyleLbl="node3" presStyleIdx="2" presStyleCnt="9">
        <dgm:presLayoutVars>
          <dgm:chPref val="3"/>
        </dgm:presLayoutVars>
      </dgm:prSet>
      <dgm:spPr/>
    </dgm:pt>
    <dgm:pt modelId="{F1B1D69C-E402-45F6-A6DB-91349C25E754}" type="pres">
      <dgm:prSet presAssocID="{0CE1846D-3C4C-4ED0-9CBD-101F74FE5BFF}" presName="level3hierChild" presStyleCnt="0"/>
      <dgm:spPr/>
    </dgm:pt>
    <dgm:pt modelId="{C9EEE341-1F69-4FCC-8D64-8CF25A91991B}" type="pres">
      <dgm:prSet presAssocID="{C9D32A06-1E5A-4252-8ADB-B9428471D442}" presName="conn2-1" presStyleLbl="parChTrans1D2" presStyleIdx="1" presStyleCnt="3"/>
      <dgm:spPr/>
    </dgm:pt>
    <dgm:pt modelId="{290E86D4-BC11-4E1C-B3F5-EFA2423D17B2}" type="pres">
      <dgm:prSet presAssocID="{C9D32A06-1E5A-4252-8ADB-B9428471D442}" presName="connTx" presStyleLbl="parChTrans1D2" presStyleIdx="1" presStyleCnt="3"/>
      <dgm:spPr/>
    </dgm:pt>
    <dgm:pt modelId="{8B7E947B-0942-4A99-BD92-1C310B1F9A53}" type="pres">
      <dgm:prSet presAssocID="{2CA803A0-84C9-4F8C-A94D-2D0DF297360E}" presName="root2" presStyleCnt="0"/>
      <dgm:spPr/>
    </dgm:pt>
    <dgm:pt modelId="{A7C687E4-5CCE-4442-A36A-38AA959CD780}" type="pres">
      <dgm:prSet presAssocID="{2CA803A0-84C9-4F8C-A94D-2D0DF297360E}" presName="LevelTwoTextNode" presStyleLbl="node2" presStyleIdx="1" presStyleCnt="3">
        <dgm:presLayoutVars>
          <dgm:chPref val="3"/>
        </dgm:presLayoutVars>
      </dgm:prSet>
      <dgm:spPr/>
    </dgm:pt>
    <dgm:pt modelId="{9B891399-6361-4AAC-ACAC-83F8ECC722F9}" type="pres">
      <dgm:prSet presAssocID="{2CA803A0-84C9-4F8C-A94D-2D0DF297360E}" presName="level3hierChild" presStyleCnt="0"/>
      <dgm:spPr/>
    </dgm:pt>
    <dgm:pt modelId="{1CFB29DE-7475-4F23-97C9-418829534FD9}" type="pres">
      <dgm:prSet presAssocID="{9D6DE247-95FB-4BC4-9705-4733B0B4E9BF}" presName="conn2-1" presStyleLbl="parChTrans1D3" presStyleIdx="3" presStyleCnt="9"/>
      <dgm:spPr/>
    </dgm:pt>
    <dgm:pt modelId="{212E322F-530A-4768-80BC-2A04C74B1C43}" type="pres">
      <dgm:prSet presAssocID="{9D6DE247-95FB-4BC4-9705-4733B0B4E9BF}" presName="connTx" presStyleLbl="parChTrans1D3" presStyleIdx="3" presStyleCnt="9"/>
      <dgm:spPr/>
    </dgm:pt>
    <dgm:pt modelId="{C414884D-9D73-4BAC-95D4-B2F83422C5B8}" type="pres">
      <dgm:prSet presAssocID="{96BCDFB8-D498-426C-A4A9-6B43DB0E3CEF}" presName="root2" presStyleCnt="0"/>
      <dgm:spPr/>
    </dgm:pt>
    <dgm:pt modelId="{9A88752A-70A6-4A7A-ABE5-47A579DE8164}" type="pres">
      <dgm:prSet presAssocID="{96BCDFB8-D498-426C-A4A9-6B43DB0E3CEF}" presName="LevelTwoTextNode" presStyleLbl="node3" presStyleIdx="3" presStyleCnt="9">
        <dgm:presLayoutVars>
          <dgm:chPref val="3"/>
        </dgm:presLayoutVars>
      </dgm:prSet>
      <dgm:spPr/>
    </dgm:pt>
    <dgm:pt modelId="{C8B38779-C3C1-416D-B4B1-BDE04E7CEEB8}" type="pres">
      <dgm:prSet presAssocID="{96BCDFB8-D498-426C-A4A9-6B43DB0E3CEF}" presName="level3hierChild" presStyleCnt="0"/>
      <dgm:spPr/>
    </dgm:pt>
    <dgm:pt modelId="{26EB7E7E-9D6C-49FB-9E8C-910679329518}" type="pres">
      <dgm:prSet presAssocID="{F756F8C4-FE11-4549-9E86-A823BA62A6C5}" presName="conn2-1" presStyleLbl="parChTrans1D3" presStyleIdx="4" presStyleCnt="9"/>
      <dgm:spPr/>
    </dgm:pt>
    <dgm:pt modelId="{71F8D49E-09D0-490F-92D4-C10514D93FC5}" type="pres">
      <dgm:prSet presAssocID="{F756F8C4-FE11-4549-9E86-A823BA62A6C5}" presName="connTx" presStyleLbl="parChTrans1D3" presStyleIdx="4" presStyleCnt="9"/>
      <dgm:spPr/>
    </dgm:pt>
    <dgm:pt modelId="{4D857217-5AEC-468E-A9A6-0F16FFFD83B0}" type="pres">
      <dgm:prSet presAssocID="{F83A13FA-CB9D-4962-8E4F-66B501858FE0}" presName="root2" presStyleCnt="0"/>
      <dgm:spPr/>
    </dgm:pt>
    <dgm:pt modelId="{DC8895BB-86FA-4EB4-BC2B-5612E5B31EBD}" type="pres">
      <dgm:prSet presAssocID="{F83A13FA-CB9D-4962-8E4F-66B501858FE0}" presName="LevelTwoTextNode" presStyleLbl="node3" presStyleIdx="4" presStyleCnt="9">
        <dgm:presLayoutVars>
          <dgm:chPref val="3"/>
        </dgm:presLayoutVars>
      </dgm:prSet>
      <dgm:spPr/>
    </dgm:pt>
    <dgm:pt modelId="{5CA906C9-7C72-4901-8EC3-DEB72C6934AE}" type="pres">
      <dgm:prSet presAssocID="{F83A13FA-CB9D-4962-8E4F-66B501858FE0}" presName="level3hierChild" presStyleCnt="0"/>
      <dgm:spPr/>
    </dgm:pt>
    <dgm:pt modelId="{0DE10595-61F6-4C70-8E86-9D409852F486}" type="pres">
      <dgm:prSet presAssocID="{939D0EE7-6874-487B-AC39-8E18065EC4A0}" presName="conn2-1" presStyleLbl="parChTrans1D3" presStyleIdx="5" presStyleCnt="9"/>
      <dgm:spPr/>
    </dgm:pt>
    <dgm:pt modelId="{79381E70-615E-46CE-8321-F23564F763F7}" type="pres">
      <dgm:prSet presAssocID="{939D0EE7-6874-487B-AC39-8E18065EC4A0}" presName="connTx" presStyleLbl="parChTrans1D3" presStyleIdx="5" presStyleCnt="9"/>
      <dgm:spPr/>
    </dgm:pt>
    <dgm:pt modelId="{D26B5C33-3DB3-4640-BAD5-6D84366AD1D7}" type="pres">
      <dgm:prSet presAssocID="{7BB4DB39-A420-4516-8C97-D09A6BB5C973}" presName="root2" presStyleCnt="0"/>
      <dgm:spPr/>
    </dgm:pt>
    <dgm:pt modelId="{BE0E66D5-CCCB-493D-8D7E-6949939E4397}" type="pres">
      <dgm:prSet presAssocID="{7BB4DB39-A420-4516-8C97-D09A6BB5C973}" presName="LevelTwoTextNode" presStyleLbl="node3" presStyleIdx="5" presStyleCnt="9">
        <dgm:presLayoutVars>
          <dgm:chPref val="3"/>
        </dgm:presLayoutVars>
      </dgm:prSet>
      <dgm:spPr/>
    </dgm:pt>
    <dgm:pt modelId="{F3F608A5-1D61-4240-AA52-B9B08BA99AE0}" type="pres">
      <dgm:prSet presAssocID="{7BB4DB39-A420-4516-8C97-D09A6BB5C973}" presName="level3hierChild" presStyleCnt="0"/>
      <dgm:spPr/>
    </dgm:pt>
    <dgm:pt modelId="{36ABD5C5-70A1-4F3E-972E-0803F399D28D}" type="pres">
      <dgm:prSet presAssocID="{D69EDCC3-AB37-4CAB-A8B8-255B0368AA70}" presName="conn2-1" presStyleLbl="parChTrans1D2" presStyleIdx="2" presStyleCnt="3"/>
      <dgm:spPr/>
    </dgm:pt>
    <dgm:pt modelId="{1C72E60E-957F-4E08-B4F2-42381B6EB4A4}" type="pres">
      <dgm:prSet presAssocID="{D69EDCC3-AB37-4CAB-A8B8-255B0368AA70}" presName="connTx" presStyleLbl="parChTrans1D2" presStyleIdx="2" presStyleCnt="3"/>
      <dgm:spPr/>
    </dgm:pt>
    <dgm:pt modelId="{47D9E463-DF8E-4328-A588-5CAFFAA8A614}" type="pres">
      <dgm:prSet presAssocID="{97A53351-EE0A-49AA-B96A-CC9A8F82473E}" presName="root2" presStyleCnt="0"/>
      <dgm:spPr/>
    </dgm:pt>
    <dgm:pt modelId="{47EAFA19-1A4E-4518-974B-A2783CC1704B}" type="pres">
      <dgm:prSet presAssocID="{97A53351-EE0A-49AA-B96A-CC9A8F82473E}" presName="LevelTwoTextNode" presStyleLbl="node2" presStyleIdx="2" presStyleCnt="3">
        <dgm:presLayoutVars>
          <dgm:chPref val="3"/>
        </dgm:presLayoutVars>
      </dgm:prSet>
      <dgm:spPr/>
    </dgm:pt>
    <dgm:pt modelId="{335EB69A-42B1-4E54-A6E2-788A383B7B4B}" type="pres">
      <dgm:prSet presAssocID="{97A53351-EE0A-49AA-B96A-CC9A8F82473E}" presName="level3hierChild" presStyleCnt="0"/>
      <dgm:spPr/>
    </dgm:pt>
    <dgm:pt modelId="{86A862F8-7747-445D-B68A-8157481AC05D}" type="pres">
      <dgm:prSet presAssocID="{EFA4E43B-8192-4C86-9E91-7FA1E1F18600}" presName="conn2-1" presStyleLbl="parChTrans1D3" presStyleIdx="6" presStyleCnt="9"/>
      <dgm:spPr/>
    </dgm:pt>
    <dgm:pt modelId="{6E66B96C-62CD-45A4-B43F-623AC1F61899}" type="pres">
      <dgm:prSet presAssocID="{EFA4E43B-8192-4C86-9E91-7FA1E1F18600}" presName="connTx" presStyleLbl="parChTrans1D3" presStyleIdx="6" presStyleCnt="9"/>
      <dgm:spPr/>
    </dgm:pt>
    <dgm:pt modelId="{4E62AE11-E6EA-4932-8CA9-1C55A3B36CAB}" type="pres">
      <dgm:prSet presAssocID="{1EEC28AD-BAD8-450B-8492-E449F274A7F8}" presName="root2" presStyleCnt="0"/>
      <dgm:spPr/>
    </dgm:pt>
    <dgm:pt modelId="{A5AAF95C-9669-4C1C-BA56-60F88849B575}" type="pres">
      <dgm:prSet presAssocID="{1EEC28AD-BAD8-450B-8492-E449F274A7F8}" presName="LevelTwoTextNode" presStyleLbl="node3" presStyleIdx="6" presStyleCnt="9">
        <dgm:presLayoutVars>
          <dgm:chPref val="3"/>
        </dgm:presLayoutVars>
      </dgm:prSet>
      <dgm:spPr/>
    </dgm:pt>
    <dgm:pt modelId="{F4A8BC43-515A-48AB-8BA9-4CA75D24EE32}" type="pres">
      <dgm:prSet presAssocID="{1EEC28AD-BAD8-450B-8492-E449F274A7F8}" presName="level3hierChild" presStyleCnt="0"/>
      <dgm:spPr/>
    </dgm:pt>
    <dgm:pt modelId="{30F2A9EA-E885-4470-938A-A45D7B4DD610}" type="pres">
      <dgm:prSet presAssocID="{3D239AC7-542A-4628-A5D2-BFB12864FA70}" presName="conn2-1" presStyleLbl="parChTrans1D3" presStyleIdx="7" presStyleCnt="9"/>
      <dgm:spPr/>
    </dgm:pt>
    <dgm:pt modelId="{81A3064B-8828-4CAE-896E-26AFC4B03A83}" type="pres">
      <dgm:prSet presAssocID="{3D239AC7-542A-4628-A5D2-BFB12864FA70}" presName="connTx" presStyleLbl="parChTrans1D3" presStyleIdx="7" presStyleCnt="9"/>
      <dgm:spPr/>
    </dgm:pt>
    <dgm:pt modelId="{A94C5500-0673-4497-9225-B5F1A92DC346}" type="pres">
      <dgm:prSet presAssocID="{009F0565-896C-4E01-AE7A-3BE903A3EB65}" presName="root2" presStyleCnt="0"/>
      <dgm:spPr/>
    </dgm:pt>
    <dgm:pt modelId="{3A147140-8093-439B-B842-8BF7C8143D95}" type="pres">
      <dgm:prSet presAssocID="{009F0565-896C-4E01-AE7A-3BE903A3EB65}" presName="LevelTwoTextNode" presStyleLbl="node3" presStyleIdx="7" presStyleCnt="9">
        <dgm:presLayoutVars>
          <dgm:chPref val="3"/>
        </dgm:presLayoutVars>
      </dgm:prSet>
      <dgm:spPr/>
    </dgm:pt>
    <dgm:pt modelId="{06D2681E-129C-4438-B4C3-F0B1924CCC54}" type="pres">
      <dgm:prSet presAssocID="{009F0565-896C-4E01-AE7A-3BE903A3EB65}" presName="level3hierChild" presStyleCnt="0"/>
      <dgm:spPr/>
    </dgm:pt>
    <dgm:pt modelId="{0E94C6C1-30D0-4DE0-9046-028D85C868FC}" type="pres">
      <dgm:prSet presAssocID="{0D057698-020F-4BED-87DF-67D63BA25A16}" presName="conn2-1" presStyleLbl="parChTrans1D3" presStyleIdx="8" presStyleCnt="9"/>
      <dgm:spPr/>
    </dgm:pt>
    <dgm:pt modelId="{96168644-24AC-4B7A-A1B5-1D72E29AF623}" type="pres">
      <dgm:prSet presAssocID="{0D057698-020F-4BED-87DF-67D63BA25A16}" presName="connTx" presStyleLbl="parChTrans1D3" presStyleIdx="8" presStyleCnt="9"/>
      <dgm:spPr/>
    </dgm:pt>
    <dgm:pt modelId="{A5244F56-D82E-4E52-B6A6-504236CCED4C}" type="pres">
      <dgm:prSet presAssocID="{14C2F4D7-362F-459C-979A-E6ED784A695E}" presName="root2" presStyleCnt="0"/>
      <dgm:spPr/>
    </dgm:pt>
    <dgm:pt modelId="{AC9572AC-83BB-4CC2-9E40-64CF17F5230D}" type="pres">
      <dgm:prSet presAssocID="{14C2F4D7-362F-459C-979A-E6ED784A695E}" presName="LevelTwoTextNode" presStyleLbl="node3" presStyleIdx="8" presStyleCnt="9">
        <dgm:presLayoutVars>
          <dgm:chPref val="3"/>
        </dgm:presLayoutVars>
      </dgm:prSet>
      <dgm:spPr/>
    </dgm:pt>
    <dgm:pt modelId="{4774121F-FDE5-409D-8A98-C459E406DF05}" type="pres">
      <dgm:prSet presAssocID="{14C2F4D7-362F-459C-979A-E6ED784A695E}" presName="level3hierChild" presStyleCnt="0"/>
      <dgm:spPr/>
    </dgm:pt>
  </dgm:ptLst>
  <dgm:cxnLst>
    <dgm:cxn modelId="{B695630B-9F92-4B4A-A3BD-0757C7F60181}" type="presOf" srcId="{EFA4E43B-8192-4C86-9E91-7FA1E1F18600}" destId="{86A862F8-7747-445D-B68A-8157481AC05D}" srcOrd="0" destOrd="0" presId="urn:microsoft.com/office/officeart/2005/8/layout/hierarchy2"/>
    <dgm:cxn modelId="{2BAC681A-706A-4972-A90E-F5178742EBE8}" type="presOf" srcId="{97A53351-EE0A-49AA-B96A-CC9A8F82473E}" destId="{47EAFA19-1A4E-4518-974B-A2783CC1704B}" srcOrd="0" destOrd="0" presId="urn:microsoft.com/office/officeart/2005/8/layout/hierarchy2"/>
    <dgm:cxn modelId="{3D381E25-4265-4663-850D-C90360240CED}" type="presOf" srcId="{F83A13FA-CB9D-4962-8E4F-66B501858FE0}" destId="{DC8895BB-86FA-4EB4-BC2B-5612E5B31EBD}" srcOrd="0" destOrd="0" presId="urn:microsoft.com/office/officeart/2005/8/layout/hierarchy2"/>
    <dgm:cxn modelId="{985E972B-40A6-4AE6-B2D1-D55EA0A7A8B4}" type="presOf" srcId="{939D0EE7-6874-487B-AC39-8E18065EC4A0}" destId="{0DE10595-61F6-4C70-8E86-9D409852F486}" srcOrd="0" destOrd="0" presId="urn:microsoft.com/office/officeart/2005/8/layout/hierarchy2"/>
    <dgm:cxn modelId="{AA1EA62D-8EA2-4B61-81E4-4854EDAB7BF4}" type="presOf" srcId="{43AA646E-D6A3-4361-9F0A-B7B4A3740B65}" destId="{207BA0F9-D041-4E3D-B88E-63E92AFC7637}" srcOrd="0" destOrd="0" presId="urn:microsoft.com/office/officeart/2005/8/layout/hierarchy2"/>
    <dgm:cxn modelId="{BFF67631-D91E-42D1-A4DC-AD8489169D8B}" type="presOf" srcId="{43609A14-8F85-44F6-B41B-B936AA95CF1B}" destId="{9C7723A2-38A5-4845-9321-4BEC0799BE5E}" srcOrd="0" destOrd="0" presId="urn:microsoft.com/office/officeart/2005/8/layout/hierarchy2"/>
    <dgm:cxn modelId="{728EA464-3553-4CF3-B1B0-29BE6197B4E8}" type="presOf" srcId="{9D6DE247-95FB-4BC4-9705-4733B0B4E9BF}" destId="{1CFB29DE-7475-4F23-97C9-418829534FD9}" srcOrd="0" destOrd="0" presId="urn:microsoft.com/office/officeart/2005/8/layout/hierarchy2"/>
    <dgm:cxn modelId="{45E5A467-9849-414C-BE84-40DF8B4DC300}" srcId="{96EEE853-C2D1-4053-9AE3-8A0D051343A7}" destId="{751B6DAE-B207-496B-9D23-4CFFD37E11D3}" srcOrd="1" destOrd="0" parTransId="{BE53F20D-4AE6-4223-A485-48AC0ADFDB0E}" sibTransId="{0056B5C2-DB0D-490B-BA8C-29EB09F16D89}"/>
    <dgm:cxn modelId="{43935E68-66D5-4F71-91A4-841E573A22E5}" type="presOf" srcId="{1EEC28AD-BAD8-450B-8492-E449F274A7F8}" destId="{A5AAF95C-9669-4C1C-BA56-60F88849B575}" srcOrd="0" destOrd="0" presId="urn:microsoft.com/office/officeart/2005/8/layout/hierarchy2"/>
    <dgm:cxn modelId="{F1B6296A-2D9E-48B2-9990-0928F100AE25}" type="presOf" srcId="{D69EDCC3-AB37-4CAB-A8B8-255B0368AA70}" destId="{36ABD5C5-70A1-4F3E-972E-0803F399D28D}" srcOrd="0" destOrd="0" presId="urn:microsoft.com/office/officeart/2005/8/layout/hierarchy2"/>
    <dgm:cxn modelId="{A0AC914B-7C4C-4E9E-BB7E-51CF8BD5D366}" srcId="{97A53351-EE0A-49AA-B96A-CC9A8F82473E}" destId="{009F0565-896C-4E01-AE7A-3BE903A3EB65}" srcOrd="1" destOrd="0" parTransId="{3D239AC7-542A-4628-A5D2-BFB12864FA70}" sibTransId="{073B4C16-225B-4E4E-B0DD-52CCC49E142F}"/>
    <dgm:cxn modelId="{33D8246C-9DF8-40F3-BFEE-808AED4A8DE2}" type="presOf" srcId="{9AD2EE53-5C99-471B-9C5B-6A21A75AC87E}" destId="{ED32708E-C1BB-403F-928E-A96D4B4BABCF}" srcOrd="0" destOrd="0" presId="urn:microsoft.com/office/officeart/2005/8/layout/hierarchy2"/>
    <dgm:cxn modelId="{1CA5A26C-486A-4662-AB0E-8F004511A5FA}" type="presOf" srcId="{F756F8C4-FE11-4549-9E86-A823BA62A6C5}" destId="{71F8D49E-09D0-490F-92D4-C10514D93FC5}" srcOrd="1" destOrd="0" presId="urn:microsoft.com/office/officeart/2005/8/layout/hierarchy2"/>
    <dgm:cxn modelId="{CE1F7E51-6641-4DCA-BCCA-E6668B444F13}" srcId="{9AD2EE53-5C99-471B-9C5B-6A21A75AC87E}" destId="{2CA803A0-84C9-4F8C-A94D-2D0DF297360E}" srcOrd="1" destOrd="0" parTransId="{C9D32A06-1E5A-4252-8ADB-B9428471D442}" sibTransId="{C22E7C96-FD6E-4DE4-83E4-4B7AE4385F1A}"/>
    <dgm:cxn modelId="{95B6537A-A57A-4F75-B26C-4BDED3935A96}" type="presOf" srcId="{9D6DE247-95FB-4BC4-9705-4733B0B4E9BF}" destId="{212E322F-530A-4768-80BC-2A04C74B1C43}" srcOrd="1" destOrd="0" presId="urn:microsoft.com/office/officeart/2005/8/layout/hierarchy2"/>
    <dgm:cxn modelId="{A170437B-3E72-4C41-9302-D8523D662D2B}" type="presOf" srcId="{96BCDFB8-D498-426C-A4A9-6B43DB0E3CEF}" destId="{9A88752A-70A6-4A7A-ABE5-47A579DE8164}" srcOrd="0" destOrd="0" presId="urn:microsoft.com/office/officeart/2005/8/layout/hierarchy2"/>
    <dgm:cxn modelId="{E8211581-4A0F-4B6E-B67A-A74BE11FE386}" srcId="{9AD2EE53-5C99-471B-9C5B-6A21A75AC87E}" destId="{97A53351-EE0A-49AA-B96A-CC9A8F82473E}" srcOrd="2" destOrd="0" parTransId="{D69EDCC3-AB37-4CAB-A8B8-255B0368AA70}" sibTransId="{F1D392F0-0768-4DA5-8D8F-D658BD897C9B}"/>
    <dgm:cxn modelId="{56DDDF83-01FF-4F0D-9FCF-82927D75E671}" type="presOf" srcId="{0D057698-020F-4BED-87DF-67D63BA25A16}" destId="{0E94C6C1-30D0-4DE0-9046-028D85C868FC}" srcOrd="0" destOrd="0" presId="urn:microsoft.com/office/officeart/2005/8/layout/hierarchy2"/>
    <dgm:cxn modelId="{7BCD2E85-921C-4A55-98AF-836294127414}" type="presOf" srcId="{BE53F20D-4AE6-4223-A485-48AC0ADFDB0E}" destId="{4418E0A3-CBA0-4791-B6BD-33345BE47DEC}" srcOrd="0" destOrd="0" presId="urn:microsoft.com/office/officeart/2005/8/layout/hierarchy2"/>
    <dgm:cxn modelId="{CFB18786-C359-4AFE-AAAB-9D07C814A157}" type="presOf" srcId="{8919F8C4-3AC2-4C32-8C19-3506BDC59741}" destId="{85CC781C-5625-4FC7-81FB-0FFC53010568}" srcOrd="0" destOrd="0" presId="urn:microsoft.com/office/officeart/2005/8/layout/hierarchy2"/>
    <dgm:cxn modelId="{01CC2A8E-0285-46CA-B53E-985094BC61D3}" type="presOf" srcId="{939D0EE7-6874-487B-AC39-8E18065EC4A0}" destId="{79381E70-615E-46CE-8321-F23564F763F7}" srcOrd="1" destOrd="0" presId="urn:microsoft.com/office/officeart/2005/8/layout/hierarchy2"/>
    <dgm:cxn modelId="{5DABC18F-12C1-4E46-9A67-0A3FE5428892}" type="presOf" srcId="{009F0565-896C-4E01-AE7A-3BE903A3EB65}" destId="{3A147140-8093-439B-B842-8BF7C8143D95}" srcOrd="0" destOrd="0" presId="urn:microsoft.com/office/officeart/2005/8/layout/hierarchy2"/>
    <dgm:cxn modelId="{28F0EC97-5F9D-4A88-954A-07239311A977}" type="presOf" srcId="{0CE1846D-3C4C-4ED0-9CBD-101F74FE5BFF}" destId="{684E04C3-7D25-42F2-B73F-AD7783000A7C}" srcOrd="0" destOrd="0" presId="urn:microsoft.com/office/officeart/2005/8/layout/hierarchy2"/>
    <dgm:cxn modelId="{86FE659B-4790-49F0-857A-1563A149242C}" srcId="{2CA803A0-84C9-4F8C-A94D-2D0DF297360E}" destId="{F83A13FA-CB9D-4962-8E4F-66B501858FE0}" srcOrd="1" destOrd="0" parTransId="{F756F8C4-FE11-4549-9E86-A823BA62A6C5}" sibTransId="{5339921D-3E28-426E-ACFE-5AD2D0BB1667}"/>
    <dgm:cxn modelId="{A1EC8F9D-88A3-4BF9-B2B1-DD7A9B736DB9}" type="presOf" srcId="{43AA646E-D6A3-4361-9F0A-B7B4A3740B65}" destId="{592BE8F5-9F37-45FB-B29D-E9BAFAD983F9}" srcOrd="1" destOrd="0" presId="urn:microsoft.com/office/officeart/2005/8/layout/hierarchy2"/>
    <dgm:cxn modelId="{DDDB239E-BB45-4994-BCEC-65FF4B9BA27E}" type="presOf" srcId="{EFA4E43B-8192-4C86-9E91-7FA1E1F18600}" destId="{6E66B96C-62CD-45A4-B43F-623AC1F61899}" srcOrd="1" destOrd="0" presId="urn:microsoft.com/office/officeart/2005/8/layout/hierarchy2"/>
    <dgm:cxn modelId="{F42DF8A3-F1D2-4C98-9328-A03EAAEB7EFC}" type="presOf" srcId="{3D239AC7-542A-4628-A5D2-BFB12864FA70}" destId="{30F2A9EA-E885-4470-938A-A45D7B4DD610}" srcOrd="0" destOrd="0" presId="urn:microsoft.com/office/officeart/2005/8/layout/hierarchy2"/>
    <dgm:cxn modelId="{F2D1DAAD-75D2-4B42-B361-BD2C808DFB54}" type="presOf" srcId="{43609A14-8F85-44F6-B41B-B936AA95CF1B}" destId="{BE71A0B0-C20C-449F-8379-5B34CC51E6B1}" srcOrd="1" destOrd="0" presId="urn:microsoft.com/office/officeart/2005/8/layout/hierarchy2"/>
    <dgm:cxn modelId="{F0228BAE-A02B-4008-9BB1-C7284BEA78A4}" type="presOf" srcId="{7BB4DB39-A420-4516-8C97-D09A6BB5C973}" destId="{BE0E66D5-CCCB-493D-8D7E-6949939E4397}" srcOrd="0" destOrd="0" presId="urn:microsoft.com/office/officeart/2005/8/layout/hierarchy2"/>
    <dgm:cxn modelId="{E04080AF-387D-4B45-976D-63ED8B851AD5}" type="presOf" srcId="{2CA803A0-84C9-4F8C-A94D-2D0DF297360E}" destId="{A7C687E4-5CCE-4442-A36A-38AA959CD780}" srcOrd="0" destOrd="0" presId="urn:microsoft.com/office/officeart/2005/8/layout/hierarchy2"/>
    <dgm:cxn modelId="{3BCB39B0-3E3D-4D17-9FAE-51758DE0BD25}" srcId="{96EEE853-C2D1-4053-9AE3-8A0D051343A7}" destId="{0CE1846D-3C4C-4ED0-9CBD-101F74FE5BFF}" srcOrd="2" destOrd="0" parTransId="{784F1B7B-DFAD-46F5-BE42-5707454177CE}" sibTransId="{DB0342FC-2B22-4ABF-8767-3D1244AC5DEB}"/>
    <dgm:cxn modelId="{D86A5DB2-EC27-4829-8EB9-81E4C9994FA7}" type="presOf" srcId="{D69EDCC3-AB37-4CAB-A8B8-255B0368AA70}" destId="{1C72E60E-957F-4E08-B4F2-42381B6EB4A4}" srcOrd="1" destOrd="0" presId="urn:microsoft.com/office/officeart/2005/8/layout/hierarchy2"/>
    <dgm:cxn modelId="{4020E2B3-75C8-4AF9-A176-8284C13EE047}" type="presOf" srcId="{F756F8C4-FE11-4549-9E86-A823BA62A6C5}" destId="{26EB7E7E-9D6C-49FB-9E8C-910679329518}" srcOrd="0" destOrd="0" presId="urn:microsoft.com/office/officeart/2005/8/layout/hierarchy2"/>
    <dgm:cxn modelId="{DBD719B4-8C1C-441A-8DE3-5616858B189A}" srcId="{2CA803A0-84C9-4F8C-A94D-2D0DF297360E}" destId="{96BCDFB8-D498-426C-A4A9-6B43DB0E3CEF}" srcOrd="0" destOrd="0" parTransId="{9D6DE247-95FB-4BC4-9705-4733B0B4E9BF}" sibTransId="{500FEA14-6D47-40C8-B1BB-50D1832A61B7}"/>
    <dgm:cxn modelId="{FA3971B4-7195-4979-9E9E-F7FA5BE55311}" type="presOf" srcId="{BE53F20D-4AE6-4223-A485-48AC0ADFDB0E}" destId="{C9CF6044-9017-4A0C-8D24-0534328E6EF8}" srcOrd="1" destOrd="0" presId="urn:microsoft.com/office/officeart/2005/8/layout/hierarchy2"/>
    <dgm:cxn modelId="{E721A3BE-69F2-43CA-9BAE-D97731D2A4A1}" srcId="{97A53351-EE0A-49AA-B96A-CC9A8F82473E}" destId="{1EEC28AD-BAD8-450B-8492-E449F274A7F8}" srcOrd="0" destOrd="0" parTransId="{EFA4E43B-8192-4C86-9E91-7FA1E1F18600}" sibTransId="{BBA1852D-3301-4E67-81A3-6091F417B866}"/>
    <dgm:cxn modelId="{C75A3BC1-B852-4378-91BD-07794E919805}" srcId="{9AD2EE53-5C99-471B-9C5B-6A21A75AC87E}" destId="{96EEE853-C2D1-4053-9AE3-8A0D051343A7}" srcOrd="0" destOrd="0" parTransId="{43AA646E-D6A3-4361-9F0A-B7B4A3740B65}" sibTransId="{0FA2F59C-36D8-4EB2-896D-7CDD718E6F48}"/>
    <dgm:cxn modelId="{3847A4C2-31DE-42E1-B353-A54ECD665B00}" srcId="{5BB54812-6271-4A03-AD20-6FFDB17628C5}" destId="{9AD2EE53-5C99-471B-9C5B-6A21A75AC87E}" srcOrd="0" destOrd="0" parTransId="{D613E84F-94E8-4121-8872-16701E7DB6C4}" sibTransId="{2F7C3473-EA21-4ACB-9F18-B32E0282E757}"/>
    <dgm:cxn modelId="{021C65C9-4982-45E6-A778-08DD0EC76251}" type="presOf" srcId="{96EEE853-C2D1-4053-9AE3-8A0D051343A7}" destId="{D6BA2475-DC69-42D5-AE17-F76F97737303}" srcOrd="0" destOrd="0" presId="urn:microsoft.com/office/officeart/2005/8/layout/hierarchy2"/>
    <dgm:cxn modelId="{FDE05CCF-6D91-4F7B-AD03-D6DA388EBABD}" type="presOf" srcId="{751B6DAE-B207-496B-9D23-4CFFD37E11D3}" destId="{21726B42-5C6E-4FCF-91B4-C2114332B267}" srcOrd="0" destOrd="0" presId="urn:microsoft.com/office/officeart/2005/8/layout/hierarchy2"/>
    <dgm:cxn modelId="{51FFA4D1-88E7-4FC6-825B-10215EED9A32}" type="presOf" srcId="{0D057698-020F-4BED-87DF-67D63BA25A16}" destId="{96168644-24AC-4B7A-A1B5-1D72E29AF623}" srcOrd="1" destOrd="0" presId="urn:microsoft.com/office/officeart/2005/8/layout/hierarchy2"/>
    <dgm:cxn modelId="{5BFEADD1-EE52-408E-857F-F9B423C4FA30}" type="presOf" srcId="{784F1B7B-DFAD-46F5-BE42-5707454177CE}" destId="{C2EC0AE2-8D43-49BA-A47E-2DBEF29065D4}" srcOrd="0" destOrd="0" presId="urn:microsoft.com/office/officeart/2005/8/layout/hierarchy2"/>
    <dgm:cxn modelId="{B792A6DC-9E62-4EEA-9B75-467141024CC9}" type="presOf" srcId="{C9D32A06-1E5A-4252-8ADB-B9428471D442}" destId="{290E86D4-BC11-4E1C-B3F5-EFA2423D17B2}" srcOrd="1" destOrd="0" presId="urn:microsoft.com/office/officeart/2005/8/layout/hierarchy2"/>
    <dgm:cxn modelId="{B3CCFEDC-87E1-4AD6-B248-B948E2E81A0A}" type="presOf" srcId="{14C2F4D7-362F-459C-979A-E6ED784A695E}" destId="{AC9572AC-83BB-4CC2-9E40-64CF17F5230D}" srcOrd="0" destOrd="0" presId="urn:microsoft.com/office/officeart/2005/8/layout/hierarchy2"/>
    <dgm:cxn modelId="{33B9EFE1-FB12-4079-BCE8-70DE99A670CD}" type="presOf" srcId="{784F1B7B-DFAD-46F5-BE42-5707454177CE}" destId="{6BF217FD-C83F-436E-976B-268DF16422FC}" srcOrd="1" destOrd="0" presId="urn:microsoft.com/office/officeart/2005/8/layout/hierarchy2"/>
    <dgm:cxn modelId="{D2F793E2-5757-4DA0-BAEC-AC9746D81E95}" type="presOf" srcId="{3D239AC7-542A-4628-A5D2-BFB12864FA70}" destId="{81A3064B-8828-4CAE-896E-26AFC4B03A83}" srcOrd="1" destOrd="0" presId="urn:microsoft.com/office/officeart/2005/8/layout/hierarchy2"/>
    <dgm:cxn modelId="{C03ABBE2-F9FB-4DC7-81F3-75A1FA955BC9}" srcId="{2CA803A0-84C9-4F8C-A94D-2D0DF297360E}" destId="{7BB4DB39-A420-4516-8C97-D09A6BB5C973}" srcOrd="2" destOrd="0" parTransId="{939D0EE7-6874-487B-AC39-8E18065EC4A0}" sibTransId="{F9301F3C-DBDC-4591-BA5F-03B2D2B3A0DF}"/>
    <dgm:cxn modelId="{468AE8E2-28A2-4649-B5F5-5CABC92C9EFC}" srcId="{97A53351-EE0A-49AA-B96A-CC9A8F82473E}" destId="{14C2F4D7-362F-459C-979A-E6ED784A695E}" srcOrd="2" destOrd="0" parTransId="{0D057698-020F-4BED-87DF-67D63BA25A16}" sibTransId="{F2D7308F-F5A8-494C-A4EB-42BEB3EA0585}"/>
    <dgm:cxn modelId="{CCAA73E8-9AAB-441F-AB18-B26F7CB55DD9}" type="presOf" srcId="{5BB54812-6271-4A03-AD20-6FFDB17628C5}" destId="{FD0434FE-8CF1-40D8-BDBC-6D11B4314FC8}" srcOrd="0" destOrd="0" presId="urn:microsoft.com/office/officeart/2005/8/layout/hierarchy2"/>
    <dgm:cxn modelId="{5A79BFEA-1051-45B6-9E72-95243613FF83}" type="presOf" srcId="{C9D32A06-1E5A-4252-8ADB-B9428471D442}" destId="{C9EEE341-1F69-4FCC-8D64-8CF25A91991B}" srcOrd="0" destOrd="0" presId="urn:microsoft.com/office/officeart/2005/8/layout/hierarchy2"/>
    <dgm:cxn modelId="{F44DDDED-A425-4928-AF08-C5D765F2F5B9}" srcId="{96EEE853-C2D1-4053-9AE3-8A0D051343A7}" destId="{8919F8C4-3AC2-4C32-8C19-3506BDC59741}" srcOrd="0" destOrd="0" parTransId="{43609A14-8F85-44F6-B41B-B936AA95CF1B}" sibTransId="{5D718109-982D-4A30-9268-9AA8D6F1BBA9}"/>
    <dgm:cxn modelId="{988FB26C-E3C0-4535-A8E5-52A2C044CC85}" type="presParOf" srcId="{FD0434FE-8CF1-40D8-BDBC-6D11B4314FC8}" destId="{562B2913-1782-43A5-AA2D-8E21EB4E10BC}" srcOrd="0" destOrd="0" presId="urn:microsoft.com/office/officeart/2005/8/layout/hierarchy2"/>
    <dgm:cxn modelId="{32B510CB-6064-4F9F-A21A-0C642D0EB4FA}" type="presParOf" srcId="{562B2913-1782-43A5-AA2D-8E21EB4E10BC}" destId="{ED32708E-C1BB-403F-928E-A96D4B4BABCF}" srcOrd="0" destOrd="0" presId="urn:microsoft.com/office/officeart/2005/8/layout/hierarchy2"/>
    <dgm:cxn modelId="{F9A571E8-D844-453B-9203-74B57430A13F}" type="presParOf" srcId="{562B2913-1782-43A5-AA2D-8E21EB4E10BC}" destId="{BA4DA5C9-614E-4308-A2F5-976F2560B0B6}" srcOrd="1" destOrd="0" presId="urn:microsoft.com/office/officeart/2005/8/layout/hierarchy2"/>
    <dgm:cxn modelId="{C75731F1-86BA-4610-A01F-0FF080A16172}" type="presParOf" srcId="{BA4DA5C9-614E-4308-A2F5-976F2560B0B6}" destId="{207BA0F9-D041-4E3D-B88E-63E92AFC7637}" srcOrd="0" destOrd="0" presId="urn:microsoft.com/office/officeart/2005/8/layout/hierarchy2"/>
    <dgm:cxn modelId="{64C89975-5577-41C2-BB84-AED2ED83AA08}" type="presParOf" srcId="{207BA0F9-D041-4E3D-B88E-63E92AFC7637}" destId="{592BE8F5-9F37-45FB-B29D-E9BAFAD983F9}" srcOrd="0" destOrd="0" presId="urn:microsoft.com/office/officeart/2005/8/layout/hierarchy2"/>
    <dgm:cxn modelId="{3D2BB7E2-1030-4804-9410-A9DC221F2B6F}" type="presParOf" srcId="{BA4DA5C9-614E-4308-A2F5-976F2560B0B6}" destId="{518E4161-5BD3-4AB8-B76E-83A3FAC79A69}" srcOrd="1" destOrd="0" presId="urn:microsoft.com/office/officeart/2005/8/layout/hierarchy2"/>
    <dgm:cxn modelId="{3FAB85A8-C4FD-4665-A9A9-661F0D4B2980}" type="presParOf" srcId="{518E4161-5BD3-4AB8-B76E-83A3FAC79A69}" destId="{D6BA2475-DC69-42D5-AE17-F76F97737303}" srcOrd="0" destOrd="0" presId="urn:microsoft.com/office/officeart/2005/8/layout/hierarchy2"/>
    <dgm:cxn modelId="{5911562B-75EF-4276-A99A-BD1A12EC9083}" type="presParOf" srcId="{518E4161-5BD3-4AB8-B76E-83A3FAC79A69}" destId="{5DDD611E-0EA5-43B3-88A8-3F89169FAF6E}" srcOrd="1" destOrd="0" presId="urn:microsoft.com/office/officeart/2005/8/layout/hierarchy2"/>
    <dgm:cxn modelId="{4652C932-57C5-4F62-A6AB-F981B6580C45}" type="presParOf" srcId="{5DDD611E-0EA5-43B3-88A8-3F89169FAF6E}" destId="{9C7723A2-38A5-4845-9321-4BEC0799BE5E}" srcOrd="0" destOrd="0" presId="urn:microsoft.com/office/officeart/2005/8/layout/hierarchy2"/>
    <dgm:cxn modelId="{BDF5F6F7-7F84-4800-8619-21836EBED47C}" type="presParOf" srcId="{9C7723A2-38A5-4845-9321-4BEC0799BE5E}" destId="{BE71A0B0-C20C-449F-8379-5B34CC51E6B1}" srcOrd="0" destOrd="0" presId="urn:microsoft.com/office/officeart/2005/8/layout/hierarchy2"/>
    <dgm:cxn modelId="{8918A810-6901-4EBD-AF11-CB03CE85F32A}" type="presParOf" srcId="{5DDD611E-0EA5-43B3-88A8-3F89169FAF6E}" destId="{3675D735-9C55-4354-9996-C4AF612A8AB7}" srcOrd="1" destOrd="0" presId="urn:microsoft.com/office/officeart/2005/8/layout/hierarchy2"/>
    <dgm:cxn modelId="{88CEAC92-E2B0-43B9-96A2-CA8A7AD7B02E}" type="presParOf" srcId="{3675D735-9C55-4354-9996-C4AF612A8AB7}" destId="{85CC781C-5625-4FC7-81FB-0FFC53010568}" srcOrd="0" destOrd="0" presId="urn:microsoft.com/office/officeart/2005/8/layout/hierarchy2"/>
    <dgm:cxn modelId="{2A90972B-95DE-4679-BA44-D773336C3DB4}" type="presParOf" srcId="{3675D735-9C55-4354-9996-C4AF612A8AB7}" destId="{3BB6C94E-8147-4E5E-8D69-21D855D03ED5}" srcOrd="1" destOrd="0" presId="urn:microsoft.com/office/officeart/2005/8/layout/hierarchy2"/>
    <dgm:cxn modelId="{6D07692E-8913-4A07-A120-23216D70448D}" type="presParOf" srcId="{5DDD611E-0EA5-43B3-88A8-3F89169FAF6E}" destId="{4418E0A3-CBA0-4791-B6BD-33345BE47DEC}" srcOrd="2" destOrd="0" presId="urn:microsoft.com/office/officeart/2005/8/layout/hierarchy2"/>
    <dgm:cxn modelId="{42BD39E4-C0D3-4977-8B72-F7797ADF5BC2}" type="presParOf" srcId="{4418E0A3-CBA0-4791-B6BD-33345BE47DEC}" destId="{C9CF6044-9017-4A0C-8D24-0534328E6EF8}" srcOrd="0" destOrd="0" presId="urn:microsoft.com/office/officeart/2005/8/layout/hierarchy2"/>
    <dgm:cxn modelId="{B8298E13-31D5-47EF-B29F-0A7ED4A371FA}" type="presParOf" srcId="{5DDD611E-0EA5-43B3-88A8-3F89169FAF6E}" destId="{9319D215-4C30-4EEF-9C0B-A36FE5913B82}" srcOrd="3" destOrd="0" presId="urn:microsoft.com/office/officeart/2005/8/layout/hierarchy2"/>
    <dgm:cxn modelId="{1A02B991-3BC6-4EAE-AAAF-D990B1C05C56}" type="presParOf" srcId="{9319D215-4C30-4EEF-9C0B-A36FE5913B82}" destId="{21726B42-5C6E-4FCF-91B4-C2114332B267}" srcOrd="0" destOrd="0" presId="urn:microsoft.com/office/officeart/2005/8/layout/hierarchy2"/>
    <dgm:cxn modelId="{13008FAD-7BAB-4291-8BB2-FC4F3E76A537}" type="presParOf" srcId="{9319D215-4C30-4EEF-9C0B-A36FE5913B82}" destId="{F288F1F0-42DA-4C37-AC09-6E0598227CC3}" srcOrd="1" destOrd="0" presId="urn:microsoft.com/office/officeart/2005/8/layout/hierarchy2"/>
    <dgm:cxn modelId="{619A9150-80FB-40E3-BF16-B0FB608908F8}" type="presParOf" srcId="{5DDD611E-0EA5-43B3-88A8-3F89169FAF6E}" destId="{C2EC0AE2-8D43-49BA-A47E-2DBEF29065D4}" srcOrd="4" destOrd="0" presId="urn:microsoft.com/office/officeart/2005/8/layout/hierarchy2"/>
    <dgm:cxn modelId="{C4404E02-02BC-47E7-997F-546BC8F2DDDC}" type="presParOf" srcId="{C2EC0AE2-8D43-49BA-A47E-2DBEF29065D4}" destId="{6BF217FD-C83F-436E-976B-268DF16422FC}" srcOrd="0" destOrd="0" presId="urn:microsoft.com/office/officeart/2005/8/layout/hierarchy2"/>
    <dgm:cxn modelId="{3D9B5303-CBFC-4058-9BFB-3A35FAC688F0}" type="presParOf" srcId="{5DDD611E-0EA5-43B3-88A8-3F89169FAF6E}" destId="{34A51DBC-031E-449A-B6B4-888116A956CC}" srcOrd="5" destOrd="0" presId="urn:microsoft.com/office/officeart/2005/8/layout/hierarchy2"/>
    <dgm:cxn modelId="{78668436-7E30-4CFB-8E1E-F0C17D5BE84B}" type="presParOf" srcId="{34A51DBC-031E-449A-B6B4-888116A956CC}" destId="{684E04C3-7D25-42F2-B73F-AD7783000A7C}" srcOrd="0" destOrd="0" presId="urn:microsoft.com/office/officeart/2005/8/layout/hierarchy2"/>
    <dgm:cxn modelId="{3B6FA5C2-30C5-4942-ABA2-05A86FBC1E8A}" type="presParOf" srcId="{34A51DBC-031E-449A-B6B4-888116A956CC}" destId="{F1B1D69C-E402-45F6-A6DB-91349C25E754}" srcOrd="1" destOrd="0" presId="urn:microsoft.com/office/officeart/2005/8/layout/hierarchy2"/>
    <dgm:cxn modelId="{BD0EBB20-97C8-4E5C-8BCE-6C641B1AE5CF}" type="presParOf" srcId="{BA4DA5C9-614E-4308-A2F5-976F2560B0B6}" destId="{C9EEE341-1F69-4FCC-8D64-8CF25A91991B}" srcOrd="2" destOrd="0" presId="urn:microsoft.com/office/officeart/2005/8/layout/hierarchy2"/>
    <dgm:cxn modelId="{49C11885-1916-4549-ACFB-3C984364A2FC}" type="presParOf" srcId="{C9EEE341-1F69-4FCC-8D64-8CF25A91991B}" destId="{290E86D4-BC11-4E1C-B3F5-EFA2423D17B2}" srcOrd="0" destOrd="0" presId="urn:microsoft.com/office/officeart/2005/8/layout/hierarchy2"/>
    <dgm:cxn modelId="{0787809E-0103-49C7-AF96-96C4B276AE5E}" type="presParOf" srcId="{BA4DA5C9-614E-4308-A2F5-976F2560B0B6}" destId="{8B7E947B-0942-4A99-BD92-1C310B1F9A53}" srcOrd="3" destOrd="0" presId="urn:microsoft.com/office/officeart/2005/8/layout/hierarchy2"/>
    <dgm:cxn modelId="{68D2004C-3D43-48A3-A539-DDC55E247B0E}" type="presParOf" srcId="{8B7E947B-0942-4A99-BD92-1C310B1F9A53}" destId="{A7C687E4-5CCE-4442-A36A-38AA959CD780}" srcOrd="0" destOrd="0" presId="urn:microsoft.com/office/officeart/2005/8/layout/hierarchy2"/>
    <dgm:cxn modelId="{805BCF2A-D5B6-4965-8F73-EBD9D64BC06E}" type="presParOf" srcId="{8B7E947B-0942-4A99-BD92-1C310B1F9A53}" destId="{9B891399-6361-4AAC-ACAC-83F8ECC722F9}" srcOrd="1" destOrd="0" presId="urn:microsoft.com/office/officeart/2005/8/layout/hierarchy2"/>
    <dgm:cxn modelId="{9EBC50A2-C7A0-40D7-B23B-CEA450F5D292}" type="presParOf" srcId="{9B891399-6361-4AAC-ACAC-83F8ECC722F9}" destId="{1CFB29DE-7475-4F23-97C9-418829534FD9}" srcOrd="0" destOrd="0" presId="urn:microsoft.com/office/officeart/2005/8/layout/hierarchy2"/>
    <dgm:cxn modelId="{C8A7C205-CDEF-4FFB-B63A-3BED48A105AC}" type="presParOf" srcId="{1CFB29DE-7475-4F23-97C9-418829534FD9}" destId="{212E322F-530A-4768-80BC-2A04C74B1C43}" srcOrd="0" destOrd="0" presId="urn:microsoft.com/office/officeart/2005/8/layout/hierarchy2"/>
    <dgm:cxn modelId="{7EAD4CB4-4CA1-4971-A564-4BF90D01F309}" type="presParOf" srcId="{9B891399-6361-4AAC-ACAC-83F8ECC722F9}" destId="{C414884D-9D73-4BAC-95D4-B2F83422C5B8}" srcOrd="1" destOrd="0" presId="urn:microsoft.com/office/officeart/2005/8/layout/hierarchy2"/>
    <dgm:cxn modelId="{69947FDA-44EE-4860-9525-8ED1B7EA9E83}" type="presParOf" srcId="{C414884D-9D73-4BAC-95D4-B2F83422C5B8}" destId="{9A88752A-70A6-4A7A-ABE5-47A579DE8164}" srcOrd="0" destOrd="0" presId="urn:microsoft.com/office/officeart/2005/8/layout/hierarchy2"/>
    <dgm:cxn modelId="{E1926EC3-FE14-4F38-8573-CB41D54BA6E5}" type="presParOf" srcId="{C414884D-9D73-4BAC-95D4-B2F83422C5B8}" destId="{C8B38779-C3C1-416D-B4B1-BDE04E7CEEB8}" srcOrd="1" destOrd="0" presId="urn:microsoft.com/office/officeart/2005/8/layout/hierarchy2"/>
    <dgm:cxn modelId="{3E378C89-1ED1-4BC6-B692-00736857BFA9}" type="presParOf" srcId="{9B891399-6361-4AAC-ACAC-83F8ECC722F9}" destId="{26EB7E7E-9D6C-49FB-9E8C-910679329518}" srcOrd="2" destOrd="0" presId="urn:microsoft.com/office/officeart/2005/8/layout/hierarchy2"/>
    <dgm:cxn modelId="{69301FB1-7982-4C82-9092-13BF0A31D7F9}" type="presParOf" srcId="{26EB7E7E-9D6C-49FB-9E8C-910679329518}" destId="{71F8D49E-09D0-490F-92D4-C10514D93FC5}" srcOrd="0" destOrd="0" presId="urn:microsoft.com/office/officeart/2005/8/layout/hierarchy2"/>
    <dgm:cxn modelId="{57FEA58B-6526-413D-9382-9D0E26F25351}" type="presParOf" srcId="{9B891399-6361-4AAC-ACAC-83F8ECC722F9}" destId="{4D857217-5AEC-468E-A9A6-0F16FFFD83B0}" srcOrd="3" destOrd="0" presId="urn:microsoft.com/office/officeart/2005/8/layout/hierarchy2"/>
    <dgm:cxn modelId="{56D99C67-682C-4627-AAC7-0093B9EC33DE}" type="presParOf" srcId="{4D857217-5AEC-468E-A9A6-0F16FFFD83B0}" destId="{DC8895BB-86FA-4EB4-BC2B-5612E5B31EBD}" srcOrd="0" destOrd="0" presId="urn:microsoft.com/office/officeart/2005/8/layout/hierarchy2"/>
    <dgm:cxn modelId="{B40EE264-68B1-4012-8B21-96770D376C86}" type="presParOf" srcId="{4D857217-5AEC-468E-A9A6-0F16FFFD83B0}" destId="{5CA906C9-7C72-4901-8EC3-DEB72C6934AE}" srcOrd="1" destOrd="0" presId="urn:microsoft.com/office/officeart/2005/8/layout/hierarchy2"/>
    <dgm:cxn modelId="{9739D016-0114-405E-BEFC-7FED5C48D977}" type="presParOf" srcId="{9B891399-6361-4AAC-ACAC-83F8ECC722F9}" destId="{0DE10595-61F6-4C70-8E86-9D409852F486}" srcOrd="4" destOrd="0" presId="urn:microsoft.com/office/officeart/2005/8/layout/hierarchy2"/>
    <dgm:cxn modelId="{DF8F0B45-4419-4E42-8741-B8C4EE39C438}" type="presParOf" srcId="{0DE10595-61F6-4C70-8E86-9D409852F486}" destId="{79381E70-615E-46CE-8321-F23564F763F7}" srcOrd="0" destOrd="0" presId="urn:microsoft.com/office/officeart/2005/8/layout/hierarchy2"/>
    <dgm:cxn modelId="{1D1CD8D5-1C67-4E27-BDB2-13BCF72ADBCF}" type="presParOf" srcId="{9B891399-6361-4AAC-ACAC-83F8ECC722F9}" destId="{D26B5C33-3DB3-4640-BAD5-6D84366AD1D7}" srcOrd="5" destOrd="0" presId="urn:microsoft.com/office/officeart/2005/8/layout/hierarchy2"/>
    <dgm:cxn modelId="{62B8E9DB-83F7-4D17-8736-E2ADC8EE3E91}" type="presParOf" srcId="{D26B5C33-3DB3-4640-BAD5-6D84366AD1D7}" destId="{BE0E66D5-CCCB-493D-8D7E-6949939E4397}" srcOrd="0" destOrd="0" presId="urn:microsoft.com/office/officeart/2005/8/layout/hierarchy2"/>
    <dgm:cxn modelId="{C0A56D23-8202-4A78-92D3-909E08A80611}" type="presParOf" srcId="{D26B5C33-3DB3-4640-BAD5-6D84366AD1D7}" destId="{F3F608A5-1D61-4240-AA52-B9B08BA99AE0}" srcOrd="1" destOrd="0" presId="urn:microsoft.com/office/officeart/2005/8/layout/hierarchy2"/>
    <dgm:cxn modelId="{97D6A65A-D2DC-4822-8774-F794677A10AF}" type="presParOf" srcId="{BA4DA5C9-614E-4308-A2F5-976F2560B0B6}" destId="{36ABD5C5-70A1-4F3E-972E-0803F399D28D}" srcOrd="4" destOrd="0" presId="urn:microsoft.com/office/officeart/2005/8/layout/hierarchy2"/>
    <dgm:cxn modelId="{460A60EE-FB97-4FD5-8FD4-045597A51FC7}" type="presParOf" srcId="{36ABD5C5-70A1-4F3E-972E-0803F399D28D}" destId="{1C72E60E-957F-4E08-B4F2-42381B6EB4A4}" srcOrd="0" destOrd="0" presId="urn:microsoft.com/office/officeart/2005/8/layout/hierarchy2"/>
    <dgm:cxn modelId="{10E5699F-472F-4553-A182-9BE882311869}" type="presParOf" srcId="{BA4DA5C9-614E-4308-A2F5-976F2560B0B6}" destId="{47D9E463-DF8E-4328-A588-5CAFFAA8A614}" srcOrd="5" destOrd="0" presId="urn:microsoft.com/office/officeart/2005/8/layout/hierarchy2"/>
    <dgm:cxn modelId="{A47F38E8-FFA3-4E61-BBEB-E9B6E3C0F13B}" type="presParOf" srcId="{47D9E463-DF8E-4328-A588-5CAFFAA8A614}" destId="{47EAFA19-1A4E-4518-974B-A2783CC1704B}" srcOrd="0" destOrd="0" presId="urn:microsoft.com/office/officeart/2005/8/layout/hierarchy2"/>
    <dgm:cxn modelId="{07DED411-4078-4402-9E92-4B5E93A96312}" type="presParOf" srcId="{47D9E463-DF8E-4328-A588-5CAFFAA8A614}" destId="{335EB69A-42B1-4E54-A6E2-788A383B7B4B}" srcOrd="1" destOrd="0" presId="urn:microsoft.com/office/officeart/2005/8/layout/hierarchy2"/>
    <dgm:cxn modelId="{1912DA3F-1CEB-4744-9FAA-4006577769A2}" type="presParOf" srcId="{335EB69A-42B1-4E54-A6E2-788A383B7B4B}" destId="{86A862F8-7747-445D-B68A-8157481AC05D}" srcOrd="0" destOrd="0" presId="urn:microsoft.com/office/officeart/2005/8/layout/hierarchy2"/>
    <dgm:cxn modelId="{6DE4EF1A-4818-435D-8590-13C32DF79D6C}" type="presParOf" srcId="{86A862F8-7747-445D-B68A-8157481AC05D}" destId="{6E66B96C-62CD-45A4-B43F-623AC1F61899}" srcOrd="0" destOrd="0" presId="urn:microsoft.com/office/officeart/2005/8/layout/hierarchy2"/>
    <dgm:cxn modelId="{6E1A75E9-8A65-43C6-95D4-8B8826263640}" type="presParOf" srcId="{335EB69A-42B1-4E54-A6E2-788A383B7B4B}" destId="{4E62AE11-E6EA-4932-8CA9-1C55A3B36CAB}" srcOrd="1" destOrd="0" presId="urn:microsoft.com/office/officeart/2005/8/layout/hierarchy2"/>
    <dgm:cxn modelId="{836497A5-AFF8-45AD-A7BE-F07291FA4745}" type="presParOf" srcId="{4E62AE11-E6EA-4932-8CA9-1C55A3B36CAB}" destId="{A5AAF95C-9669-4C1C-BA56-60F88849B575}" srcOrd="0" destOrd="0" presId="urn:microsoft.com/office/officeart/2005/8/layout/hierarchy2"/>
    <dgm:cxn modelId="{789DD11E-57A0-48FD-A5A4-A503537E9684}" type="presParOf" srcId="{4E62AE11-E6EA-4932-8CA9-1C55A3B36CAB}" destId="{F4A8BC43-515A-48AB-8BA9-4CA75D24EE32}" srcOrd="1" destOrd="0" presId="urn:microsoft.com/office/officeart/2005/8/layout/hierarchy2"/>
    <dgm:cxn modelId="{A447D766-1853-42B3-BA36-5F4D00EEB904}" type="presParOf" srcId="{335EB69A-42B1-4E54-A6E2-788A383B7B4B}" destId="{30F2A9EA-E885-4470-938A-A45D7B4DD610}" srcOrd="2" destOrd="0" presId="urn:microsoft.com/office/officeart/2005/8/layout/hierarchy2"/>
    <dgm:cxn modelId="{2AA63933-097E-4490-8975-75DB28005F6A}" type="presParOf" srcId="{30F2A9EA-E885-4470-938A-A45D7B4DD610}" destId="{81A3064B-8828-4CAE-896E-26AFC4B03A83}" srcOrd="0" destOrd="0" presId="urn:microsoft.com/office/officeart/2005/8/layout/hierarchy2"/>
    <dgm:cxn modelId="{FE4445D2-C9E4-45E7-9162-2FC128634D05}" type="presParOf" srcId="{335EB69A-42B1-4E54-A6E2-788A383B7B4B}" destId="{A94C5500-0673-4497-9225-B5F1A92DC346}" srcOrd="3" destOrd="0" presId="urn:microsoft.com/office/officeart/2005/8/layout/hierarchy2"/>
    <dgm:cxn modelId="{472BFA1C-DB21-49AE-95AE-B822FB4B40BB}" type="presParOf" srcId="{A94C5500-0673-4497-9225-B5F1A92DC346}" destId="{3A147140-8093-439B-B842-8BF7C8143D95}" srcOrd="0" destOrd="0" presId="urn:microsoft.com/office/officeart/2005/8/layout/hierarchy2"/>
    <dgm:cxn modelId="{BE2C1C18-AE82-4101-A93B-978895B965BE}" type="presParOf" srcId="{A94C5500-0673-4497-9225-B5F1A92DC346}" destId="{06D2681E-129C-4438-B4C3-F0B1924CCC54}" srcOrd="1" destOrd="0" presId="urn:microsoft.com/office/officeart/2005/8/layout/hierarchy2"/>
    <dgm:cxn modelId="{B42677FC-F1CF-43ED-B960-A4CE82B87408}" type="presParOf" srcId="{335EB69A-42B1-4E54-A6E2-788A383B7B4B}" destId="{0E94C6C1-30D0-4DE0-9046-028D85C868FC}" srcOrd="4" destOrd="0" presId="urn:microsoft.com/office/officeart/2005/8/layout/hierarchy2"/>
    <dgm:cxn modelId="{A2677333-4F66-40AF-A357-7DF749B96ECA}" type="presParOf" srcId="{0E94C6C1-30D0-4DE0-9046-028D85C868FC}" destId="{96168644-24AC-4B7A-A1B5-1D72E29AF623}" srcOrd="0" destOrd="0" presId="urn:microsoft.com/office/officeart/2005/8/layout/hierarchy2"/>
    <dgm:cxn modelId="{F065D59A-D8F9-44BE-A049-B27CDBF8D915}" type="presParOf" srcId="{335EB69A-42B1-4E54-A6E2-788A383B7B4B}" destId="{A5244F56-D82E-4E52-B6A6-504236CCED4C}" srcOrd="5" destOrd="0" presId="urn:microsoft.com/office/officeart/2005/8/layout/hierarchy2"/>
    <dgm:cxn modelId="{ECE69576-BC4A-4F98-ACBB-6933E0161E0C}" type="presParOf" srcId="{A5244F56-D82E-4E52-B6A6-504236CCED4C}" destId="{AC9572AC-83BB-4CC2-9E40-64CF17F5230D}" srcOrd="0" destOrd="0" presId="urn:microsoft.com/office/officeart/2005/8/layout/hierarchy2"/>
    <dgm:cxn modelId="{5FA05DAE-8620-4708-B6F3-BA98C6088B04}" type="presParOf" srcId="{A5244F56-D82E-4E52-B6A6-504236CCED4C}" destId="{4774121F-FDE5-409D-8A98-C459E406DF05}"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5A05D7-C41C-4885-8B25-49B815ED1B07}">
      <dsp:nvSpPr>
        <dsp:cNvPr id="0" name=""/>
        <dsp:cNvSpPr/>
      </dsp:nvSpPr>
      <dsp:spPr>
        <a:xfrm>
          <a:off x="-5228126" y="-800794"/>
          <a:ext cx="6225976" cy="6225976"/>
        </a:xfrm>
        <a:prstGeom prst="blockArc">
          <a:avLst>
            <a:gd name="adj1" fmla="val 18900000"/>
            <a:gd name="adj2" fmla="val 2700000"/>
            <a:gd name="adj3" fmla="val 347"/>
          </a:avLst>
        </a:prstGeom>
        <a:noFill/>
        <a:ln w="25400" cap="flat" cmpd="sng" algn="ctr">
          <a:solidFill>
            <a:srgbClr val="0D558B"/>
          </a:solidFill>
          <a:prstDash val="solid"/>
        </a:ln>
        <a:effectLst/>
      </dsp:spPr>
      <dsp:style>
        <a:lnRef idx="2">
          <a:scrgbClr r="0" g="0" b="0"/>
        </a:lnRef>
        <a:fillRef idx="0">
          <a:scrgbClr r="0" g="0" b="0"/>
        </a:fillRef>
        <a:effectRef idx="0">
          <a:scrgbClr r="0" g="0" b="0"/>
        </a:effectRef>
        <a:fontRef idx="minor"/>
      </dsp:style>
    </dsp:sp>
    <dsp:sp modelId="{52A9425A-92D9-4E77-A1A4-FAED5E6E769A}">
      <dsp:nvSpPr>
        <dsp:cNvPr id="0" name=""/>
        <dsp:cNvSpPr/>
      </dsp:nvSpPr>
      <dsp:spPr>
        <a:xfrm>
          <a:off x="641864" y="462438"/>
          <a:ext cx="10267118" cy="924877"/>
        </a:xfrm>
        <a:prstGeom prst="rect">
          <a:avLst/>
        </a:prstGeom>
        <a:solidFill>
          <a:srgbClr val="0D558B"/>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34121" tIns="121920" rIns="121920" bIns="121920" numCol="1" spcCol="1270" anchor="ctr" anchorCtr="0">
          <a:noAutofit/>
        </a:bodyPr>
        <a:lstStyle/>
        <a:p>
          <a:pPr marL="0" lvl="0" indent="0" algn="l" defTabSz="2133600">
            <a:lnSpc>
              <a:spcPct val="90000"/>
            </a:lnSpc>
            <a:spcBef>
              <a:spcPct val="0"/>
            </a:spcBef>
            <a:spcAft>
              <a:spcPct val="35000"/>
            </a:spcAft>
            <a:buNone/>
          </a:pPr>
          <a:r>
            <a:rPr lang="en-HK" sz="4800" kern="1200" dirty="0">
              <a:latin typeface="Calibri" panose="020F0502020204030204" pitchFamily="34" charset="0"/>
              <a:ea typeface="Open Sans"/>
              <a:cs typeface="Calibri" panose="020F0502020204030204" pitchFamily="34" charset="0"/>
              <a:sym typeface="Open Sans"/>
            </a:rPr>
            <a:t>Class design</a:t>
          </a:r>
          <a:endParaRPr lang="en-US" sz="4800" kern="1200" dirty="0">
            <a:latin typeface="Calibri" panose="020F0502020204030204" pitchFamily="34" charset="0"/>
            <a:cs typeface="Calibri" panose="020F0502020204030204" pitchFamily="34" charset="0"/>
          </a:endParaRPr>
        </a:p>
      </dsp:txBody>
      <dsp:txXfrm>
        <a:off x="641864" y="462438"/>
        <a:ext cx="10267118" cy="924877"/>
      </dsp:txXfrm>
    </dsp:sp>
    <dsp:sp modelId="{6C4005D5-4B53-40BF-94F6-8A923DFE9D9A}">
      <dsp:nvSpPr>
        <dsp:cNvPr id="0" name=""/>
        <dsp:cNvSpPr/>
      </dsp:nvSpPr>
      <dsp:spPr>
        <a:xfrm>
          <a:off x="63816" y="346829"/>
          <a:ext cx="1156096" cy="1156096"/>
        </a:xfrm>
        <a:prstGeom prst="ellipse">
          <a:avLst/>
        </a:prstGeom>
        <a:solidFill>
          <a:schemeClr val="bg1"/>
        </a:solidFill>
        <a:ln w="25400" cap="flat" cmpd="sng" algn="ctr">
          <a:solidFill>
            <a:srgbClr val="0D558B"/>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sp>
    <dsp:sp modelId="{8CA77C0A-9EB6-4F47-9C04-957CC7D13C2F}">
      <dsp:nvSpPr>
        <dsp:cNvPr id="0" name=""/>
        <dsp:cNvSpPr/>
      </dsp:nvSpPr>
      <dsp:spPr>
        <a:xfrm>
          <a:off x="978057" y="1849754"/>
          <a:ext cx="9930925" cy="924877"/>
        </a:xfrm>
        <a:prstGeom prst="rect">
          <a:avLst/>
        </a:prstGeom>
        <a:solidFill>
          <a:srgbClr val="0D558B"/>
        </a:solidFill>
        <a:ln>
          <a:solidFill>
            <a:srgbClr val="0D558B"/>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34121" tIns="121920" rIns="121920" bIns="121920" numCol="1" spcCol="1270" anchor="ctr" anchorCtr="0">
          <a:noAutofit/>
        </a:bodyPr>
        <a:lstStyle/>
        <a:p>
          <a:pPr marL="0" lvl="0" indent="0" algn="l" defTabSz="2133600" rtl="0">
            <a:lnSpc>
              <a:spcPct val="90000"/>
            </a:lnSpc>
            <a:spcBef>
              <a:spcPct val="0"/>
            </a:spcBef>
            <a:spcAft>
              <a:spcPct val="35000"/>
            </a:spcAft>
            <a:buNone/>
          </a:pPr>
          <a:r>
            <a:rPr lang="en-HK" sz="4800" b="0" i="0" u="none" strike="noStrike" kern="1200" cap="none" dirty="0">
              <a:latin typeface="Calibri" panose="020F0502020204030204" pitchFamily="34" charset="0"/>
              <a:ea typeface="Open Sans"/>
              <a:cs typeface="Calibri" panose="020F0502020204030204" pitchFamily="34" charset="0"/>
              <a:sym typeface="Open Sans"/>
            </a:rPr>
            <a:t>Implementation</a:t>
          </a:r>
          <a:endParaRPr lang="en-US" sz="4800" kern="1200" dirty="0">
            <a:latin typeface="Calibri" panose="020F0502020204030204" pitchFamily="34" charset="0"/>
            <a:cs typeface="Calibri" panose="020F0502020204030204" pitchFamily="34" charset="0"/>
          </a:endParaRPr>
        </a:p>
      </dsp:txBody>
      <dsp:txXfrm>
        <a:off x="978057" y="1849754"/>
        <a:ext cx="9930925" cy="924877"/>
      </dsp:txXfrm>
    </dsp:sp>
    <dsp:sp modelId="{3AC286C3-4235-4524-85F7-5AEFDA65D990}">
      <dsp:nvSpPr>
        <dsp:cNvPr id="0" name=""/>
        <dsp:cNvSpPr/>
      </dsp:nvSpPr>
      <dsp:spPr>
        <a:xfrm>
          <a:off x="400009" y="1734145"/>
          <a:ext cx="1156096" cy="1156096"/>
        </a:xfrm>
        <a:prstGeom prst="ellipse">
          <a:avLst/>
        </a:prstGeom>
        <a:solidFill>
          <a:schemeClr val="lt1">
            <a:hueOff val="0"/>
            <a:satOff val="0"/>
            <a:lumOff val="0"/>
            <a:alphaOff val="0"/>
          </a:schemeClr>
        </a:solidFill>
        <a:ln w="9525" cap="flat" cmpd="sng" algn="ctr">
          <a:solidFill>
            <a:srgbClr val="0D558B"/>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 modelId="{CE30A2A7-CEF1-497D-A52B-1DC5996BF745}">
      <dsp:nvSpPr>
        <dsp:cNvPr id="0" name=""/>
        <dsp:cNvSpPr/>
      </dsp:nvSpPr>
      <dsp:spPr>
        <a:xfrm>
          <a:off x="641864" y="3237070"/>
          <a:ext cx="10267118" cy="924877"/>
        </a:xfrm>
        <a:prstGeom prst="rect">
          <a:avLst/>
        </a:prstGeom>
        <a:solidFill>
          <a:srgbClr val="0D558B"/>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34121" tIns="121920" rIns="121920" bIns="121920" numCol="1" spcCol="1270" anchor="ctr" anchorCtr="0">
          <a:noAutofit/>
        </a:bodyPr>
        <a:lstStyle/>
        <a:p>
          <a:pPr marL="0" lvl="0" indent="0" algn="l" defTabSz="2133600" rtl="0">
            <a:lnSpc>
              <a:spcPct val="90000"/>
            </a:lnSpc>
            <a:spcBef>
              <a:spcPct val="0"/>
            </a:spcBef>
            <a:spcAft>
              <a:spcPct val="35000"/>
            </a:spcAft>
            <a:buNone/>
          </a:pPr>
          <a:r>
            <a:rPr lang="en-HK" sz="4800" kern="1200" dirty="0">
              <a:latin typeface="Calibri" panose="020F0502020204030204" pitchFamily="34" charset="0"/>
              <a:cs typeface="Calibri" panose="020F0502020204030204" pitchFamily="34" charset="0"/>
            </a:rPr>
            <a:t>Activity</a:t>
          </a:r>
          <a:endParaRPr lang="en-US" sz="4800" kern="1200" dirty="0">
            <a:latin typeface="Calibri" panose="020F0502020204030204" pitchFamily="34" charset="0"/>
            <a:cs typeface="Calibri" panose="020F0502020204030204" pitchFamily="34" charset="0"/>
          </a:endParaRPr>
        </a:p>
      </dsp:txBody>
      <dsp:txXfrm>
        <a:off x="641864" y="3237070"/>
        <a:ext cx="10267118" cy="924877"/>
      </dsp:txXfrm>
    </dsp:sp>
    <dsp:sp modelId="{56008D8D-9969-460C-A2E4-DA2EC418EB23}">
      <dsp:nvSpPr>
        <dsp:cNvPr id="0" name=""/>
        <dsp:cNvSpPr/>
      </dsp:nvSpPr>
      <dsp:spPr>
        <a:xfrm>
          <a:off x="63816" y="3121461"/>
          <a:ext cx="1156096" cy="1156096"/>
        </a:xfrm>
        <a:prstGeom prst="ellipse">
          <a:avLst/>
        </a:prstGeom>
        <a:solidFill>
          <a:schemeClr val="lt1">
            <a:hueOff val="0"/>
            <a:satOff val="0"/>
            <a:lumOff val="0"/>
            <a:alphaOff val="0"/>
          </a:schemeClr>
        </a:solidFill>
        <a:ln w="9525" cap="flat" cmpd="sng" algn="ctr">
          <a:solidFill>
            <a:srgbClr val="0D558B"/>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32708E-C1BB-403F-928E-A96D4B4BABCF}">
      <dsp:nvSpPr>
        <dsp:cNvPr id="0" name=""/>
        <dsp:cNvSpPr/>
      </dsp:nvSpPr>
      <dsp:spPr>
        <a:xfrm>
          <a:off x="4140199" y="2508282"/>
          <a:ext cx="1090351" cy="545175"/>
        </a:xfrm>
        <a:prstGeom prst="roundRect">
          <a:avLst>
            <a:gd name="adj" fmla="val 10000"/>
          </a:avLst>
        </a:prstGeom>
        <a:solidFill>
          <a:srgbClr val="0D558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Wind-powered car</a:t>
          </a:r>
        </a:p>
      </dsp:txBody>
      <dsp:txXfrm>
        <a:off x="4156167" y="2524250"/>
        <a:ext cx="1058415" cy="513239"/>
      </dsp:txXfrm>
    </dsp:sp>
    <dsp:sp modelId="{207BA0F9-D041-4E3D-B88E-63E92AFC7637}">
      <dsp:nvSpPr>
        <dsp:cNvPr id="0" name=""/>
        <dsp:cNvSpPr/>
      </dsp:nvSpPr>
      <dsp:spPr>
        <a:xfrm rot="16983315">
          <a:off x="4483240" y="1831620"/>
          <a:ext cx="1930760" cy="17644"/>
        </a:xfrm>
        <a:custGeom>
          <a:avLst/>
          <a:gdLst/>
          <a:ahLst/>
          <a:cxnLst/>
          <a:rect l="0" t="0" r="0" b="0"/>
          <a:pathLst>
            <a:path>
              <a:moveTo>
                <a:pt x="0" y="8822"/>
              </a:moveTo>
              <a:lnTo>
                <a:pt x="1930760"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latin typeface="Calibri" panose="020F0502020204030204" pitchFamily="34" charset="0"/>
            <a:cs typeface="Calibri" panose="020F0502020204030204" pitchFamily="34" charset="0"/>
          </a:endParaRPr>
        </a:p>
      </dsp:txBody>
      <dsp:txXfrm>
        <a:off x="5400351" y="1792173"/>
        <a:ext cx="96538" cy="96538"/>
      </dsp:txXfrm>
    </dsp:sp>
    <dsp:sp modelId="{D6BA2475-DC69-42D5-AE17-F76F97737303}">
      <dsp:nvSpPr>
        <dsp:cNvPr id="0" name=""/>
        <dsp:cNvSpPr/>
      </dsp:nvSpPr>
      <dsp:spPr>
        <a:xfrm>
          <a:off x="5666690" y="627427"/>
          <a:ext cx="1090351" cy="545175"/>
        </a:xfrm>
        <a:prstGeom prst="roundRect">
          <a:avLst>
            <a:gd name="adj" fmla="val 10000"/>
          </a:avLst>
        </a:prstGeom>
        <a:solidFill>
          <a:srgbClr val="0D558B"/>
        </a:solidFill>
        <a:ln w="25400" cap="flat" cmpd="sng" algn="ctr">
          <a:solidFill>
            <a:srgbClr val="C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Class design</a:t>
          </a:r>
        </a:p>
      </dsp:txBody>
      <dsp:txXfrm>
        <a:off x="5682658" y="643395"/>
        <a:ext cx="1058415" cy="513239"/>
      </dsp:txXfrm>
    </dsp:sp>
    <dsp:sp modelId="{9C7723A2-38A5-4845-9321-4BEC0799BE5E}">
      <dsp:nvSpPr>
        <dsp:cNvPr id="0" name=""/>
        <dsp:cNvSpPr/>
      </dsp:nvSpPr>
      <dsp:spPr>
        <a:xfrm rot="18289469">
          <a:off x="6593246" y="577716"/>
          <a:ext cx="763732" cy="17644"/>
        </a:xfrm>
        <a:custGeom>
          <a:avLst/>
          <a:gdLst/>
          <a:ahLst/>
          <a:cxnLst/>
          <a:rect l="0" t="0" r="0" b="0"/>
          <a:pathLst>
            <a:path>
              <a:moveTo>
                <a:pt x="0" y="8822"/>
              </a:moveTo>
              <a:lnTo>
                <a:pt x="763732"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56018" y="567445"/>
        <a:ext cx="38186" cy="38186"/>
      </dsp:txXfrm>
    </dsp:sp>
    <dsp:sp modelId="{85CC781C-5625-4FC7-81FB-0FFC53010568}">
      <dsp:nvSpPr>
        <dsp:cNvPr id="0" name=""/>
        <dsp:cNvSpPr/>
      </dsp:nvSpPr>
      <dsp:spPr>
        <a:xfrm>
          <a:off x="7193182" y="475"/>
          <a:ext cx="1090351" cy="545175"/>
        </a:xfrm>
        <a:prstGeom prst="roundRect">
          <a:avLst>
            <a:gd name="adj" fmla="val 10000"/>
          </a:avLst>
        </a:prstGeom>
        <a:solidFill>
          <a:srgbClr val="0D558B"/>
        </a:solidFill>
        <a:ln w="25400" cap="flat" cmpd="sng" algn="ctr">
          <a:solidFill>
            <a:srgbClr val="C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Framework</a:t>
          </a:r>
        </a:p>
      </dsp:txBody>
      <dsp:txXfrm>
        <a:off x="7209150" y="16443"/>
        <a:ext cx="1058415" cy="513239"/>
      </dsp:txXfrm>
    </dsp:sp>
    <dsp:sp modelId="{4418E0A3-CBA0-4791-B6BD-33345BE47DEC}">
      <dsp:nvSpPr>
        <dsp:cNvPr id="0" name=""/>
        <dsp:cNvSpPr/>
      </dsp:nvSpPr>
      <dsp:spPr>
        <a:xfrm>
          <a:off x="6757042" y="891192"/>
          <a:ext cx="436140" cy="17644"/>
        </a:xfrm>
        <a:custGeom>
          <a:avLst/>
          <a:gdLst/>
          <a:ahLst/>
          <a:cxnLst/>
          <a:rect l="0" t="0" r="0" b="0"/>
          <a:pathLst>
            <a:path>
              <a:moveTo>
                <a:pt x="0" y="8822"/>
              </a:moveTo>
              <a:lnTo>
                <a:pt x="436140"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64208" y="889111"/>
        <a:ext cx="21807" cy="21807"/>
      </dsp:txXfrm>
    </dsp:sp>
    <dsp:sp modelId="{21726B42-5C6E-4FCF-91B4-C2114332B267}">
      <dsp:nvSpPr>
        <dsp:cNvPr id="0" name=""/>
        <dsp:cNvSpPr/>
      </dsp:nvSpPr>
      <dsp:spPr>
        <a:xfrm>
          <a:off x="7193182" y="627427"/>
          <a:ext cx="1090351" cy="545175"/>
        </a:xfrm>
        <a:prstGeom prst="roundRect">
          <a:avLst>
            <a:gd name="adj" fmla="val 10000"/>
          </a:avLst>
        </a:prstGeom>
        <a:solidFill>
          <a:srgbClr val="0D558B"/>
        </a:solidFill>
        <a:ln w="25400" cap="flat" cmpd="sng" algn="ctr">
          <a:solidFill>
            <a:srgbClr val="C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Teaching plan</a:t>
          </a:r>
        </a:p>
      </dsp:txBody>
      <dsp:txXfrm>
        <a:off x="7209150" y="643395"/>
        <a:ext cx="1058415" cy="513239"/>
      </dsp:txXfrm>
    </dsp:sp>
    <dsp:sp modelId="{C2EC0AE2-8D43-49BA-A47E-2DBEF29065D4}">
      <dsp:nvSpPr>
        <dsp:cNvPr id="0" name=""/>
        <dsp:cNvSpPr/>
      </dsp:nvSpPr>
      <dsp:spPr>
        <a:xfrm rot="3310531">
          <a:off x="6593246" y="1204668"/>
          <a:ext cx="763732" cy="17644"/>
        </a:xfrm>
        <a:custGeom>
          <a:avLst/>
          <a:gdLst/>
          <a:ahLst/>
          <a:cxnLst/>
          <a:rect l="0" t="0" r="0" b="0"/>
          <a:pathLst>
            <a:path>
              <a:moveTo>
                <a:pt x="0" y="8822"/>
              </a:moveTo>
              <a:lnTo>
                <a:pt x="763732"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56018" y="1194397"/>
        <a:ext cx="38186" cy="38186"/>
      </dsp:txXfrm>
    </dsp:sp>
    <dsp:sp modelId="{684E04C3-7D25-42F2-B73F-AD7783000A7C}">
      <dsp:nvSpPr>
        <dsp:cNvPr id="0" name=""/>
        <dsp:cNvSpPr/>
      </dsp:nvSpPr>
      <dsp:spPr>
        <a:xfrm>
          <a:off x="7193182" y="1254378"/>
          <a:ext cx="1090351" cy="545175"/>
        </a:xfrm>
        <a:prstGeom prst="roundRect">
          <a:avLst>
            <a:gd name="adj" fmla="val 10000"/>
          </a:avLst>
        </a:prstGeom>
        <a:solidFill>
          <a:srgbClr val="0D558B"/>
        </a:solidFill>
        <a:ln w="25400" cap="flat" cmpd="sng" algn="ctr">
          <a:solidFill>
            <a:srgbClr val="C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Enquiry Learning</a:t>
          </a:r>
        </a:p>
      </dsp:txBody>
      <dsp:txXfrm>
        <a:off x="7209150" y="1270346"/>
        <a:ext cx="1058415" cy="513239"/>
      </dsp:txXfrm>
    </dsp:sp>
    <dsp:sp modelId="{C9EEE341-1F69-4FCC-8D64-8CF25A91991B}">
      <dsp:nvSpPr>
        <dsp:cNvPr id="0" name=""/>
        <dsp:cNvSpPr/>
      </dsp:nvSpPr>
      <dsp:spPr>
        <a:xfrm>
          <a:off x="5230550" y="2772048"/>
          <a:ext cx="436140" cy="17644"/>
        </a:xfrm>
        <a:custGeom>
          <a:avLst/>
          <a:gdLst/>
          <a:ahLst/>
          <a:cxnLst/>
          <a:rect l="0" t="0" r="0" b="0"/>
          <a:pathLst>
            <a:path>
              <a:moveTo>
                <a:pt x="0" y="8822"/>
              </a:moveTo>
              <a:lnTo>
                <a:pt x="436140"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5437717" y="2769966"/>
        <a:ext cx="21807" cy="21807"/>
      </dsp:txXfrm>
    </dsp:sp>
    <dsp:sp modelId="{A7C687E4-5CCE-4442-A36A-38AA959CD780}">
      <dsp:nvSpPr>
        <dsp:cNvPr id="0" name=""/>
        <dsp:cNvSpPr/>
      </dsp:nvSpPr>
      <dsp:spPr>
        <a:xfrm>
          <a:off x="5666690" y="2508282"/>
          <a:ext cx="1090351" cy="545175"/>
        </a:xfrm>
        <a:prstGeom prst="roundRect">
          <a:avLst>
            <a:gd name="adj" fmla="val 10000"/>
          </a:avLst>
        </a:prstGeom>
        <a:solidFill>
          <a:srgbClr val="0D558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Implementation</a:t>
          </a:r>
        </a:p>
      </dsp:txBody>
      <dsp:txXfrm>
        <a:off x="5682658" y="2524250"/>
        <a:ext cx="1058415" cy="513239"/>
      </dsp:txXfrm>
    </dsp:sp>
    <dsp:sp modelId="{1CFB29DE-7475-4F23-97C9-418829534FD9}">
      <dsp:nvSpPr>
        <dsp:cNvPr id="0" name=""/>
        <dsp:cNvSpPr/>
      </dsp:nvSpPr>
      <dsp:spPr>
        <a:xfrm rot="18289469">
          <a:off x="6593246" y="2458572"/>
          <a:ext cx="763732" cy="17644"/>
        </a:xfrm>
        <a:custGeom>
          <a:avLst/>
          <a:gdLst/>
          <a:ahLst/>
          <a:cxnLst/>
          <a:rect l="0" t="0" r="0" b="0"/>
          <a:pathLst>
            <a:path>
              <a:moveTo>
                <a:pt x="0" y="8822"/>
              </a:moveTo>
              <a:lnTo>
                <a:pt x="763732"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56018" y="2448301"/>
        <a:ext cx="38186" cy="38186"/>
      </dsp:txXfrm>
    </dsp:sp>
    <dsp:sp modelId="{9A88752A-70A6-4A7A-ABE5-47A579DE8164}">
      <dsp:nvSpPr>
        <dsp:cNvPr id="0" name=""/>
        <dsp:cNvSpPr/>
      </dsp:nvSpPr>
      <dsp:spPr>
        <a:xfrm>
          <a:off x="7193182" y="1881330"/>
          <a:ext cx="1090351" cy="545175"/>
        </a:xfrm>
        <a:prstGeom prst="roundRect">
          <a:avLst>
            <a:gd name="adj" fmla="val 10000"/>
          </a:avLst>
        </a:prstGeom>
        <a:solidFill>
          <a:srgbClr val="0D558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Initiating motivation</a:t>
          </a:r>
        </a:p>
      </dsp:txBody>
      <dsp:txXfrm>
        <a:off x="7209150" y="1897298"/>
        <a:ext cx="1058415" cy="513239"/>
      </dsp:txXfrm>
    </dsp:sp>
    <dsp:sp modelId="{26EB7E7E-9D6C-49FB-9E8C-910679329518}">
      <dsp:nvSpPr>
        <dsp:cNvPr id="0" name=""/>
        <dsp:cNvSpPr/>
      </dsp:nvSpPr>
      <dsp:spPr>
        <a:xfrm>
          <a:off x="6757042" y="2772048"/>
          <a:ext cx="436140" cy="17644"/>
        </a:xfrm>
        <a:custGeom>
          <a:avLst/>
          <a:gdLst/>
          <a:ahLst/>
          <a:cxnLst/>
          <a:rect l="0" t="0" r="0" b="0"/>
          <a:pathLst>
            <a:path>
              <a:moveTo>
                <a:pt x="0" y="8822"/>
              </a:moveTo>
              <a:lnTo>
                <a:pt x="436140"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64208" y="2769966"/>
        <a:ext cx="21807" cy="21807"/>
      </dsp:txXfrm>
    </dsp:sp>
    <dsp:sp modelId="{DC8895BB-86FA-4EB4-BC2B-5612E5B31EBD}">
      <dsp:nvSpPr>
        <dsp:cNvPr id="0" name=""/>
        <dsp:cNvSpPr/>
      </dsp:nvSpPr>
      <dsp:spPr>
        <a:xfrm>
          <a:off x="7193182" y="2508282"/>
          <a:ext cx="1090351" cy="545175"/>
        </a:xfrm>
        <a:prstGeom prst="roundRect">
          <a:avLst>
            <a:gd name="adj" fmla="val 10000"/>
          </a:avLst>
        </a:prstGeom>
        <a:solidFill>
          <a:srgbClr val="0D558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Research and study</a:t>
          </a:r>
        </a:p>
      </dsp:txBody>
      <dsp:txXfrm>
        <a:off x="7209150" y="2524250"/>
        <a:ext cx="1058415" cy="513239"/>
      </dsp:txXfrm>
    </dsp:sp>
    <dsp:sp modelId="{0DE10595-61F6-4C70-8E86-9D409852F486}">
      <dsp:nvSpPr>
        <dsp:cNvPr id="0" name=""/>
        <dsp:cNvSpPr/>
      </dsp:nvSpPr>
      <dsp:spPr>
        <a:xfrm rot="3310531">
          <a:off x="6593246" y="3085524"/>
          <a:ext cx="763732" cy="17644"/>
        </a:xfrm>
        <a:custGeom>
          <a:avLst/>
          <a:gdLst/>
          <a:ahLst/>
          <a:cxnLst/>
          <a:rect l="0" t="0" r="0" b="0"/>
          <a:pathLst>
            <a:path>
              <a:moveTo>
                <a:pt x="0" y="8822"/>
              </a:moveTo>
              <a:lnTo>
                <a:pt x="763732"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56018" y="3075253"/>
        <a:ext cx="38186" cy="38186"/>
      </dsp:txXfrm>
    </dsp:sp>
    <dsp:sp modelId="{BE0E66D5-CCCB-493D-8D7E-6949939E4397}">
      <dsp:nvSpPr>
        <dsp:cNvPr id="0" name=""/>
        <dsp:cNvSpPr/>
      </dsp:nvSpPr>
      <dsp:spPr>
        <a:xfrm>
          <a:off x="7193182" y="3135234"/>
          <a:ext cx="1090351" cy="545175"/>
        </a:xfrm>
        <a:prstGeom prst="roundRect">
          <a:avLst>
            <a:gd name="adj" fmla="val 10000"/>
          </a:avLst>
        </a:prstGeom>
        <a:solidFill>
          <a:srgbClr val="0D558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Design</a:t>
          </a:r>
        </a:p>
      </dsp:txBody>
      <dsp:txXfrm>
        <a:off x="7209150" y="3151202"/>
        <a:ext cx="1058415" cy="513239"/>
      </dsp:txXfrm>
    </dsp:sp>
    <dsp:sp modelId="{36ABD5C5-70A1-4F3E-972E-0803F399D28D}">
      <dsp:nvSpPr>
        <dsp:cNvPr id="0" name=""/>
        <dsp:cNvSpPr/>
      </dsp:nvSpPr>
      <dsp:spPr>
        <a:xfrm rot="4616685">
          <a:off x="4483240" y="3712476"/>
          <a:ext cx="1930760" cy="17644"/>
        </a:xfrm>
        <a:custGeom>
          <a:avLst/>
          <a:gdLst/>
          <a:ahLst/>
          <a:cxnLst/>
          <a:rect l="0" t="0" r="0" b="0"/>
          <a:pathLst>
            <a:path>
              <a:moveTo>
                <a:pt x="0" y="8822"/>
              </a:moveTo>
              <a:lnTo>
                <a:pt x="1930760"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latin typeface="Calibri" panose="020F0502020204030204" pitchFamily="34" charset="0"/>
            <a:cs typeface="Calibri" panose="020F0502020204030204" pitchFamily="34" charset="0"/>
          </a:endParaRPr>
        </a:p>
      </dsp:txBody>
      <dsp:txXfrm>
        <a:off x="5400351" y="3673029"/>
        <a:ext cx="96538" cy="96538"/>
      </dsp:txXfrm>
    </dsp:sp>
    <dsp:sp modelId="{47EAFA19-1A4E-4518-974B-A2783CC1704B}">
      <dsp:nvSpPr>
        <dsp:cNvPr id="0" name=""/>
        <dsp:cNvSpPr/>
      </dsp:nvSpPr>
      <dsp:spPr>
        <a:xfrm>
          <a:off x="5666690" y="4389138"/>
          <a:ext cx="1090351" cy="545175"/>
        </a:xfrm>
        <a:prstGeom prst="roundRect">
          <a:avLst>
            <a:gd name="adj" fmla="val 10000"/>
          </a:avLst>
        </a:prstGeom>
        <a:solidFill>
          <a:srgbClr val="0D558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Activity</a:t>
          </a:r>
        </a:p>
      </dsp:txBody>
      <dsp:txXfrm>
        <a:off x="5682658" y="4405106"/>
        <a:ext cx="1058415" cy="513239"/>
      </dsp:txXfrm>
    </dsp:sp>
    <dsp:sp modelId="{86A862F8-7747-445D-B68A-8157481AC05D}">
      <dsp:nvSpPr>
        <dsp:cNvPr id="0" name=""/>
        <dsp:cNvSpPr/>
      </dsp:nvSpPr>
      <dsp:spPr>
        <a:xfrm rot="18289469">
          <a:off x="6593246" y="4339428"/>
          <a:ext cx="763732" cy="17644"/>
        </a:xfrm>
        <a:custGeom>
          <a:avLst/>
          <a:gdLst/>
          <a:ahLst/>
          <a:cxnLst/>
          <a:rect l="0" t="0" r="0" b="0"/>
          <a:pathLst>
            <a:path>
              <a:moveTo>
                <a:pt x="0" y="8822"/>
              </a:moveTo>
              <a:lnTo>
                <a:pt x="763732"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56018" y="4329156"/>
        <a:ext cx="38186" cy="38186"/>
      </dsp:txXfrm>
    </dsp:sp>
    <dsp:sp modelId="{A5AAF95C-9669-4C1C-BA56-60F88849B575}">
      <dsp:nvSpPr>
        <dsp:cNvPr id="0" name=""/>
        <dsp:cNvSpPr/>
      </dsp:nvSpPr>
      <dsp:spPr>
        <a:xfrm>
          <a:off x="7193182" y="3762186"/>
          <a:ext cx="1090351" cy="545175"/>
        </a:xfrm>
        <a:prstGeom prst="roundRect">
          <a:avLst>
            <a:gd name="adj" fmla="val 10000"/>
          </a:avLst>
        </a:prstGeom>
        <a:solidFill>
          <a:srgbClr val="0D558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Construction</a:t>
          </a:r>
        </a:p>
      </dsp:txBody>
      <dsp:txXfrm>
        <a:off x="7209150" y="3778154"/>
        <a:ext cx="1058415" cy="513239"/>
      </dsp:txXfrm>
    </dsp:sp>
    <dsp:sp modelId="{30F2A9EA-E885-4470-938A-A45D7B4DD610}">
      <dsp:nvSpPr>
        <dsp:cNvPr id="0" name=""/>
        <dsp:cNvSpPr/>
      </dsp:nvSpPr>
      <dsp:spPr>
        <a:xfrm>
          <a:off x="6757042" y="4652904"/>
          <a:ext cx="436140" cy="17644"/>
        </a:xfrm>
        <a:custGeom>
          <a:avLst/>
          <a:gdLst/>
          <a:ahLst/>
          <a:cxnLst/>
          <a:rect l="0" t="0" r="0" b="0"/>
          <a:pathLst>
            <a:path>
              <a:moveTo>
                <a:pt x="0" y="8822"/>
              </a:moveTo>
              <a:lnTo>
                <a:pt x="436140"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64208" y="4650822"/>
        <a:ext cx="21807" cy="21807"/>
      </dsp:txXfrm>
    </dsp:sp>
    <dsp:sp modelId="{3A147140-8093-439B-B842-8BF7C8143D95}">
      <dsp:nvSpPr>
        <dsp:cNvPr id="0" name=""/>
        <dsp:cNvSpPr/>
      </dsp:nvSpPr>
      <dsp:spPr>
        <a:xfrm>
          <a:off x="7193182" y="4389138"/>
          <a:ext cx="1090351" cy="545175"/>
        </a:xfrm>
        <a:prstGeom prst="roundRect">
          <a:avLst>
            <a:gd name="adj" fmla="val 10000"/>
          </a:avLst>
        </a:prstGeom>
        <a:solidFill>
          <a:srgbClr val="0D558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Testing</a:t>
          </a:r>
        </a:p>
      </dsp:txBody>
      <dsp:txXfrm>
        <a:off x="7209150" y="4405106"/>
        <a:ext cx="1058415" cy="513239"/>
      </dsp:txXfrm>
    </dsp:sp>
    <dsp:sp modelId="{0E94C6C1-30D0-4DE0-9046-028D85C868FC}">
      <dsp:nvSpPr>
        <dsp:cNvPr id="0" name=""/>
        <dsp:cNvSpPr/>
      </dsp:nvSpPr>
      <dsp:spPr>
        <a:xfrm rot="3310531">
          <a:off x="6593246" y="4966380"/>
          <a:ext cx="763732" cy="17644"/>
        </a:xfrm>
        <a:custGeom>
          <a:avLst/>
          <a:gdLst/>
          <a:ahLst/>
          <a:cxnLst/>
          <a:rect l="0" t="0" r="0" b="0"/>
          <a:pathLst>
            <a:path>
              <a:moveTo>
                <a:pt x="0" y="8822"/>
              </a:moveTo>
              <a:lnTo>
                <a:pt x="763732"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56018" y="4956108"/>
        <a:ext cx="38186" cy="38186"/>
      </dsp:txXfrm>
    </dsp:sp>
    <dsp:sp modelId="{AC9572AC-83BB-4CC2-9E40-64CF17F5230D}">
      <dsp:nvSpPr>
        <dsp:cNvPr id="0" name=""/>
        <dsp:cNvSpPr/>
      </dsp:nvSpPr>
      <dsp:spPr>
        <a:xfrm>
          <a:off x="7193182" y="5016090"/>
          <a:ext cx="1090351" cy="545175"/>
        </a:xfrm>
        <a:prstGeom prst="roundRect">
          <a:avLst>
            <a:gd name="adj" fmla="val 10000"/>
          </a:avLst>
        </a:prstGeom>
        <a:solidFill>
          <a:srgbClr val="0D558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Investigation, analysis and discussion</a:t>
          </a:r>
        </a:p>
      </dsp:txBody>
      <dsp:txXfrm>
        <a:off x="7209150" y="5032058"/>
        <a:ext cx="1058415" cy="5132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77494D-70E6-470A-9461-5FE2EE15FC57}">
      <dsp:nvSpPr>
        <dsp:cNvPr id="0" name=""/>
        <dsp:cNvSpPr/>
      </dsp:nvSpPr>
      <dsp:spPr>
        <a:xfrm>
          <a:off x="0" y="3618730"/>
          <a:ext cx="4441350"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BD5743F-73C9-4E2F-82BD-8147141B1140}">
      <dsp:nvSpPr>
        <dsp:cNvPr id="0" name=""/>
        <dsp:cNvSpPr/>
      </dsp:nvSpPr>
      <dsp:spPr>
        <a:xfrm>
          <a:off x="0" y="2064427"/>
          <a:ext cx="4441350"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78FB172-71C3-4479-8659-6C56A7FDB41C}">
      <dsp:nvSpPr>
        <dsp:cNvPr id="0" name=""/>
        <dsp:cNvSpPr/>
      </dsp:nvSpPr>
      <dsp:spPr>
        <a:xfrm>
          <a:off x="0" y="510125"/>
          <a:ext cx="4441350"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DC78F29-323D-4F56-8E7B-457B23D17794}">
      <dsp:nvSpPr>
        <dsp:cNvPr id="0" name=""/>
        <dsp:cNvSpPr/>
      </dsp:nvSpPr>
      <dsp:spPr>
        <a:xfrm>
          <a:off x="1154751" y="568"/>
          <a:ext cx="3286599" cy="5095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b" anchorCtr="0">
          <a:noAutofit/>
        </a:bodyPr>
        <a:lstStyle/>
        <a:p>
          <a:pPr marL="0" lvl="0" indent="0" algn="l" defTabSz="622300">
            <a:lnSpc>
              <a:spcPct val="90000"/>
            </a:lnSpc>
            <a:spcBef>
              <a:spcPct val="0"/>
            </a:spcBef>
            <a:spcAft>
              <a:spcPct val="35000"/>
            </a:spcAft>
            <a:buNone/>
          </a:pPr>
          <a:endParaRPr lang="en-US" sz="1400" kern="1200" dirty="0">
            <a:latin typeface="Calibri" panose="020F0502020204030204" pitchFamily="34" charset="0"/>
            <a:cs typeface="Calibri" panose="020F0502020204030204" pitchFamily="34" charset="0"/>
          </a:endParaRPr>
        </a:p>
      </dsp:txBody>
      <dsp:txXfrm>
        <a:off x="1154751" y="568"/>
        <a:ext cx="3286599" cy="509557"/>
      </dsp:txXfrm>
    </dsp:sp>
    <dsp:sp modelId="{A584CF22-66B1-42F2-B16D-814276B9804D}">
      <dsp:nvSpPr>
        <dsp:cNvPr id="0" name=""/>
        <dsp:cNvSpPr/>
      </dsp:nvSpPr>
      <dsp:spPr>
        <a:xfrm>
          <a:off x="0" y="568"/>
          <a:ext cx="1154751" cy="509557"/>
        </a:xfrm>
        <a:prstGeom prst="round2SameRect">
          <a:avLst>
            <a:gd name="adj1" fmla="val 16670"/>
            <a:gd name="adj2" fmla="val 0"/>
          </a:avLst>
        </a:prstGeom>
        <a:solidFill>
          <a:srgbClr val="0D558B"/>
        </a:solidFill>
        <a:ln w="25400" cap="flat" cmpd="sng" algn="ctr">
          <a:solidFill>
            <a:srgbClr val="2958BE"/>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HK" sz="1400" b="1" kern="1200" dirty="0">
              <a:solidFill>
                <a:schemeClr val="bg1"/>
              </a:solidFill>
              <a:latin typeface="Calibri" panose="020F0502020204030204" pitchFamily="34" charset="0"/>
              <a:cs typeface="Calibri" panose="020F0502020204030204" pitchFamily="34" charset="0"/>
            </a:rPr>
            <a:t>Motivation</a:t>
          </a:r>
          <a:endParaRPr lang="en-US" sz="1400" kern="1200" dirty="0">
            <a:solidFill>
              <a:schemeClr val="bg1"/>
            </a:solidFill>
            <a:latin typeface="Calibri" panose="020F0502020204030204" pitchFamily="34" charset="0"/>
            <a:cs typeface="Calibri" panose="020F0502020204030204" pitchFamily="34" charset="0"/>
          </a:endParaRPr>
        </a:p>
      </dsp:txBody>
      <dsp:txXfrm>
        <a:off x="24879" y="25447"/>
        <a:ext cx="1104993" cy="484678"/>
      </dsp:txXfrm>
    </dsp:sp>
    <dsp:sp modelId="{AAFCD267-6F77-4F6F-BADA-165219E2D504}">
      <dsp:nvSpPr>
        <dsp:cNvPr id="0" name=""/>
        <dsp:cNvSpPr/>
      </dsp:nvSpPr>
      <dsp:spPr>
        <a:xfrm>
          <a:off x="0" y="510125"/>
          <a:ext cx="4441350" cy="10192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en-US" sz="1400" b="1" i="0" kern="1200" dirty="0">
              <a:solidFill>
                <a:schemeClr val="accent6">
                  <a:lumMod val="50000"/>
                </a:schemeClr>
              </a:solidFill>
              <a:latin typeface="Calibri" panose="020F0502020204030204" pitchFamily="34" charset="0"/>
              <a:cs typeface="Calibri" panose="020F0502020204030204" pitchFamily="34" charset="0"/>
            </a:rPr>
            <a:t>Can any wind-powered car go directly downwind faster than the wind itself?</a:t>
          </a:r>
          <a:endParaRPr lang="en-US" sz="1400" b="1" kern="1200" dirty="0">
            <a:solidFill>
              <a:schemeClr val="accent6">
                <a:lumMod val="50000"/>
              </a:schemeClr>
            </a:solidFill>
            <a:latin typeface="Calibri" panose="020F0502020204030204" pitchFamily="34" charset="0"/>
            <a:cs typeface="Calibri" panose="020F0502020204030204" pitchFamily="34" charset="0"/>
          </a:endParaRPr>
        </a:p>
        <a:p>
          <a:pPr marL="114300" lvl="1" indent="-114300" algn="l" defTabSz="622300">
            <a:lnSpc>
              <a:spcPct val="90000"/>
            </a:lnSpc>
            <a:spcBef>
              <a:spcPct val="0"/>
            </a:spcBef>
            <a:spcAft>
              <a:spcPct val="15000"/>
            </a:spcAft>
            <a:buChar char="•"/>
          </a:pPr>
          <a:r>
            <a:rPr lang="en-HK" sz="1400" b="1" kern="1200" dirty="0">
              <a:solidFill>
                <a:srgbClr val="C00000"/>
              </a:solidFill>
              <a:latin typeface="Calibri" panose="020F0502020204030204" pitchFamily="34" charset="0"/>
              <a:cs typeface="Calibri" panose="020F0502020204030204" pitchFamily="34" charset="0"/>
            </a:rPr>
            <a:t>What does a wind-powered car look like?</a:t>
          </a:r>
        </a:p>
        <a:p>
          <a:pPr marL="114300" lvl="1" indent="-114300" algn="l" defTabSz="622300">
            <a:lnSpc>
              <a:spcPct val="90000"/>
            </a:lnSpc>
            <a:spcBef>
              <a:spcPct val="0"/>
            </a:spcBef>
            <a:spcAft>
              <a:spcPct val="15000"/>
            </a:spcAft>
            <a:buChar char="•"/>
          </a:pPr>
          <a:r>
            <a:rPr lang="en-HK" sz="1400" b="1" kern="1200" dirty="0">
              <a:solidFill>
                <a:schemeClr val="accent4">
                  <a:lumMod val="50000"/>
                </a:schemeClr>
              </a:solidFill>
              <a:latin typeface="Calibri" panose="020F0502020204030204" pitchFamily="34" charset="0"/>
              <a:cs typeface="Calibri" panose="020F0502020204030204" pitchFamily="34" charset="0"/>
            </a:rPr>
            <a:t>What is its advantage vs conventional cars?</a:t>
          </a:r>
          <a:endParaRPr lang="en-US" sz="1400" kern="1200" dirty="0">
            <a:solidFill>
              <a:schemeClr val="accent4">
                <a:lumMod val="50000"/>
              </a:schemeClr>
            </a:solidFill>
            <a:latin typeface="Calibri" panose="020F0502020204030204" pitchFamily="34" charset="0"/>
            <a:cs typeface="Calibri" panose="020F0502020204030204" pitchFamily="34" charset="0"/>
          </a:endParaRPr>
        </a:p>
      </dsp:txBody>
      <dsp:txXfrm>
        <a:off x="0" y="510125"/>
        <a:ext cx="4441350" cy="1019267"/>
      </dsp:txXfrm>
    </dsp:sp>
    <dsp:sp modelId="{ECA2C8C6-73F8-4660-9E0D-0312846EAC99}">
      <dsp:nvSpPr>
        <dsp:cNvPr id="0" name=""/>
        <dsp:cNvSpPr/>
      </dsp:nvSpPr>
      <dsp:spPr>
        <a:xfrm>
          <a:off x="1154751" y="1554870"/>
          <a:ext cx="3286599" cy="5095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b" anchorCtr="0">
          <a:noAutofit/>
        </a:bodyPr>
        <a:lstStyle/>
        <a:p>
          <a:pPr marL="0" lvl="0" indent="0" algn="l" defTabSz="622300">
            <a:lnSpc>
              <a:spcPct val="90000"/>
            </a:lnSpc>
            <a:spcBef>
              <a:spcPct val="0"/>
            </a:spcBef>
            <a:spcAft>
              <a:spcPct val="35000"/>
            </a:spcAft>
            <a:buNone/>
          </a:pPr>
          <a:endParaRPr lang="en-US" sz="1400" kern="1200" dirty="0">
            <a:latin typeface="Calibri" panose="020F0502020204030204" pitchFamily="34" charset="0"/>
            <a:cs typeface="Calibri" panose="020F0502020204030204" pitchFamily="34" charset="0"/>
          </a:endParaRPr>
        </a:p>
      </dsp:txBody>
      <dsp:txXfrm>
        <a:off x="1154751" y="1554870"/>
        <a:ext cx="3286599" cy="509557"/>
      </dsp:txXfrm>
    </dsp:sp>
    <dsp:sp modelId="{D0972C21-7836-495C-879F-8726B59040A1}">
      <dsp:nvSpPr>
        <dsp:cNvPr id="0" name=""/>
        <dsp:cNvSpPr/>
      </dsp:nvSpPr>
      <dsp:spPr>
        <a:xfrm>
          <a:off x="0" y="1554870"/>
          <a:ext cx="1154751" cy="509557"/>
        </a:xfrm>
        <a:prstGeom prst="round2SameRect">
          <a:avLst>
            <a:gd name="adj1" fmla="val 16670"/>
            <a:gd name="adj2" fmla="val 0"/>
          </a:avLst>
        </a:prstGeom>
        <a:solidFill>
          <a:srgbClr val="0D558B"/>
        </a:solidFill>
        <a:ln w="25400" cap="flat" cmpd="sng" algn="ctr">
          <a:solidFill>
            <a:srgbClr val="2958BE"/>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HK" altLang="zh-TW" sz="1400" b="1" kern="1200" dirty="0">
              <a:solidFill>
                <a:schemeClr val="bg1"/>
              </a:solidFill>
              <a:latin typeface="Calibri" panose="020F0502020204030204" pitchFamily="34" charset="0"/>
              <a:cs typeface="Calibri" panose="020F0502020204030204" pitchFamily="34" charset="0"/>
            </a:rPr>
            <a:t>Research and study</a:t>
          </a:r>
          <a:endParaRPr lang="en-US" sz="1400" b="1" kern="1200" dirty="0">
            <a:solidFill>
              <a:schemeClr val="bg1"/>
            </a:solidFill>
            <a:latin typeface="Calibri" panose="020F0502020204030204" pitchFamily="34" charset="0"/>
            <a:cs typeface="Calibri" panose="020F0502020204030204" pitchFamily="34" charset="0"/>
          </a:endParaRPr>
        </a:p>
      </dsp:txBody>
      <dsp:txXfrm>
        <a:off x="24879" y="1579749"/>
        <a:ext cx="1104993" cy="484678"/>
      </dsp:txXfrm>
    </dsp:sp>
    <dsp:sp modelId="{A8D0744C-B63C-44B0-B161-CC19CD75E566}">
      <dsp:nvSpPr>
        <dsp:cNvPr id="0" name=""/>
        <dsp:cNvSpPr/>
      </dsp:nvSpPr>
      <dsp:spPr>
        <a:xfrm>
          <a:off x="0" y="2064427"/>
          <a:ext cx="4441350" cy="10192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en-US" altLang="zh-TW" sz="1400" b="1" kern="1200" dirty="0">
              <a:solidFill>
                <a:schemeClr val="accent4">
                  <a:lumMod val="50000"/>
                </a:schemeClr>
              </a:solidFill>
              <a:latin typeface="Calibri" panose="020F0502020204030204" pitchFamily="34" charset="0"/>
              <a:cs typeface="Calibri" panose="020F0502020204030204" pitchFamily="34" charset="0"/>
            </a:rPr>
            <a:t>Reading articles about the concept of wind-powered car</a:t>
          </a:r>
          <a:endParaRPr lang="en-US" sz="1400" kern="1200" dirty="0">
            <a:solidFill>
              <a:schemeClr val="accent4">
                <a:lumMod val="50000"/>
              </a:schemeClr>
            </a:solidFill>
            <a:latin typeface="Calibri" panose="020F0502020204030204" pitchFamily="34" charset="0"/>
            <a:cs typeface="Calibri" panose="020F0502020204030204" pitchFamily="34" charset="0"/>
          </a:endParaRPr>
        </a:p>
        <a:p>
          <a:pPr marL="114300" lvl="1" indent="-114300" algn="l" defTabSz="622300">
            <a:lnSpc>
              <a:spcPct val="90000"/>
            </a:lnSpc>
            <a:spcBef>
              <a:spcPct val="0"/>
            </a:spcBef>
            <a:spcAft>
              <a:spcPct val="15000"/>
            </a:spcAft>
            <a:buChar char="•"/>
          </a:pPr>
          <a:r>
            <a:rPr lang="en-HK" sz="1400" b="1" kern="1200" dirty="0">
              <a:solidFill>
                <a:srgbClr val="C00000"/>
              </a:solidFill>
              <a:latin typeface="Calibri" panose="020F0502020204030204" pitchFamily="34" charset="0"/>
              <a:cs typeface="Calibri" panose="020F0502020204030204" pitchFamily="34" charset="0"/>
            </a:rPr>
            <a:t>Researching current designs </a:t>
          </a:r>
        </a:p>
        <a:p>
          <a:pPr marL="114300" lvl="1" indent="-114300" algn="l" defTabSz="622300">
            <a:lnSpc>
              <a:spcPct val="90000"/>
            </a:lnSpc>
            <a:spcBef>
              <a:spcPct val="0"/>
            </a:spcBef>
            <a:spcAft>
              <a:spcPct val="15000"/>
            </a:spcAft>
            <a:buChar char="•"/>
          </a:pPr>
          <a:r>
            <a:rPr lang="en-HK" sz="1400" b="1" kern="1200" dirty="0">
              <a:solidFill>
                <a:schemeClr val="accent4">
                  <a:lumMod val="50000"/>
                </a:schemeClr>
              </a:solidFill>
              <a:latin typeface="Calibri" panose="020F0502020204030204" pitchFamily="34" charset="0"/>
              <a:cs typeface="Calibri" panose="020F0502020204030204" pitchFamily="34" charset="0"/>
            </a:rPr>
            <a:t>Learning the theory, concept and relevant information</a:t>
          </a:r>
        </a:p>
        <a:p>
          <a:pPr marL="114300" lvl="1" indent="-114300" algn="l" defTabSz="622300">
            <a:lnSpc>
              <a:spcPct val="90000"/>
            </a:lnSpc>
            <a:spcBef>
              <a:spcPct val="0"/>
            </a:spcBef>
            <a:spcAft>
              <a:spcPct val="15000"/>
            </a:spcAft>
            <a:buChar char="•"/>
          </a:pPr>
          <a:r>
            <a:rPr lang="en-HK" sz="1400" b="1" kern="1200" dirty="0">
              <a:solidFill>
                <a:srgbClr val="C00000"/>
              </a:solidFill>
              <a:latin typeface="Calibri" panose="020F0502020204030204" pitchFamily="34" charset="0"/>
              <a:cs typeface="Calibri" panose="020F0502020204030204" pitchFamily="34" charset="0"/>
            </a:rPr>
            <a:t>Understanding the car design using Wind Tunnel (Apps)</a:t>
          </a:r>
        </a:p>
      </dsp:txBody>
      <dsp:txXfrm>
        <a:off x="0" y="2064427"/>
        <a:ext cx="4441350" cy="1019267"/>
      </dsp:txXfrm>
    </dsp:sp>
    <dsp:sp modelId="{3A8DE48C-4CC3-484B-8198-17D646941055}">
      <dsp:nvSpPr>
        <dsp:cNvPr id="0" name=""/>
        <dsp:cNvSpPr/>
      </dsp:nvSpPr>
      <dsp:spPr>
        <a:xfrm>
          <a:off x="1154751" y="3109172"/>
          <a:ext cx="3286599" cy="5095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b" anchorCtr="0">
          <a:noAutofit/>
        </a:bodyPr>
        <a:lstStyle/>
        <a:p>
          <a:pPr marL="0" lvl="0" indent="0" algn="l" defTabSz="622300">
            <a:lnSpc>
              <a:spcPct val="90000"/>
            </a:lnSpc>
            <a:spcBef>
              <a:spcPct val="0"/>
            </a:spcBef>
            <a:spcAft>
              <a:spcPct val="35000"/>
            </a:spcAft>
            <a:buNone/>
          </a:pPr>
          <a:endParaRPr lang="en-US" sz="1400" kern="1200" dirty="0">
            <a:latin typeface="Calibri" panose="020F0502020204030204" pitchFamily="34" charset="0"/>
            <a:cs typeface="Calibri" panose="020F0502020204030204" pitchFamily="34" charset="0"/>
          </a:endParaRPr>
        </a:p>
      </dsp:txBody>
      <dsp:txXfrm>
        <a:off x="1154751" y="3109172"/>
        <a:ext cx="3286599" cy="509557"/>
      </dsp:txXfrm>
    </dsp:sp>
    <dsp:sp modelId="{C1D07F0C-F334-4D18-89D5-85BA44A5472B}">
      <dsp:nvSpPr>
        <dsp:cNvPr id="0" name=""/>
        <dsp:cNvSpPr/>
      </dsp:nvSpPr>
      <dsp:spPr>
        <a:xfrm>
          <a:off x="0" y="3109167"/>
          <a:ext cx="1154751" cy="509557"/>
        </a:xfrm>
        <a:prstGeom prst="round2SameRect">
          <a:avLst>
            <a:gd name="adj1" fmla="val 16670"/>
            <a:gd name="adj2" fmla="val 0"/>
          </a:avLst>
        </a:prstGeom>
        <a:solidFill>
          <a:srgbClr val="0D558B"/>
        </a:solidFill>
        <a:ln w="25400" cap="flat" cmpd="sng" algn="ctr">
          <a:solidFill>
            <a:srgbClr val="2958BE"/>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HK" altLang="zh-TW" sz="1400" b="1" kern="1200" dirty="0">
              <a:solidFill>
                <a:schemeClr val="bg1"/>
              </a:solidFill>
              <a:latin typeface="Calibri" panose="020F0502020204030204" pitchFamily="34" charset="0"/>
              <a:cs typeface="Calibri" panose="020F0502020204030204" pitchFamily="34" charset="0"/>
            </a:rPr>
            <a:t>Design</a:t>
          </a:r>
          <a:r>
            <a:rPr lang="en-HK" altLang="zh-TW" sz="1400" b="1" kern="1200" dirty="0">
              <a:solidFill>
                <a:schemeClr val="tx1"/>
              </a:solidFill>
              <a:latin typeface="Calibri" panose="020F0502020204030204" pitchFamily="34" charset="0"/>
              <a:cs typeface="Calibri" panose="020F0502020204030204" pitchFamily="34" charset="0"/>
            </a:rPr>
            <a:t> </a:t>
          </a:r>
          <a:endParaRPr lang="en-US" sz="1400" kern="1200" dirty="0">
            <a:latin typeface="Calibri" panose="020F0502020204030204" pitchFamily="34" charset="0"/>
            <a:cs typeface="Calibri" panose="020F0502020204030204" pitchFamily="34" charset="0"/>
          </a:endParaRPr>
        </a:p>
      </dsp:txBody>
      <dsp:txXfrm>
        <a:off x="24879" y="3134046"/>
        <a:ext cx="1104993" cy="484678"/>
      </dsp:txXfrm>
    </dsp:sp>
    <dsp:sp modelId="{81296A75-4B83-4C85-AD5D-F01E147891E2}">
      <dsp:nvSpPr>
        <dsp:cNvPr id="0" name=""/>
        <dsp:cNvSpPr/>
      </dsp:nvSpPr>
      <dsp:spPr>
        <a:xfrm>
          <a:off x="0" y="3618730"/>
          <a:ext cx="4441350" cy="10192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en-US" sz="1400" b="0" i="0" kern="1200" dirty="0">
              <a:solidFill>
                <a:schemeClr val="accent4">
                  <a:lumMod val="50000"/>
                </a:schemeClr>
              </a:solidFill>
              <a:latin typeface="Calibri" panose="020F0502020204030204" pitchFamily="34" charset="0"/>
              <a:cs typeface="Calibri" panose="020F0502020204030204" pitchFamily="34" charset="0"/>
            </a:rPr>
            <a:t>Drawing designs with sketches</a:t>
          </a:r>
          <a:endParaRPr lang="en-US" sz="1400" kern="1200" dirty="0">
            <a:solidFill>
              <a:schemeClr val="accent4">
                <a:lumMod val="50000"/>
              </a:schemeClr>
            </a:solidFill>
            <a:latin typeface="Calibri" panose="020F0502020204030204" pitchFamily="34" charset="0"/>
            <a:cs typeface="Calibri" panose="020F0502020204030204" pitchFamily="34" charset="0"/>
          </a:endParaRPr>
        </a:p>
        <a:p>
          <a:pPr marL="114300" lvl="1" indent="-114300" algn="l" defTabSz="622300">
            <a:lnSpc>
              <a:spcPct val="90000"/>
            </a:lnSpc>
            <a:spcBef>
              <a:spcPct val="0"/>
            </a:spcBef>
            <a:spcAft>
              <a:spcPct val="15000"/>
            </a:spcAft>
            <a:buChar char="•"/>
          </a:pPr>
          <a:r>
            <a:rPr lang="en-US" altLang="zh-TW" sz="1400" b="1" kern="1200" dirty="0">
              <a:solidFill>
                <a:srgbClr val="C00000"/>
              </a:solidFill>
              <a:latin typeface="Calibri" panose="020F0502020204030204" pitchFamily="34" charset="0"/>
              <a:cs typeface="Calibri" panose="020F0502020204030204" pitchFamily="34" charset="0"/>
            </a:rPr>
            <a:t>Discussion on the feasibility, pros and cons of the design</a:t>
          </a:r>
          <a:endParaRPr lang="en-HK" sz="1400" b="1" kern="1200" dirty="0">
            <a:solidFill>
              <a:srgbClr val="C00000"/>
            </a:solidFill>
            <a:latin typeface="Calibri" panose="020F0502020204030204" pitchFamily="34" charset="0"/>
            <a:cs typeface="Calibri" panose="020F0502020204030204" pitchFamily="34" charset="0"/>
          </a:endParaRPr>
        </a:p>
        <a:p>
          <a:pPr marL="114300" lvl="1" indent="-114300" algn="l" defTabSz="622300">
            <a:lnSpc>
              <a:spcPct val="90000"/>
            </a:lnSpc>
            <a:spcBef>
              <a:spcPct val="0"/>
            </a:spcBef>
            <a:spcAft>
              <a:spcPct val="15000"/>
            </a:spcAft>
            <a:buChar char="•"/>
          </a:pPr>
          <a:r>
            <a:rPr lang="en-US" altLang="zh-TW" sz="1400" b="1" kern="1200" dirty="0">
              <a:solidFill>
                <a:schemeClr val="accent4">
                  <a:lumMod val="50000"/>
                </a:schemeClr>
              </a:solidFill>
              <a:latin typeface="Calibri" panose="020F0502020204030204" pitchFamily="34" charset="0"/>
              <a:cs typeface="Calibri" panose="020F0502020204030204" pitchFamily="34" charset="0"/>
            </a:rPr>
            <a:t>Finalizing the design</a:t>
          </a:r>
          <a:endParaRPr lang="en-HK" sz="1400" b="1" kern="1200" dirty="0">
            <a:solidFill>
              <a:schemeClr val="accent4">
                <a:lumMod val="50000"/>
              </a:schemeClr>
            </a:solidFill>
            <a:latin typeface="Calibri" panose="020F0502020204030204" pitchFamily="34" charset="0"/>
            <a:cs typeface="Calibri" panose="020F0502020204030204" pitchFamily="34" charset="0"/>
          </a:endParaRPr>
        </a:p>
      </dsp:txBody>
      <dsp:txXfrm>
        <a:off x="0" y="3618730"/>
        <a:ext cx="4441350" cy="101926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1D15C2-F031-4425-B9C4-8B07E170022B}">
      <dsp:nvSpPr>
        <dsp:cNvPr id="0" name=""/>
        <dsp:cNvSpPr/>
      </dsp:nvSpPr>
      <dsp:spPr>
        <a:xfrm>
          <a:off x="0" y="4728700"/>
          <a:ext cx="4184503"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CB5AD05-DD97-40F5-9372-FD183F2BA4DD}">
      <dsp:nvSpPr>
        <dsp:cNvPr id="0" name=""/>
        <dsp:cNvSpPr/>
      </dsp:nvSpPr>
      <dsp:spPr>
        <a:xfrm>
          <a:off x="0" y="3308049"/>
          <a:ext cx="4184503"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9F95B5E-B5F9-455F-91A8-9493A0CE6748}">
      <dsp:nvSpPr>
        <dsp:cNvPr id="0" name=""/>
        <dsp:cNvSpPr/>
      </dsp:nvSpPr>
      <dsp:spPr>
        <a:xfrm>
          <a:off x="0" y="1887398"/>
          <a:ext cx="4184503"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48754E5-A211-4619-A48A-C5CF3FE84641}">
      <dsp:nvSpPr>
        <dsp:cNvPr id="0" name=""/>
        <dsp:cNvSpPr/>
      </dsp:nvSpPr>
      <dsp:spPr>
        <a:xfrm>
          <a:off x="0" y="466747"/>
          <a:ext cx="4184503"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E1F8318-1A62-4159-9110-86EBADBB1489}">
      <dsp:nvSpPr>
        <dsp:cNvPr id="0" name=""/>
        <dsp:cNvSpPr/>
      </dsp:nvSpPr>
      <dsp:spPr>
        <a:xfrm>
          <a:off x="1087970" y="1005"/>
          <a:ext cx="3096532" cy="4657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b" anchorCtr="0">
          <a:noAutofit/>
        </a:bodyPr>
        <a:lstStyle/>
        <a:p>
          <a:pPr marL="0" lvl="0" indent="0" algn="l" defTabSz="622300">
            <a:lnSpc>
              <a:spcPct val="90000"/>
            </a:lnSpc>
            <a:spcBef>
              <a:spcPct val="0"/>
            </a:spcBef>
            <a:spcAft>
              <a:spcPct val="35000"/>
            </a:spcAft>
            <a:buNone/>
          </a:pPr>
          <a:endParaRPr lang="en-US" sz="1400" kern="1200" dirty="0">
            <a:latin typeface="Calibri" panose="020F0502020204030204" pitchFamily="34" charset="0"/>
            <a:cs typeface="Calibri" panose="020F0502020204030204" pitchFamily="34" charset="0"/>
          </a:endParaRPr>
        </a:p>
      </dsp:txBody>
      <dsp:txXfrm>
        <a:off x="1087970" y="1005"/>
        <a:ext cx="3096532" cy="465741"/>
      </dsp:txXfrm>
    </dsp:sp>
    <dsp:sp modelId="{B0E318B8-05D6-49AB-AF42-45509A5276D5}">
      <dsp:nvSpPr>
        <dsp:cNvPr id="0" name=""/>
        <dsp:cNvSpPr/>
      </dsp:nvSpPr>
      <dsp:spPr>
        <a:xfrm>
          <a:off x="0" y="1005"/>
          <a:ext cx="1087970" cy="465741"/>
        </a:xfrm>
        <a:prstGeom prst="round2SameRect">
          <a:avLst>
            <a:gd name="adj1" fmla="val 16670"/>
            <a:gd name="adj2" fmla="val 0"/>
          </a:avLst>
        </a:prstGeom>
        <a:solidFill>
          <a:srgbClr val="0D558B"/>
        </a:solidFill>
        <a:ln w="25400" cap="flat" cmpd="sng" algn="ctr">
          <a:solidFill>
            <a:srgbClr val="2958BE"/>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HK" sz="1400" b="1" kern="1200" dirty="0">
              <a:solidFill>
                <a:schemeClr val="bg1"/>
              </a:solidFill>
              <a:latin typeface="Calibri" panose="020F0502020204030204" pitchFamily="34" charset="0"/>
              <a:cs typeface="Calibri" panose="020F0502020204030204" pitchFamily="34" charset="0"/>
            </a:rPr>
            <a:t>Construction</a:t>
          </a:r>
          <a:endParaRPr lang="en-US" sz="1400" b="1" kern="1200" dirty="0">
            <a:solidFill>
              <a:schemeClr val="bg1"/>
            </a:solidFill>
            <a:latin typeface="Calibri" panose="020F0502020204030204" pitchFamily="34" charset="0"/>
            <a:cs typeface="Calibri" panose="020F0502020204030204" pitchFamily="34" charset="0"/>
          </a:endParaRPr>
        </a:p>
      </dsp:txBody>
      <dsp:txXfrm>
        <a:off x="22740" y="23745"/>
        <a:ext cx="1042490" cy="443001"/>
      </dsp:txXfrm>
    </dsp:sp>
    <dsp:sp modelId="{D37D7EA4-26C3-4D97-B9E5-66BCDE6ADD66}">
      <dsp:nvSpPr>
        <dsp:cNvPr id="0" name=""/>
        <dsp:cNvSpPr/>
      </dsp:nvSpPr>
      <dsp:spPr>
        <a:xfrm>
          <a:off x="0" y="466747"/>
          <a:ext cx="4184503" cy="9316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en-US" altLang="zh-TW" sz="1400" b="1" kern="1200" dirty="0">
              <a:solidFill>
                <a:schemeClr val="accent4">
                  <a:lumMod val="50000"/>
                </a:schemeClr>
              </a:solidFill>
              <a:latin typeface="Calibri" panose="020F0502020204030204" pitchFamily="34" charset="0"/>
              <a:cs typeface="Calibri" panose="020F0502020204030204" pitchFamily="34" charset="0"/>
            </a:rPr>
            <a:t>Constructing the propeller</a:t>
          </a:r>
          <a:endParaRPr lang="en-US" sz="1400" kern="1200" dirty="0">
            <a:solidFill>
              <a:schemeClr val="accent4">
                <a:lumMod val="50000"/>
              </a:schemeClr>
            </a:solidFill>
            <a:latin typeface="Calibri" panose="020F0502020204030204" pitchFamily="34" charset="0"/>
            <a:cs typeface="Calibri" panose="020F0502020204030204" pitchFamily="34" charset="0"/>
          </a:endParaRPr>
        </a:p>
        <a:p>
          <a:pPr marL="114300" lvl="1" indent="-114300" algn="l" defTabSz="622300">
            <a:lnSpc>
              <a:spcPct val="90000"/>
            </a:lnSpc>
            <a:spcBef>
              <a:spcPct val="0"/>
            </a:spcBef>
            <a:spcAft>
              <a:spcPct val="15000"/>
            </a:spcAft>
            <a:buChar char="•"/>
          </a:pPr>
          <a:r>
            <a:rPr lang="en-HK" sz="1400" b="1" kern="1200" dirty="0">
              <a:solidFill>
                <a:srgbClr val="C00000"/>
              </a:solidFill>
              <a:latin typeface="Calibri" panose="020F0502020204030204" pitchFamily="34" charset="0"/>
              <a:cs typeface="Calibri" panose="020F0502020204030204" pitchFamily="34" charset="0"/>
            </a:rPr>
            <a:t>Building the car chassis and shell</a:t>
          </a:r>
        </a:p>
        <a:p>
          <a:pPr marL="114300" lvl="1" indent="-114300" algn="l" defTabSz="622300">
            <a:lnSpc>
              <a:spcPct val="90000"/>
            </a:lnSpc>
            <a:spcBef>
              <a:spcPct val="0"/>
            </a:spcBef>
            <a:spcAft>
              <a:spcPct val="15000"/>
            </a:spcAft>
            <a:buChar char="•"/>
          </a:pPr>
          <a:r>
            <a:rPr lang="en-US" altLang="zh-TW" sz="1400" b="1" kern="1200" dirty="0">
              <a:solidFill>
                <a:schemeClr val="accent4">
                  <a:lumMod val="50000"/>
                </a:schemeClr>
              </a:solidFill>
              <a:latin typeface="Calibri" panose="020F0502020204030204" pitchFamily="34" charset="0"/>
              <a:cs typeface="Calibri" panose="020F0502020204030204" pitchFamily="34" charset="0"/>
            </a:rPr>
            <a:t>Assembling the car</a:t>
          </a:r>
          <a:endParaRPr lang="en-HK" sz="1400" b="1" kern="1200" dirty="0">
            <a:solidFill>
              <a:schemeClr val="accent4">
                <a:lumMod val="50000"/>
              </a:schemeClr>
            </a:solidFill>
            <a:latin typeface="Calibri" panose="020F0502020204030204" pitchFamily="34" charset="0"/>
            <a:cs typeface="Calibri" panose="020F0502020204030204" pitchFamily="34" charset="0"/>
          </a:endParaRPr>
        </a:p>
      </dsp:txBody>
      <dsp:txXfrm>
        <a:off x="0" y="466747"/>
        <a:ext cx="4184503" cy="931622"/>
      </dsp:txXfrm>
    </dsp:sp>
    <dsp:sp modelId="{6483B046-615A-4191-8E6E-A063A72E7EFF}">
      <dsp:nvSpPr>
        <dsp:cNvPr id="0" name=""/>
        <dsp:cNvSpPr/>
      </dsp:nvSpPr>
      <dsp:spPr>
        <a:xfrm>
          <a:off x="1087970" y="1421656"/>
          <a:ext cx="3096532" cy="4657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b" anchorCtr="0">
          <a:noAutofit/>
        </a:bodyPr>
        <a:lstStyle/>
        <a:p>
          <a:pPr marL="0" lvl="0" indent="0" algn="l" defTabSz="622300">
            <a:lnSpc>
              <a:spcPct val="90000"/>
            </a:lnSpc>
            <a:spcBef>
              <a:spcPct val="0"/>
            </a:spcBef>
            <a:spcAft>
              <a:spcPct val="35000"/>
            </a:spcAft>
            <a:buNone/>
          </a:pPr>
          <a:endParaRPr lang="en-US" sz="1400" kern="1200" dirty="0">
            <a:latin typeface="Calibri" panose="020F0502020204030204" pitchFamily="34" charset="0"/>
            <a:cs typeface="Calibri" panose="020F0502020204030204" pitchFamily="34" charset="0"/>
          </a:endParaRPr>
        </a:p>
      </dsp:txBody>
      <dsp:txXfrm>
        <a:off x="1087970" y="1421656"/>
        <a:ext cx="3096532" cy="465741"/>
      </dsp:txXfrm>
    </dsp:sp>
    <dsp:sp modelId="{744EFBAE-2A85-41E4-B9AD-32C473F591FE}">
      <dsp:nvSpPr>
        <dsp:cNvPr id="0" name=""/>
        <dsp:cNvSpPr/>
      </dsp:nvSpPr>
      <dsp:spPr>
        <a:xfrm>
          <a:off x="0" y="1421656"/>
          <a:ext cx="1087970" cy="465741"/>
        </a:xfrm>
        <a:prstGeom prst="round2SameRect">
          <a:avLst>
            <a:gd name="adj1" fmla="val 16670"/>
            <a:gd name="adj2" fmla="val 0"/>
          </a:avLst>
        </a:prstGeom>
        <a:solidFill>
          <a:srgbClr val="0D558B"/>
        </a:solidFill>
        <a:ln w="25400" cap="flat" cmpd="sng" algn="ctr">
          <a:solidFill>
            <a:srgbClr val="2958BE"/>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HK" sz="1400" b="1" kern="1200" dirty="0">
              <a:solidFill>
                <a:schemeClr val="bg1"/>
              </a:solidFill>
              <a:latin typeface="Calibri" panose="020F0502020204030204" pitchFamily="34" charset="0"/>
              <a:cs typeface="Calibri" panose="020F0502020204030204" pitchFamily="34" charset="0"/>
            </a:rPr>
            <a:t>Testing</a:t>
          </a:r>
          <a:endParaRPr lang="en-US" sz="1400" b="1" kern="1200" dirty="0">
            <a:solidFill>
              <a:schemeClr val="bg1"/>
            </a:solidFill>
            <a:latin typeface="Calibri" panose="020F0502020204030204" pitchFamily="34" charset="0"/>
            <a:cs typeface="Calibri" panose="020F0502020204030204" pitchFamily="34" charset="0"/>
          </a:endParaRPr>
        </a:p>
      </dsp:txBody>
      <dsp:txXfrm>
        <a:off x="22740" y="1444396"/>
        <a:ext cx="1042490" cy="443001"/>
      </dsp:txXfrm>
    </dsp:sp>
    <dsp:sp modelId="{49B3F890-432D-4EC8-BEC6-EF73F61DFE35}">
      <dsp:nvSpPr>
        <dsp:cNvPr id="0" name=""/>
        <dsp:cNvSpPr/>
      </dsp:nvSpPr>
      <dsp:spPr>
        <a:xfrm>
          <a:off x="0" y="1887398"/>
          <a:ext cx="4184503" cy="9316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en-US" altLang="zh-TW" sz="1400" b="1" kern="1200" dirty="0">
              <a:solidFill>
                <a:schemeClr val="accent4">
                  <a:lumMod val="50000"/>
                </a:schemeClr>
              </a:solidFill>
              <a:latin typeface="Calibri" panose="020F0502020204030204" pitchFamily="34" charset="0"/>
              <a:cs typeface="Calibri" panose="020F0502020204030204" pitchFamily="34" charset="0"/>
            </a:rPr>
            <a:t>Speed test</a:t>
          </a:r>
          <a:endParaRPr lang="en-US" sz="1400" kern="1200" dirty="0">
            <a:solidFill>
              <a:schemeClr val="accent4">
                <a:lumMod val="50000"/>
              </a:schemeClr>
            </a:solidFill>
            <a:latin typeface="Calibri" panose="020F0502020204030204" pitchFamily="34" charset="0"/>
            <a:cs typeface="Calibri" panose="020F0502020204030204" pitchFamily="34" charset="0"/>
          </a:endParaRPr>
        </a:p>
        <a:p>
          <a:pPr marL="114300" lvl="1" indent="-114300" algn="l" defTabSz="622300">
            <a:lnSpc>
              <a:spcPct val="90000"/>
            </a:lnSpc>
            <a:spcBef>
              <a:spcPct val="0"/>
            </a:spcBef>
            <a:spcAft>
              <a:spcPct val="15000"/>
            </a:spcAft>
            <a:buChar char="•"/>
          </a:pPr>
          <a:r>
            <a:rPr lang="en-US" altLang="zh-TW" sz="1400" b="1" kern="1200" dirty="0">
              <a:solidFill>
                <a:srgbClr val="C00000"/>
              </a:solidFill>
              <a:latin typeface="Calibri" panose="020F0502020204030204" pitchFamily="34" charset="0"/>
              <a:cs typeface="Calibri" panose="020F0502020204030204" pitchFamily="34" charset="0"/>
            </a:rPr>
            <a:t>Loading test</a:t>
          </a:r>
          <a:endParaRPr lang="en-HK" sz="1400" b="1" kern="1200" dirty="0">
            <a:solidFill>
              <a:srgbClr val="C00000"/>
            </a:solidFill>
            <a:latin typeface="Calibri" panose="020F0502020204030204" pitchFamily="34" charset="0"/>
            <a:cs typeface="Calibri" panose="020F0502020204030204" pitchFamily="34" charset="0"/>
          </a:endParaRPr>
        </a:p>
        <a:p>
          <a:pPr marL="114300" lvl="1" indent="-114300" algn="l" defTabSz="622300">
            <a:lnSpc>
              <a:spcPct val="90000"/>
            </a:lnSpc>
            <a:spcBef>
              <a:spcPct val="0"/>
            </a:spcBef>
            <a:spcAft>
              <a:spcPct val="15000"/>
            </a:spcAft>
            <a:buChar char="•"/>
          </a:pPr>
          <a:r>
            <a:rPr lang="en-US" sz="1400" b="1" kern="1200" dirty="0">
              <a:solidFill>
                <a:schemeClr val="accent4">
                  <a:lumMod val="50000"/>
                </a:schemeClr>
              </a:solidFill>
              <a:latin typeface="Calibri" panose="020F0502020204030204" pitchFamily="34" charset="0"/>
              <a:cs typeface="Calibri" panose="020F0502020204030204" pitchFamily="34" charset="0"/>
            </a:rPr>
            <a:t>Uphill test</a:t>
          </a:r>
          <a:endParaRPr lang="en-HK" sz="1400" b="1" kern="1200" dirty="0">
            <a:solidFill>
              <a:schemeClr val="accent4">
                <a:lumMod val="50000"/>
              </a:schemeClr>
            </a:solidFill>
            <a:latin typeface="Calibri" panose="020F0502020204030204" pitchFamily="34" charset="0"/>
            <a:cs typeface="Calibri" panose="020F0502020204030204" pitchFamily="34" charset="0"/>
          </a:endParaRPr>
        </a:p>
      </dsp:txBody>
      <dsp:txXfrm>
        <a:off x="0" y="1887398"/>
        <a:ext cx="4184503" cy="931622"/>
      </dsp:txXfrm>
    </dsp:sp>
    <dsp:sp modelId="{4904FC2A-B858-41C3-B6DF-423C39E1BF88}">
      <dsp:nvSpPr>
        <dsp:cNvPr id="0" name=""/>
        <dsp:cNvSpPr/>
      </dsp:nvSpPr>
      <dsp:spPr>
        <a:xfrm>
          <a:off x="1087970" y="2842308"/>
          <a:ext cx="3096532" cy="4657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b" anchorCtr="0">
          <a:noAutofit/>
        </a:bodyPr>
        <a:lstStyle/>
        <a:p>
          <a:pPr marL="0" lvl="0" indent="0" algn="l" defTabSz="622300">
            <a:lnSpc>
              <a:spcPct val="90000"/>
            </a:lnSpc>
            <a:spcBef>
              <a:spcPct val="0"/>
            </a:spcBef>
            <a:spcAft>
              <a:spcPct val="35000"/>
            </a:spcAft>
            <a:buNone/>
          </a:pPr>
          <a:endParaRPr lang="en-US" sz="1400" kern="1200" dirty="0">
            <a:latin typeface="Calibri" panose="020F0502020204030204" pitchFamily="34" charset="0"/>
            <a:cs typeface="Calibri" panose="020F0502020204030204" pitchFamily="34" charset="0"/>
          </a:endParaRPr>
        </a:p>
      </dsp:txBody>
      <dsp:txXfrm>
        <a:off x="1087970" y="2842308"/>
        <a:ext cx="3096532" cy="465741"/>
      </dsp:txXfrm>
    </dsp:sp>
    <dsp:sp modelId="{C06AA6CF-1364-4FDD-8428-2D9549B82B4B}">
      <dsp:nvSpPr>
        <dsp:cNvPr id="0" name=""/>
        <dsp:cNvSpPr/>
      </dsp:nvSpPr>
      <dsp:spPr>
        <a:xfrm>
          <a:off x="0" y="2842308"/>
          <a:ext cx="1087970" cy="465741"/>
        </a:xfrm>
        <a:prstGeom prst="round2SameRect">
          <a:avLst>
            <a:gd name="adj1" fmla="val 16670"/>
            <a:gd name="adj2" fmla="val 0"/>
          </a:avLst>
        </a:prstGeom>
        <a:solidFill>
          <a:srgbClr val="0D558B"/>
        </a:solidFill>
        <a:ln w="25400" cap="flat" cmpd="sng" algn="ctr">
          <a:solidFill>
            <a:srgbClr val="2958BE"/>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HK" sz="1400" b="1" kern="1200" dirty="0">
              <a:solidFill>
                <a:schemeClr val="bg1"/>
              </a:solidFill>
              <a:latin typeface="Calibri" panose="020F0502020204030204" pitchFamily="34" charset="0"/>
              <a:cs typeface="Calibri" panose="020F0502020204030204" pitchFamily="34" charset="0"/>
            </a:rPr>
            <a:t>Investigation</a:t>
          </a:r>
          <a:endParaRPr lang="en-US" sz="1400" b="1" kern="1200" dirty="0">
            <a:solidFill>
              <a:schemeClr val="bg1"/>
            </a:solidFill>
            <a:latin typeface="Calibri" panose="020F0502020204030204" pitchFamily="34" charset="0"/>
            <a:cs typeface="Calibri" panose="020F0502020204030204" pitchFamily="34" charset="0"/>
          </a:endParaRPr>
        </a:p>
      </dsp:txBody>
      <dsp:txXfrm>
        <a:off x="22740" y="2865048"/>
        <a:ext cx="1042490" cy="443001"/>
      </dsp:txXfrm>
    </dsp:sp>
    <dsp:sp modelId="{DF84FC29-E919-43BA-AC49-558E2C7E7920}">
      <dsp:nvSpPr>
        <dsp:cNvPr id="0" name=""/>
        <dsp:cNvSpPr/>
      </dsp:nvSpPr>
      <dsp:spPr>
        <a:xfrm>
          <a:off x="0" y="3308049"/>
          <a:ext cx="4184503" cy="9316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en-HK" sz="1400" b="1" kern="1200" dirty="0">
              <a:solidFill>
                <a:schemeClr val="accent4">
                  <a:lumMod val="50000"/>
                </a:schemeClr>
              </a:solidFill>
              <a:latin typeface="Calibri" panose="020F0502020204030204" pitchFamily="34" charset="0"/>
              <a:cs typeface="Calibri" panose="020F0502020204030204" pitchFamily="34" charset="0"/>
            </a:rPr>
            <a:t>Investigating effects of different propeller designs on the above tests </a:t>
          </a:r>
          <a:endParaRPr lang="en-US" sz="1400" kern="1200" dirty="0">
            <a:solidFill>
              <a:schemeClr val="accent4">
                <a:lumMod val="50000"/>
              </a:schemeClr>
            </a:solidFill>
            <a:latin typeface="Calibri" panose="020F0502020204030204" pitchFamily="34" charset="0"/>
            <a:cs typeface="Calibri" panose="020F0502020204030204" pitchFamily="34" charset="0"/>
          </a:endParaRPr>
        </a:p>
        <a:p>
          <a:pPr marL="114300" lvl="1" indent="-114300" algn="l" defTabSz="622300">
            <a:lnSpc>
              <a:spcPct val="90000"/>
            </a:lnSpc>
            <a:spcBef>
              <a:spcPct val="0"/>
            </a:spcBef>
            <a:spcAft>
              <a:spcPct val="15000"/>
            </a:spcAft>
            <a:buChar char="•"/>
          </a:pPr>
          <a:r>
            <a:rPr lang="en-US" altLang="zh-TW" sz="1400" b="1" kern="1200" dirty="0">
              <a:solidFill>
                <a:srgbClr val="C00000"/>
              </a:solidFill>
              <a:latin typeface="Calibri" panose="020F0502020204030204" pitchFamily="34" charset="0"/>
              <a:cs typeface="Calibri" panose="020F0502020204030204" pitchFamily="34" charset="0"/>
            </a:rPr>
            <a:t>Investigating effects of different shape of car shells on the above tests</a:t>
          </a:r>
          <a:endParaRPr lang="en-HK" sz="1400" b="1" kern="1200" dirty="0">
            <a:solidFill>
              <a:srgbClr val="C00000"/>
            </a:solidFill>
            <a:latin typeface="Calibri" panose="020F0502020204030204" pitchFamily="34" charset="0"/>
            <a:cs typeface="Calibri" panose="020F0502020204030204" pitchFamily="34" charset="0"/>
          </a:endParaRPr>
        </a:p>
      </dsp:txBody>
      <dsp:txXfrm>
        <a:off x="0" y="3308049"/>
        <a:ext cx="4184503" cy="931622"/>
      </dsp:txXfrm>
    </dsp:sp>
    <dsp:sp modelId="{64A8244C-3557-481B-9869-0564A5DF4246}">
      <dsp:nvSpPr>
        <dsp:cNvPr id="0" name=""/>
        <dsp:cNvSpPr/>
      </dsp:nvSpPr>
      <dsp:spPr>
        <a:xfrm>
          <a:off x="1087970" y="4262959"/>
          <a:ext cx="3096532" cy="4657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b" anchorCtr="0">
          <a:noAutofit/>
        </a:bodyPr>
        <a:lstStyle/>
        <a:p>
          <a:pPr marL="0" lvl="0" indent="0" algn="l" defTabSz="622300">
            <a:lnSpc>
              <a:spcPct val="90000"/>
            </a:lnSpc>
            <a:spcBef>
              <a:spcPct val="0"/>
            </a:spcBef>
            <a:spcAft>
              <a:spcPct val="35000"/>
            </a:spcAft>
            <a:buNone/>
          </a:pPr>
          <a:endParaRPr lang="en-US" sz="1400" kern="1200" dirty="0">
            <a:latin typeface="Calibri" panose="020F0502020204030204" pitchFamily="34" charset="0"/>
            <a:cs typeface="Calibri" panose="020F0502020204030204" pitchFamily="34" charset="0"/>
          </a:endParaRPr>
        </a:p>
      </dsp:txBody>
      <dsp:txXfrm>
        <a:off x="1087970" y="4262959"/>
        <a:ext cx="3096532" cy="465741"/>
      </dsp:txXfrm>
    </dsp:sp>
    <dsp:sp modelId="{68586287-EBDA-43B6-9060-D52B47063A57}">
      <dsp:nvSpPr>
        <dsp:cNvPr id="0" name=""/>
        <dsp:cNvSpPr/>
      </dsp:nvSpPr>
      <dsp:spPr>
        <a:xfrm>
          <a:off x="0" y="4262959"/>
          <a:ext cx="1087970" cy="465741"/>
        </a:xfrm>
        <a:prstGeom prst="round2SameRect">
          <a:avLst>
            <a:gd name="adj1" fmla="val 16670"/>
            <a:gd name="adj2" fmla="val 0"/>
          </a:avLst>
        </a:prstGeom>
        <a:solidFill>
          <a:srgbClr val="0D558B"/>
        </a:solidFill>
        <a:ln w="25400" cap="flat" cmpd="sng" algn="ctr">
          <a:solidFill>
            <a:srgbClr val="2958BE"/>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HK" sz="1400" b="1" kern="1200" dirty="0">
              <a:solidFill>
                <a:schemeClr val="bg1"/>
              </a:solidFill>
              <a:latin typeface="Calibri" panose="020F0502020204030204" pitchFamily="34" charset="0"/>
              <a:cs typeface="Calibri" panose="020F0502020204030204" pitchFamily="34" charset="0"/>
            </a:rPr>
            <a:t>Analysis and Discussion</a:t>
          </a:r>
          <a:endParaRPr lang="en-US" sz="1400" b="1" kern="1200" dirty="0">
            <a:solidFill>
              <a:schemeClr val="bg1"/>
            </a:solidFill>
            <a:latin typeface="Calibri" panose="020F0502020204030204" pitchFamily="34" charset="0"/>
            <a:cs typeface="Calibri" panose="020F0502020204030204" pitchFamily="34" charset="0"/>
          </a:endParaRPr>
        </a:p>
      </dsp:txBody>
      <dsp:txXfrm>
        <a:off x="22740" y="4285699"/>
        <a:ext cx="1042490" cy="443001"/>
      </dsp:txXfrm>
    </dsp:sp>
    <dsp:sp modelId="{6FF472E9-FA81-4656-8A1D-E05C676A1E59}">
      <dsp:nvSpPr>
        <dsp:cNvPr id="0" name=""/>
        <dsp:cNvSpPr/>
      </dsp:nvSpPr>
      <dsp:spPr>
        <a:xfrm>
          <a:off x="0" y="4728700"/>
          <a:ext cx="4184503" cy="9316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en-HK" sz="1400" b="1" kern="1200" dirty="0">
              <a:solidFill>
                <a:schemeClr val="accent4">
                  <a:lumMod val="50000"/>
                </a:schemeClr>
              </a:solidFill>
              <a:latin typeface="Calibri" panose="020F0502020204030204" pitchFamily="34" charset="0"/>
              <a:cs typeface="Calibri" panose="020F0502020204030204" pitchFamily="34" charset="0"/>
            </a:rPr>
            <a:t>Discussing effects of different propeller designs on the above tests </a:t>
          </a:r>
          <a:endParaRPr lang="en-US" sz="1400" kern="1200" dirty="0">
            <a:solidFill>
              <a:schemeClr val="accent4">
                <a:lumMod val="50000"/>
              </a:schemeClr>
            </a:solidFill>
            <a:latin typeface="Calibri" panose="020F0502020204030204" pitchFamily="34" charset="0"/>
            <a:cs typeface="Calibri" panose="020F0502020204030204" pitchFamily="34" charset="0"/>
          </a:endParaRPr>
        </a:p>
        <a:p>
          <a:pPr marL="114300" lvl="1" indent="-114300" algn="l" defTabSz="622300">
            <a:lnSpc>
              <a:spcPct val="90000"/>
            </a:lnSpc>
            <a:spcBef>
              <a:spcPct val="0"/>
            </a:spcBef>
            <a:spcAft>
              <a:spcPct val="15000"/>
            </a:spcAft>
            <a:buChar char="•"/>
          </a:pPr>
          <a:r>
            <a:rPr lang="en-US" altLang="zh-TW" sz="1400" b="1" kern="1200" dirty="0">
              <a:solidFill>
                <a:srgbClr val="C00000"/>
              </a:solidFill>
              <a:latin typeface="Calibri" panose="020F0502020204030204" pitchFamily="34" charset="0"/>
              <a:cs typeface="Calibri" panose="020F0502020204030204" pitchFamily="34" charset="0"/>
            </a:rPr>
            <a:t>Discussing effects of different shape of car shells on the above tests</a:t>
          </a:r>
          <a:endParaRPr lang="en-HK" sz="1400" kern="1200" dirty="0">
            <a:solidFill>
              <a:srgbClr val="C00000"/>
            </a:solidFill>
            <a:latin typeface="Calibri" panose="020F0502020204030204" pitchFamily="34" charset="0"/>
            <a:cs typeface="Calibri" panose="020F0502020204030204" pitchFamily="34" charset="0"/>
          </a:endParaRPr>
        </a:p>
        <a:p>
          <a:pPr marL="114300" lvl="1" indent="-114300" algn="l" defTabSz="622300">
            <a:lnSpc>
              <a:spcPct val="90000"/>
            </a:lnSpc>
            <a:spcBef>
              <a:spcPct val="0"/>
            </a:spcBef>
            <a:spcAft>
              <a:spcPct val="15000"/>
            </a:spcAft>
            <a:buChar char="•"/>
          </a:pPr>
          <a:r>
            <a:rPr lang="en-HK" sz="1400" b="1" kern="1200" dirty="0">
              <a:solidFill>
                <a:schemeClr val="accent6">
                  <a:lumMod val="50000"/>
                </a:schemeClr>
              </a:solidFill>
              <a:latin typeface="Calibri" panose="020F0502020204030204" pitchFamily="34" charset="0"/>
              <a:cs typeface="Calibri" panose="020F0502020204030204" pitchFamily="34" charset="0"/>
            </a:rPr>
            <a:t>Conclusion based on own findings</a:t>
          </a:r>
        </a:p>
        <a:p>
          <a:pPr marL="114300" lvl="1" indent="-114300" algn="l" defTabSz="622300">
            <a:lnSpc>
              <a:spcPct val="90000"/>
            </a:lnSpc>
            <a:spcBef>
              <a:spcPct val="0"/>
            </a:spcBef>
            <a:spcAft>
              <a:spcPct val="15000"/>
            </a:spcAft>
            <a:buChar char="•"/>
          </a:pPr>
          <a:r>
            <a:rPr lang="en-US" altLang="zh-TW" sz="1400" b="1" kern="1200" dirty="0">
              <a:solidFill>
                <a:srgbClr val="C00000"/>
              </a:solidFill>
              <a:latin typeface="Calibri" panose="020F0502020204030204" pitchFamily="34" charset="0"/>
              <a:cs typeface="Calibri" panose="020F0502020204030204" pitchFamily="34" charset="0"/>
            </a:rPr>
            <a:t>Suggestion on refining the car design</a:t>
          </a:r>
          <a:endParaRPr lang="en-HK" sz="1400" b="1" kern="1200" dirty="0">
            <a:solidFill>
              <a:srgbClr val="C00000"/>
            </a:solidFill>
            <a:latin typeface="Calibri" panose="020F0502020204030204" pitchFamily="34" charset="0"/>
            <a:cs typeface="Calibri" panose="020F0502020204030204" pitchFamily="34" charset="0"/>
          </a:endParaRPr>
        </a:p>
      </dsp:txBody>
      <dsp:txXfrm>
        <a:off x="0" y="4728700"/>
        <a:ext cx="4184503" cy="93162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496B8B-3B72-4565-9D70-810DFB9AF65F}">
      <dsp:nvSpPr>
        <dsp:cNvPr id="0" name=""/>
        <dsp:cNvSpPr/>
      </dsp:nvSpPr>
      <dsp:spPr>
        <a:xfrm>
          <a:off x="913862" y="110440"/>
          <a:ext cx="752000" cy="752000"/>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en-US" sz="800" kern="1200" dirty="0"/>
            <a:t>Ask</a:t>
          </a:r>
        </a:p>
      </dsp:txBody>
      <dsp:txXfrm>
        <a:off x="1023990" y="220568"/>
        <a:ext cx="531744" cy="531744"/>
      </dsp:txXfrm>
    </dsp:sp>
    <dsp:sp modelId="{7C810D5F-F2B8-46BD-88DE-64F5420762C7}">
      <dsp:nvSpPr>
        <dsp:cNvPr id="0" name=""/>
        <dsp:cNvSpPr/>
      </dsp:nvSpPr>
      <dsp:spPr>
        <a:xfrm rot="2160000">
          <a:off x="1642098" y="688078"/>
          <a:ext cx="199916" cy="253800"/>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a:off x="1647825" y="721212"/>
        <a:ext cx="139941" cy="152280"/>
      </dsp:txXfrm>
    </dsp:sp>
    <dsp:sp modelId="{DACFCAA1-3F6E-4CFB-8E93-5C25766E202E}">
      <dsp:nvSpPr>
        <dsp:cNvPr id="0" name=""/>
        <dsp:cNvSpPr/>
      </dsp:nvSpPr>
      <dsp:spPr>
        <a:xfrm>
          <a:off x="1827405" y="774167"/>
          <a:ext cx="752000" cy="752000"/>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en-US" sz="800" kern="1200" dirty="0"/>
            <a:t>Investigate</a:t>
          </a:r>
        </a:p>
      </dsp:txBody>
      <dsp:txXfrm>
        <a:off x="1937533" y="884295"/>
        <a:ext cx="531744" cy="531744"/>
      </dsp:txXfrm>
    </dsp:sp>
    <dsp:sp modelId="{BF3D3FDA-D07B-44DB-895B-C5DCE5AE1899}">
      <dsp:nvSpPr>
        <dsp:cNvPr id="0" name=""/>
        <dsp:cNvSpPr/>
      </dsp:nvSpPr>
      <dsp:spPr>
        <a:xfrm rot="6480000">
          <a:off x="1930724" y="1554853"/>
          <a:ext cx="199916" cy="253800"/>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rot="10800000">
        <a:off x="1969978" y="1577093"/>
        <a:ext cx="139941" cy="152280"/>
      </dsp:txXfrm>
    </dsp:sp>
    <dsp:sp modelId="{FC28A315-9006-4517-90E0-B01683AFD64A}">
      <dsp:nvSpPr>
        <dsp:cNvPr id="0" name=""/>
        <dsp:cNvSpPr/>
      </dsp:nvSpPr>
      <dsp:spPr>
        <a:xfrm>
          <a:off x="1478463" y="1848101"/>
          <a:ext cx="752000" cy="752000"/>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en-US" sz="800" kern="1200" dirty="0"/>
            <a:t>Discuss</a:t>
          </a:r>
        </a:p>
      </dsp:txBody>
      <dsp:txXfrm>
        <a:off x="1588591" y="1958229"/>
        <a:ext cx="531744" cy="531744"/>
      </dsp:txXfrm>
    </dsp:sp>
    <dsp:sp modelId="{D8208E2E-3469-455A-BA07-26D8102FDE45}">
      <dsp:nvSpPr>
        <dsp:cNvPr id="0" name=""/>
        <dsp:cNvSpPr/>
      </dsp:nvSpPr>
      <dsp:spPr>
        <a:xfrm rot="10800000">
          <a:off x="1195562" y="2097201"/>
          <a:ext cx="199916" cy="253800"/>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rot="10800000">
        <a:off x="1255537" y="2147961"/>
        <a:ext cx="139941" cy="152280"/>
      </dsp:txXfrm>
    </dsp:sp>
    <dsp:sp modelId="{0E272ED0-CE01-41DE-B665-0001A3A8A175}">
      <dsp:nvSpPr>
        <dsp:cNvPr id="0" name=""/>
        <dsp:cNvSpPr/>
      </dsp:nvSpPr>
      <dsp:spPr>
        <a:xfrm>
          <a:off x="349262" y="1848101"/>
          <a:ext cx="752000" cy="752000"/>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en-US" sz="800" kern="1200" dirty="0"/>
            <a:t>Conclude</a:t>
          </a:r>
        </a:p>
      </dsp:txBody>
      <dsp:txXfrm>
        <a:off x="459390" y="1958229"/>
        <a:ext cx="531744" cy="531744"/>
      </dsp:txXfrm>
    </dsp:sp>
    <dsp:sp modelId="{C6E9FE7B-253E-446E-A087-713876259203}">
      <dsp:nvSpPr>
        <dsp:cNvPr id="0" name=""/>
        <dsp:cNvSpPr/>
      </dsp:nvSpPr>
      <dsp:spPr>
        <a:xfrm rot="15120000">
          <a:off x="452582" y="1565615"/>
          <a:ext cx="199916" cy="253800"/>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rot="10800000">
        <a:off x="491836" y="1644895"/>
        <a:ext cx="139941" cy="152280"/>
      </dsp:txXfrm>
    </dsp:sp>
    <dsp:sp modelId="{C9902AAA-1BD7-47D0-B058-57982B51014A}">
      <dsp:nvSpPr>
        <dsp:cNvPr id="0" name=""/>
        <dsp:cNvSpPr/>
      </dsp:nvSpPr>
      <dsp:spPr>
        <a:xfrm>
          <a:off x="320" y="774167"/>
          <a:ext cx="752000" cy="752000"/>
        </a:xfrm>
        <a:prstGeom prst="ellipse">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en-US" sz="800" kern="1200" dirty="0"/>
            <a:t>Reflect</a:t>
          </a:r>
        </a:p>
      </dsp:txBody>
      <dsp:txXfrm>
        <a:off x="110448" y="884295"/>
        <a:ext cx="531744" cy="531744"/>
      </dsp:txXfrm>
    </dsp:sp>
    <dsp:sp modelId="{173278A3-0178-468C-8777-C0952B95ADD1}">
      <dsp:nvSpPr>
        <dsp:cNvPr id="0" name=""/>
        <dsp:cNvSpPr/>
      </dsp:nvSpPr>
      <dsp:spPr>
        <a:xfrm rot="19440000">
          <a:off x="728556" y="694729"/>
          <a:ext cx="199916" cy="253800"/>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a:off x="734283" y="763115"/>
        <a:ext cx="139941" cy="15228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32708E-C1BB-403F-928E-A96D4B4BABCF}">
      <dsp:nvSpPr>
        <dsp:cNvPr id="0" name=""/>
        <dsp:cNvSpPr/>
      </dsp:nvSpPr>
      <dsp:spPr>
        <a:xfrm>
          <a:off x="4140199" y="2508282"/>
          <a:ext cx="1090351" cy="545175"/>
        </a:xfrm>
        <a:prstGeom prst="roundRect">
          <a:avLst>
            <a:gd name="adj" fmla="val 10000"/>
          </a:avLst>
        </a:prstGeom>
        <a:solidFill>
          <a:srgbClr val="0D558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Wind-powered car</a:t>
          </a:r>
        </a:p>
      </dsp:txBody>
      <dsp:txXfrm>
        <a:off x="4156167" y="2524250"/>
        <a:ext cx="1058415" cy="513239"/>
      </dsp:txXfrm>
    </dsp:sp>
    <dsp:sp modelId="{207BA0F9-D041-4E3D-B88E-63E92AFC7637}">
      <dsp:nvSpPr>
        <dsp:cNvPr id="0" name=""/>
        <dsp:cNvSpPr/>
      </dsp:nvSpPr>
      <dsp:spPr>
        <a:xfrm rot="16983315">
          <a:off x="4483240" y="1831620"/>
          <a:ext cx="1930760" cy="17644"/>
        </a:xfrm>
        <a:custGeom>
          <a:avLst/>
          <a:gdLst/>
          <a:ahLst/>
          <a:cxnLst/>
          <a:rect l="0" t="0" r="0" b="0"/>
          <a:pathLst>
            <a:path>
              <a:moveTo>
                <a:pt x="0" y="8822"/>
              </a:moveTo>
              <a:lnTo>
                <a:pt x="1930760"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latin typeface="Calibri" panose="020F0502020204030204" pitchFamily="34" charset="0"/>
            <a:cs typeface="Calibri" panose="020F0502020204030204" pitchFamily="34" charset="0"/>
          </a:endParaRPr>
        </a:p>
      </dsp:txBody>
      <dsp:txXfrm>
        <a:off x="5400351" y="1792173"/>
        <a:ext cx="96538" cy="96538"/>
      </dsp:txXfrm>
    </dsp:sp>
    <dsp:sp modelId="{D6BA2475-DC69-42D5-AE17-F76F97737303}">
      <dsp:nvSpPr>
        <dsp:cNvPr id="0" name=""/>
        <dsp:cNvSpPr/>
      </dsp:nvSpPr>
      <dsp:spPr>
        <a:xfrm>
          <a:off x="5666690" y="627427"/>
          <a:ext cx="1090351" cy="545175"/>
        </a:xfrm>
        <a:prstGeom prst="roundRect">
          <a:avLst>
            <a:gd name="adj" fmla="val 10000"/>
          </a:avLst>
        </a:prstGeom>
        <a:solidFill>
          <a:srgbClr val="0D558B"/>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Class design</a:t>
          </a:r>
        </a:p>
      </dsp:txBody>
      <dsp:txXfrm>
        <a:off x="5682658" y="643395"/>
        <a:ext cx="1058415" cy="513239"/>
      </dsp:txXfrm>
    </dsp:sp>
    <dsp:sp modelId="{9C7723A2-38A5-4845-9321-4BEC0799BE5E}">
      <dsp:nvSpPr>
        <dsp:cNvPr id="0" name=""/>
        <dsp:cNvSpPr/>
      </dsp:nvSpPr>
      <dsp:spPr>
        <a:xfrm rot="18289469">
          <a:off x="6593246" y="577716"/>
          <a:ext cx="763732" cy="17644"/>
        </a:xfrm>
        <a:custGeom>
          <a:avLst/>
          <a:gdLst/>
          <a:ahLst/>
          <a:cxnLst/>
          <a:rect l="0" t="0" r="0" b="0"/>
          <a:pathLst>
            <a:path>
              <a:moveTo>
                <a:pt x="0" y="8822"/>
              </a:moveTo>
              <a:lnTo>
                <a:pt x="763732"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56018" y="567445"/>
        <a:ext cx="38186" cy="38186"/>
      </dsp:txXfrm>
    </dsp:sp>
    <dsp:sp modelId="{85CC781C-5625-4FC7-81FB-0FFC53010568}">
      <dsp:nvSpPr>
        <dsp:cNvPr id="0" name=""/>
        <dsp:cNvSpPr/>
      </dsp:nvSpPr>
      <dsp:spPr>
        <a:xfrm>
          <a:off x="7193182" y="475"/>
          <a:ext cx="1090351" cy="545175"/>
        </a:xfrm>
        <a:prstGeom prst="roundRect">
          <a:avLst>
            <a:gd name="adj" fmla="val 10000"/>
          </a:avLst>
        </a:prstGeom>
        <a:solidFill>
          <a:srgbClr val="0D558B"/>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Framework</a:t>
          </a:r>
        </a:p>
      </dsp:txBody>
      <dsp:txXfrm>
        <a:off x="7209150" y="16443"/>
        <a:ext cx="1058415" cy="513239"/>
      </dsp:txXfrm>
    </dsp:sp>
    <dsp:sp modelId="{4418E0A3-CBA0-4791-B6BD-33345BE47DEC}">
      <dsp:nvSpPr>
        <dsp:cNvPr id="0" name=""/>
        <dsp:cNvSpPr/>
      </dsp:nvSpPr>
      <dsp:spPr>
        <a:xfrm>
          <a:off x="6757042" y="891192"/>
          <a:ext cx="436140" cy="17644"/>
        </a:xfrm>
        <a:custGeom>
          <a:avLst/>
          <a:gdLst/>
          <a:ahLst/>
          <a:cxnLst/>
          <a:rect l="0" t="0" r="0" b="0"/>
          <a:pathLst>
            <a:path>
              <a:moveTo>
                <a:pt x="0" y="8822"/>
              </a:moveTo>
              <a:lnTo>
                <a:pt x="436140"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64208" y="889111"/>
        <a:ext cx="21807" cy="21807"/>
      </dsp:txXfrm>
    </dsp:sp>
    <dsp:sp modelId="{21726B42-5C6E-4FCF-91B4-C2114332B267}">
      <dsp:nvSpPr>
        <dsp:cNvPr id="0" name=""/>
        <dsp:cNvSpPr/>
      </dsp:nvSpPr>
      <dsp:spPr>
        <a:xfrm>
          <a:off x="7193182" y="627427"/>
          <a:ext cx="1090351" cy="545175"/>
        </a:xfrm>
        <a:prstGeom prst="roundRect">
          <a:avLst>
            <a:gd name="adj" fmla="val 10000"/>
          </a:avLst>
        </a:prstGeom>
        <a:solidFill>
          <a:srgbClr val="0D558B"/>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Teaching plan</a:t>
          </a:r>
        </a:p>
      </dsp:txBody>
      <dsp:txXfrm>
        <a:off x="7209150" y="643395"/>
        <a:ext cx="1058415" cy="513239"/>
      </dsp:txXfrm>
    </dsp:sp>
    <dsp:sp modelId="{C2EC0AE2-8D43-49BA-A47E-2DBEF29065D4}">
      <dsp:nvSpPr>
        <dsp:cNvPr id="0" name=""/>
        <dsp:cNvSpPr/>
      </dsp:nvSpPr>
      <dsp:spPr>
        <a:xfrm rot="3310531">
          <a:off x="6593246" y="1204668"/>
          <a:ext cx="763732" cy="17644"/>
        </a:xfrm>
        <a:custGeom>
          <a:avLst/>
          <a:gdLst/>
          <a:ahLst/>
          <a:cxnLst/>
          <a:rect l="0" t="0" r="0" b="0"/>
          <a:pathLst>
            <a:path>
              <a:moveTo>
                <a:pt x="0" y="8822"/>
              </a:moveTo>
              <a:lnTo>
                <a:pt x="763732"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56018" y="1194397"/>
        <a:ext cx="38186" cy="38186"/>
      </dsp:txXfrm>
    </dsp:sp>
    <dsp:sp modelId="{684E04C3-7D25-42F2-B73F-AD7783000A7C}">
      <dsp:nvSpPr>
        <dsp:cNvPr id="0" name=""/>
        <dsp:cNvSpPr/>
      </dsp:nvSpPr>
      <dsp:spPr>
        <a:xfrm>
          <a:off x="7193182" y="1254378"/>
          <a:ext cx="1090351" cy="545175"/>
        </a:xfrm>
        <a:prstGeom prst="roundRect">
          <a:avLst>
            <a:gd name="adj" fmla="val 10000"/>
          </a:avLst>
        </a:prstGeom>
        <a:solidFill>
          <a:srgbClr val="0D558B"/>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Enquiry Learning</a:t>
          </a:r>
        </a:p>
      </dsp:txBody>
      <dsp:txXfrm>
        <a:off x="7209150" y="1270346"/>
        <a:ext cx="1058415" cy="513239"/>
      </dsp:txXfrm>
    </dsp:sp>
    <dsp:sp modelId="{C9EEE341-1F69-4FCC-8D64-8CF25A91991B}">
      <dsp:nvSpPr>
        <dsp:cNvPr id="0" name=""/>
        <dsp:cNvSpPr/>
      </dsp:nvSpPr>
      <dsp:spPr>
        <a:xfrm>
          <a:off x="5230550" y="2772048"/>
          <a:ext cx="436140" cy="17644"/>
        </a:xfrm>
        <a:custGeom>
          <a:avLst/>
          <a:gdLst/>
          <a:ahLst/>
          <a:cxnLst/>
          <a:rect l="0" t="0" r="0" b="0"/>
          <a:pathLst>
            <a:path>
              <a:moveTo>
                <a:pt x="0" y="8822"/>
              </a:moveTo>
              <a:lnTo>
                <a:pt x="436140"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5437717" y="2769966"/>
        <a:ext cx="21807" cy="21807"/>
      </dsp:txXfrm>
    </dsp:sp>
    <dsp:sp modelId="{A7C687E4-5CCE-4442-A36A-38AA959CD780}">
      <dsp:nvSpPr>
        <dsp:cNvPr id="0" name=""/>
        <dsp:cNvSpPr/>
      </dsp:nvSpPr>
      <dsp:spPr>
        <a:xfrm>
          <a:off x="5666690" y="2508282"/>
          <a:ext cx="1090351" cy="545175"/>
        </a:xfrm>
        <a:prstGeom prst="roundRect">
          <a:avLst>
            <a:gd name="adj" fmla="val 10000"/>
          </a:avLst>
        </a:prstGeom>
        <a:solidFill>
          <a:srgbClr val="0D558B"/>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Implementation</a:t>
          </a:r>
        </a:p>
      </dsp:txBody>
      <dsp:txXfrm>
        <a:off x="5682658" y="2524250"/>
        <a:ext cx="1058415" cy="513239"/>
      </dsp:txXfrm>
    </dsp:sp>
    <dsp:sp modelId="{1CFB29DE-7475-4F23-97C9-418829534FD9}">
      <dsp:nvSpPr>
        <dsp:cNvPr id="0" name=""/>
        <dsp:cNvSpPr/>
      </dsp:nvSpPr>
      <dsp:spPr>
        <a:xfrm rot="18289469">
          <a:off x="6593246" y="2458572"/>
          <a:ext cx="763732" cy="17644"/>
        </a:xfrm>
        <a:custGeom>
          <a:avLst/>
          <a:gdLst/>
          <a:ahLst/>
          <a:cxnLst/>
          <a:rect l="0" t="0" r="0" b="0"/>
          <a:pathLst>
            <a:path>
              <a:moveTo>
                <a:pt x="0" y="8822"/>
              </a:moveTo>
              <a:lnTo>
                <a:pt x="763732"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56018" y="2448301"/>
        <a:ext cx="38186" cy="38186"/>
      </dsp:txXfrm>
    </dsp:sp>
    <dsp:sp modelId="{9A88752A-70A6-4A7A-ABE5-47A579DE8164}">
      <dsp:nvSpPr>
        <dsp:cNvPr id="0" name=""/>
        <dsp:cNvSpPr/>
      </dsp:nvSpPr>
      <dsp:spPr>
        <a:xfrm>
          <a:off x="7193182" y="1881330"/>
          <a:ext cx="1090351" cy="545175"/>
        </a:xfrm>
        <a:prstGeom prst="roundRect">
          <a:avLst>
            <a:gd name="adj" fmla="val 10000"/>
          </a:avLst>
        </a:prstGeom>
        <a:solidFill>
          <a:srgbClr val="0D558B"/>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Initiating motivation</a:t>
          </a:r>
        </a:p>
      </dsp:txBody>
      <dsp:txXfrm>
        <a:off x="7209150" y="1897298"/>
        <a:ext cx="1058415" cy="513239"/>
      </dsp:txXfrm>
    </dsp:sp>
    <dsp:sp modelId="{26EB7E7E-9D6C-49FB-9E8C-910679329518}">
      <dsp:nvSpPr>
        <dsp:cNvPr id="0" name=""/>
        <dsp:cNvSpPr/>
      </dsp:nvSpPr>
      <dsp:spPr>
        <a:xfrm>
          <a:off x="6757042" y="2772048"/>
          <a:ext cx="436140" cy="17644"/>
        </a:xfrm>
        <a:custGeom>
          <a:avLst/>
          <a:gdLst/>
          <a:ahLst/>
          <a:cxnLst/>
          <a:rect l="0" t="0" r="0" b="0"/>
          <a:pathLst>
            <a:path>
              <a:moveTo>
                <a:pt x="0" y="8822"/>
              </a:moveTo>
              <a:lnTo>
                <a:pt x="436140"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64208" y="2769966"/>
        <a:ext cx="21807" cy="21807"/>
      </dsp:txXfrm>
    </dsp:sp>
    <dsp:sp modelId="{DC8895BB-86FA-4EB4-BC2B-5612E5B31EBD}">
      <dsp:nvSpPr>
        <dsp:cNvPr id="0" name=""/>
        <dsp:cNvSpPr/>
      </dsp:nvSpPr>
      <dsp:spPr>
        <a:xfrm>
          <a:off x="7193182" y="2508282"/>
          <a:ext cx="1090351" cy="545175"/>
        </a:xfrm>
        <a:prstGeom prst="roundRect">
          <a:avLst>
            <a:gd name="adj" fmla="val 10000"/>
          </a:avLst>
        </a:prstGeom>
        <a:solidFill>
          <a:srgbClr val="0D558B"/>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Research and study</a:t>
          </a:r>
        </a:p>
      </dsp:txBody>
      <dsp:txXfrm>
        <a:off x="7209150" y="2524250"/>
        <a:ext cx="1058415" cy="513239"/>
      </dsp:txXfrm>
    </dsp:sp>
    <dsp:sp modelId="{0DE10595-61F6-4C70-8E86-9D409852F486}">
      <dsp:nvSpPr>
        <dsp:cNvPr id="0" name=""/>
        <dsp:cNvSpPr/>
      </dsp:nvSpPr>
      <dsp:spPr>
        <a:xfrm rot="3310531">
          <a:off x="6593246" y="3085524"/>
          <a:ext cx="763732" cy="17644"/>
        </a:xfrm>
        <a:custGeom>
          <a:avLst/>
          <a:gdLst/>
          <a:ahLst/>
          <a:cxnLst/>
          <a:rect l="0" t="0" r="0" b="0"/>
          <a:pathLst>
            <a:path>
              <a:moveTo>
                <a:pt x="0" y="8822"/>
              </a:moveTo>
              <a:lnTo>
                <a:pt x="763732"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56018" y="3075253"/>
        <a:ext cx="38186" cy="38186"/>
      </dsp:txXfrm>
    </dsp:sp>
    <dsp:sp modelId="{BE0E66D5-CCCB-493D-8D7E-6949939E4397}">
      <dsp:nvSpPr>
        <dsp:cNvPr id="0" name=""/>
        <dsp:cNvSpPr/>
      </dsp:nvSpPr>
      <dsp:spPr>
        <a:xfrm>
          <a:off x="7193182" y="3135234"/>
          <a:ext cx="1090351" cy="545175"/>
        </a:xfrm>
        <a:prstGeom prst="roundRect">
          <a:avLst>
            <a:gd name="adj" fmla="val 10000"/>
          </a:avLst>
        </a:prstGeom>
        <a:solidFill>
          <a:srgbClr val="0D558B"/>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Design</a:t>
          </a:r>
        </a:p>
      </dsp:txBody>
      <dsp:txXfrm>
        <a:off x="7209150" y="3151202"/>
        <a:ext cx="1058415" cy="513239"/>
      </dsp:txXfrm>
    </dsp:sp>
    <dsp:sp modelId="{36ABD5C5-70A1-4F3E-972E-0803F399D28D}">
      <dsp:nvSpPr>
        <dsp:cNvPr id="0" name=""/>
        <dsp:cNvSpPr/>
      </dsp:nvSpPr>
      <dsp:spPr>
        <a:xfrm rot="4616685">
          <a:off x="4483240" y="3712476"/>
          <a:ext cx="1930760" cy="17644"/>
        </a:xfrm>
        <a:custGeom>
          <a:avLst/>
          <a:gdLst/>
          <a:ahLst/>
          <a:cxnLst/>
          <a:rect l="0" t="0" r="0" b="0"/>
          <a:pathLst>
            <a:path>
              <a:moveTo>
                <a:pt x="0" y="8822"/>
              </a:moveTo>
              <a:lnTo>
                <a:pt x="1930760"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latin typeface="Calibri" panose="020F0502020204030204" pitchFamily="34" charset="0"/>
            <a:cs typeface="Calibri" panose="020F0502020204030204" pitchFamily="34" charset="0"/>
          </a:endParaRPr>
        </a:p>
      </dsp:txBody>
      <dsp:txXfrm>
        <a:off x="5400351" y="3673029"/>
        <a:ext cx="96538" cy="96538"/>
      </dsp:txXfrm>
    </dsp:sp>
    <dsp:sp modelId="{47EAFA19-1A4E-4518-974B-A2783CC1704B}">
      <dsp:nvSpPr>
        <dsp:cNvPr id="0" name=""/>
        <dsp:cNvSpPr/>
      </dsp:nvSpPr>
      <dsp:spPr>
        <a:xfrm>
          <a:off x="5666690" y="4389138"/>
          <a:ext cx="1090351" cy="545175"/>
        </a:xfrm>
        <a:prstGeom prst="roundRect">
          <a:avLst>
            <a:gd name="adj" fmla="val 10000"/>
          </a:avLst>
        </a:prstGeom>
        <a:solidFill>
          <a:srgbClr val="0D558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Activity</a:t>
          </a:r>
        </a:p>
      </dsp:txBody>
      <dsp:txXfrm>
        <a:off x="5682658" y="4405106"/>
        <a:ext cx="1058415" cy="513239"/>
      </dsp:txXfrm>
    </dsp:sp>
    <dsp:sp modelId="{86A862F8-7747-445D-B68A-8157481AC05D}">
      <dsp:nvSpPr>
        <dsp:cNvPr id="0" name=""/>
        <dsp:cNvSpPr/>
      </dsp:nvSpPr>
      <dsp:spPr>
        <a:xfrm rot="18289469">
          <a:off x="6593246" y="4339428"/>
          <a:ext cx="763732" cy="17644"/>
        </a:xfrm>
        <a:custGeom>
          <a:avLst/>
          <a:gdLst/>
          <a:ahLst/>
          <a:cxnLst/>
          <a:rect l="0" t="0" r="0" b="0"/>
          <a:pathLst>
            <a:path>
              <a:moveTo>
                <a:pt x="0" y="8822"/>
              </a:moveTo>
              <a:lnTo>
                <a:pt x="763732"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56018" y="4329156"/>
        <a:ext cx="38186" cy="38186"/>
      </dsp:txXfrm>
    </dsp:sp>
    <dsp:sp modelId="{A5AAF95C-9669-4C1C-BA56-60F88849B575}">
      <dsp:nvSpPr>
        <dsp:cNvPr id="0" name=""/>
        <dsp:cNvSpPr/>
      </dsp:nvSpPr>
      <dsp:spPr>
        <a:xfrm>
          <a:off x="7193182" y="3762186"/>
          <a:ext cx="1090351" cy="545175"/>
        </a:xfrm>
        <a:prstGeom prst="roundRect">
          <a:avLst>
            <a:gd name="adj" fmla="val 10000"/>
          </a:avLst>
        </a:prstGeom>
        <a:solidFill>
          <a:srgbClr val="0D558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Construction</a:t>
          </a:r>
        </a:p>
      </dsp:txBody>
      <dsp:txXfrm>
        <a:off x="7209150" y="3778154"/>
        <a:ext cx="1058415" cy="513239"/>
      </dsp:txXfrm>
    </dsp:sp>
    <dsp:sp modelId="{30F2A9EA-E885-4470-938A-A45D7B4DD610}">
      <dsp:nvSpPr>
        <dsp:cNvPr id="0" name=""/>
        <dsp:cNvSpPr/>
      </dsp:nvSpPr>
      <dsp:spPr>
        <a:xfrm>
          <a:off x="6757042" y="4652904"/>
          <a:ext cx="436140" cy="17644"/>
        </a:xfrm>
        <a:custGeom>
          <a:avLst/>
          <a:gdLst/>
          <a:ahLst/>
          <a:cxnLst/>
          <a:rect l="0" t="0" r="0" b="0"/>
          <a:pathLst>
            <a:path>
              <a:moveTo>
                <a:pt x="0" y="8822"/>
              </a:moveTo>
              <a:lnTo>
                <a:pt x="436140"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64208" y="4650822"/>
        <a:ext cx="21807" cy="21807"/>
      </dsp:txXfrm>
    </dsp:sp>
    <dsp:sp modelId="{3A147140-8093-439B-B842-8BF7C8143D95}">
      <dsp:nvSpPr>
        <dsp:cNvPr id="0" name=""/>
        <dsp:cNvSpPr/>
      </dsp:nvSpPr>
      <dsp:spPr>
        <a:xfrm>
          <a:off x="7193182" y="4389138"/>
          <a:ext cx="1090351" cy="545175"/>
        </a:xfrm>
        <a:prstGeom prst="roundRect">
          <a:avLst>
            <a:gd name="adj" fmla="val 10000"/>
          </a:avLst>
        </a:prstGeom>
        <a:solidFill>
          <a:srgbClr val="0D558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Testing</a:t>
          </a:r>
        </a:p>
      </dsp:txBody>
      <dsp:txXfrm>
        <a:off x="7209150" y="4405106"/>
        <a:ext cx="1058415" cy="513239"/>
      </dsp:txXfrm>
    </dsp:sp>
    <dsp:sp modelId="{0E94C6C1-30D0-4DE0-9046-028D85C868FC}">
      <dsp:nvSpPr>
        <dsp:cNvPr id="0" name=""/>
        <dsp:cNvSpPr/>
      </dsp:nvSpPr>
      <dsp:spPr>
        <a:xfrm rot="3310531">
          <a:off x="6593246" y="4966380"/>
          <a:ext cx="763732" cy="17644"/>
        </a:xfrm>
        <a:custGeom>
          <a:avLst/>
          <a:gdLst/>
          <a:ahLst/>
          <a:cxnLst/>
          <a:rect l="0" t="0" r="0" b="0"/>
          <a:pathLst>
            <a:path>
              <a:moveTo>
                <a:pt x="0" y="8822"/>
              </a:moveTo>
              <a:lnTo>
                <a:pt x="763732"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56018" y="4956108"/>
        <a:ext cx="38186" cy="38186"/>
      </dsp:txXfrm>
    </dsp:sp>
    <dsp:sp modelId="{AC9572AC-83BB-4CC2-9E40-64CF17F5230D}">
      <dsp:nvSpPr>
        <dsp:cNvPr id="0" name=""/>
        <dsp:cNvSpPr/>
      </dsp:nvSpPr>
      <dsp:spPr>
        <a:xfrm>
          <a:off x="7193182" y="5016090"/>
          <a:ext cx="1090351" cy="545175"/>
        </a:xfrm>
        <a:prstGeom prst="roundRect">
          <a:avLst>
            <a:gd name="adj" fmla="val 10000"/>
          </a:avLst>
        </a:prstGeom>
        <a:solidFill>
          <a:srgbClr val="0D558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Investigation, analysis and discussion</a:t>
          </a:r>
        </a:p>
      </dsp:txBody>
      <dsp:txXfrm>
        <a:off x="7209150" y="5032058"/>
        <a:ext cx="1058415" cy="51323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E1355C-5BE1-4E48-BDD2-7BF4F35796D3}">
      <dsp:nvSpPr>
        <dsp:cNvPr id="0" name=""/>
        <dsp:cNvSpPr/>
      </dsp:nvSpPr>
      <dsp:spPr>
        <a:xfrm>
          <a:off x="5822725" y="2406283"/>
          <a:ext cx="3545342" cy="242748"/>
        </a:xfrm>
        <a:custGeom>
          <a:avLst/>
          <a:gdLst/>
          <a:ahLst/>
          <a:cxnLst/>
          <a:rect l="0" t="0" r="0" b="0"/>
          <a:pathLst>
            <a:path>
              <a:moveTo>
                <a:pt x="0" y="0"/>
              </a:moveTo>
              <a:lnTo>
                <a:pt x="3545342" y="0"/>
              </a:lnTo>
              <a:lnTo>
                <a:pt x="3545342" y="24274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168B85-AD39-4026-9D19-CA7CE456BD3E}">
      <dsp:nvSpPr>
        <dsp:cNvPr id="0" name=""/>
        <dsp:cNvSpPr/>
      </dsp:nvSpPr>
      <dsp:spPr>
        <a:xfrm>
          <a:off x="5486399" y="2406283"/>
          <a:ext cx="336325" cy="242748"/>
        </a:xfrm>
        <a:custGeom>
          <a:avLst/>
          <a:gdLst/>
          <a:ahLst/>
          <a:cxnLst/>
          <a:rect l="0" t="0" r="0" b="0"/>
          <a:pathLst>
            <a:path>
              <a:moveTo>
                <a:pt x="336325" y="0"/>
              </a:moveTo>
              <a:lnTo>
                <a:pt x="0" y="0"/>
              </a:lnTo>
              <a:lnTo>
                <a:pt x="0" y="24274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ECA820B-34FD-4D69-81E0-97A1BDEBF224}">
      <dsp:nvSpPr>
        <dsp:cNvPr id="0" name=""/>
        <dsp:cNvSpPr/>
      </dsp:nvSpPr>
      <dsp:spPr>
        <a:xfrm>
          <a:off x="1604731" y="2406283"/>
          <a:ext cx="4217993" cy="242748"/>
        </a:xfrm>
        <a:custGeom>
          <a:avLst/>
          <a:gdLst/>
          <a:ahLst/>
          <a:cxnLst/>
          <a:rect l="0" t="0" r="0" b="0"/>
          <a:pathLst>
            <a:path>
              <a:moveTo>
                <a:pt x="4217993" y="0"/>
              </a:moveTo>
              <a:lnTo>
                <a:pt x="0" y="0"/>
              </a:lnTo>
              <a:lnTo>
                <a:pt x="0" y="24274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6B4720-D480-487E-9F1B-55B304AA2E42}">
      <dsp:nvSpPr>
        <dsp:cNvPr id="0" name=""/>
        <dsp:cNvSpPr/>
      </dsp:nvSpPr>
      <dsp:spPr>
        <a:xfrm>
          <a:off x="4218730" y="802288"/>
          <a:ext cx="3207990" cy="160399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Calibri" panose="020F0502020204030204" pitchFamily="34" charset="0"/>
              <a:cs typeface="Calibri" panose="020F0502020204030204" pitchFamily="34" charset="0"/>
            </a:rPr>
            <a:t>Wind-powered</a:t>
          </a:r>
        </a:p>
      </dsp:txBody>
      <dsp:txXfrm>
        <a:off x="4218730" y="802288"/>
        <a:ext cx="3207990" cy="1603995"/>
      </dsp:txXfrm>
    </dsp:sp>
    <dsp:sp modelId="{9958B969-C629-478B-9722-10721284FC1D}">
      <dsp:nvSpPr>
        <dsp:cNvPr id="0" name=""/>
        <dsp:cNvSpPr/>
      </dsp:nvSpPr>
      <dsp:spPr>
        <a:xfrm>
          <a:off x="736" y="2649032"/>
          <a:ext cx="3207990" cy="160399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b="0" i="0" kern="1200" dirty="0">
              <a:latin typeface="Calibri" panose="020F0502020204030204" pitchFamily="34" charset="0"/>
              <a:cs typeface="Calibri" panose="020F0502020204030204" pitchFamily="34" charset="0"/>
            </a:rPr>
            <a:t>Sail-powered</a:t>
          </a:r>
          <a:endParaRPr lang="en-US" sz="2800" kern="1200" dirty="0">
            <a:latin typeface="Calibri" panose="020F0502020204030204" pitchFamily="34" charset="0"/>
            <a:cs typeface="Calibri" panose="020F0502020204030204" pitchFamily="34" charset="0"/>
          </a:endParaRPr>
        </a:p>
      </dsp:txBody>
      <dsp:txXfrm>
        <a:off x="736" y="2649032"/>
        <a:ext cx="3207990" cy="1603995"/>
      </dsp:txXfrm>
    </dsp:sp>
    <dsp:sp modelId="{EA38488D-C05F-40B2-8D9E-59259C7D8940}">
      <dsp:nvSpPr>
        <dsp:cNvPr id="0" name=""/>
        <dsp:cNvSpPr/>
      </dsp:nvSpPr>
      <dsp:spPr>
        <a:xfrm>
          <a:off x="3882404" y="2649032"/>
          <a:ext cx="3207990" cy="160399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b="0" i="0" kern="1200" dirty="0">
              <a:latin typeface="Calibri" panose="020F0502020204030204" pitchFamily="34" charset="0"/>
              <a:cs typeface="Calibri" panose="020F0502020204030204" pitchFamily="34" charset="0"/>
            </a:rPr>
            <a:t>Kite-powered</a:t>
          </a:r>
          <a:endParaRPr lang="en-US" sz="2800" kern="1200" dirty="0">
            <a:latin typeface="Calibri" panose="020F0502020204030204" pitchFamily="34" charset="0"/>
            <a:cs typeface="Calibri" panose="020F0502020204030204" pitchFamily="34" charset="0"/>
          </a:endParaRPr>
        </a:p>
      </dsp:txBody>
      <dsp:txXfrm>
        <a:off x="3882404" y="2649032"/>
        <a:ext cx="3207990" cy="1603995"/>
      </dsp:txXfrm>
    </dsp:sp>
    <dsp:sp modelId="{363419E4-D9B1-4B77-906F-113BDD9E8B2E}">
      <dsp:nvSpPr>
        <dsp:cNvPr id="0" name=""/>
        <dsp:cNvSpPr/>
      </dsp:nvSpPr>
      <dsp:spPr>
        <a:xfrm>
          <a:off x="7764073" y="2649032"/>
          <a:ext cx="3207990" cy="160399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b="0" i="0" kern="1200" dirty="0">
              <a:latin typeface="Calibri" panose="020F0502020204030204" pitchFamily="34" charset="0"/>
              <a:cs typeface="Calibri" panose="020F0502020204030204" pitchFamily="34" charset="0"/>
            </a:rPr>
            <a:t>Rotor-powered</a:t>
          </a:r>
          <a:endParaRPr lang="en-US" sz="2800" kern="1200" dirty="0">
            <a:latin typeface="Calibri" panose="020F0502020204030204" pitchFamily="34" charset="0"/>
            <a:cs typeface="Calibri" panose="020F0502020204030204" pitchFamily="34" charset="0"/>
          </a:endParaRPr>
        </a:p>
      </dsp:txBody>
      <dsp:txXfrm>
        <a:off x="7764073" y="2649032"/>
        <a:ext cx="3207990" cy="160399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32708E-C1BB-403F-928E-A96D4B4BABCF}">
      <dsp:nvSpPr>
        <dsp:cNvPr id="0" name=""/>
        <dsp:cNvSpPr/>
      </dsp:nvSpPr>
      <dsp:spPr>
        <a:xfrm>
          <a:off x="4140199" y="2508282"/>
          <a:ext cx="1090351" cy="545175"/>
        </a:xfrm>
        <a:prstGeom prst="roundRect">
          <a:avLst>
            <a:gd name="adj" fmla="val 10000"/>
          </a:avLst>
        </a:prstGeom>
        <a:solidFill>
          <a:srgbClr val="0D558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Wind-powered car</a:t>
          </a:r>
        </a:p>
      </dsp:txBody>
      <dsp:txXfrm>
        <a:off x="4156167" y="2524250"/>
        <a:ext cx="1058415" cy="513239"/>
      </dsp:txXfrm>
    </dsp:sp>
    <dsp:sp modelId="{207BA0F9-D041-4E3D-B88E-63E92AFC7637}">
      <dsp:nvSpPr>
        <dsp:cNvPr id="0" name=""/>
        <dsp:cNvSpPr/>
      </dsp:nvSpPr>
      <dsp:spPr>
        <a:xfrm rot="16983315">
          <a:off x="4483240" y="1831620"/>
          <a:ext cx="1930760" cy="17644"/>
        </a:xfrm>
        <a:custGeom>
          <a:avLst/>
          <a:gdLst/>
          <a:ahLst/>
          <a:cxnLst/>
          <a:rect l="0" t="0" r="0" b="0"/>
          <a:pathLst>
            <a:path>
              <a:moveTo>
                <a:pt x="0" y="8822"/>
              </a:moveTo>
              <a:lnTo>
                <a:pt x="1930760"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latin typeface="Calibri" panose="020F0502020204030204" pitchFamily="34" charset="0"/>
            <a:cs typeface="Calibri" panose="020F0502020204030204" pitchFamily="34" charset="0"/>
          </a:endParaRPr>
        </a:p>
      </dsp:txBody>
      <dsp:txXfrm>
        <a:off x="5400351" y="1792173"/>
        <a:ext cx="96538" cy="96538"/>
      </dsp:txXfrm>
    </dsp:sp>
    <dsp:sp modelId="{D6BA2475-DC69-42D5-AE17-F76F97737303}">
      <dsp:nvSpPr>
        <dsp:cNvPr id="0" name=""/>
        <dsp:cNvSpPr/>
      </dsp:nvSpPr>
      <dsp:spPr>
        <a:xfrm>
          <a:off x="5666690" y="627427"/>
          <a:ext cx="1090351" cy="545175"/>
        </a:xfrm>
        <a:prstGeom prst="roundRect">
          <a:avLst>
            <a:gd name="adj" fmla="val 10000"/>
          </a:avLst>
        </a:prstGeom>
        <a:solidFill>
          <a:srgbClr val="0D558B"/>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Class design</a:t>
          </a:r>
        </a:p>
      </dsp:txBody>
      <dsp:txXfrm>
        <a:off x="5682658" y="643395"/>
        <a:ext cx="1058415" cy="513239"/>
      </dsp:txXfrm>
    </dsp:sp>
    <dsp:sp modelId="{9C7723A2-38A5-4845-9321-4BEC0799BE5E}">
      <dsp:nvSpPr>
        <dsp:cNvPr id="0" name=""/>
        <dsp:cNvSpPr/>
      </dsp:nvSpPr>
      <dsp:spPr>
        <a:xfrm rot="18289469">
          <a:off x="6593246" y="577716"/>
          <a:ext cx="763732" cy="17644"/>
        </a:xfrm>
        <a:custGeom>
          <a:avLst/>
          <a:gdLst/>
          <a:ahLst/>
          <a:cxnLst/>
          <a:rect l="0" t="0" r="0" b="0"/>
          <a:pathLst>
            <a:path>
              <a:moveTo>
                <a:pt x="0" y="8822"/>
              </a:moveTo>
              <a:lnTo>
                <a:pt x="763732"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56018" y="567445"/>
        <a:ext cx="38186" cy="38186"/>
      </dsp:txXfrm>
    </dsp:sp>
    <dsp:sp modelId="{85CC781C-5625-4FC7-81FB-0FFC53010568}">
      <dsp:nvSpPr>
        <dsp:cNvPr id="0" name=""/>
        <dsp:cNvSpPr/>
      </dsp:nvSpPr>
      <dsp:spPr>
        <a:xfrm>
          <a:off x="7193182" y="475"/>
          <a:ext cx="1090351" cy="545175"/>
        </a:xfrm>
        <a:prstGeom prst="roundRect">
          <a:avLst>
            <a:gd name="adj" fmla="val 10000"/>
          </a:avLst>
        </a:prstGeom>
        <a:solidFill>
          <a:srgbClr val="0D558B"/>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Framework</a:t>
          </a:r>
        </a:p>
      </dsp:txBody>
      <dsp:txXfrm>
        <a:off x="7209150" y="16443"/>
        <a:ext cx="1058415" cy="513239"/>
      </dsp:txXfrm>
    </dsp:sp>
    <dsp:sp modelId="{4418E0A3-CBA0-4791-B6BD-33345BE47DEC}">
      <dsp:nvSpPr>
        <dsp:cNvPr id="0" name=""/>
        <dsp:cNvSpPr/>
      </dsp:nvSpPr>
      <dsp:spPr>
        <a:xfrm>
          <a:off x="6757042" y="891192"/>
          <a:ext cx="436140" cy="17644"/>
        </a:xfrm>
        <a:custGeom>
          <a:avLst/>
          <a:gdLst/>
          <a:ahLst/>
          <a:cxnLst/>
          <a:rect l="0" t="0" r="0" b="0"/>
          <a:pathLst>
            <a:path>
              <a:moveTo>
                <a:pt x="0" y="8822"/>
              </a:moveTo>
              <a:lnTo>
                <a:pt x="436140"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64208" y="889111"/>
        <a:ext cx="21807" cy="21807"/>
      </dsp:txXfrm>
    </dsp:sp>
    <dsp:sp modelId="{21726B42-5C6E-4FCF-91B4-C2114332B267}">
      <dsp:nvSpPr>
        <dsp:cNvPr id="0" name=""/>
        <dsp:cNvSpPr/>
      </dsp:nvSpPr>
      <dsp:spPr>
        <a:xfrm>
          <a:off x="7193182" y="627427"/>
          <a:ext cx="1090351" cy="545175"/>
        </a:xfrm>
        <a:prstGeom prst="roundRect">
          <a:avLst>
            <a:gd name="adj" fmla="val 10000"/>
          </a:avLst>
        </a:prstGeom>
        <a:solidFill>
          <a:srgbClr val="0D558B"/>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Teaching plan</a:t>
          </a:r>
        </a:p>
      </dsp:txBody>
      <dsp:txXfrm>
        <a:off x="7209150" y="643395"/>
        <a:ext cx="1058415" cy="513239"/>
      </dsp:txXfrm>
    </dsp:sp>
    <dsp:sp modelId="{C2EC0AE2-8D43-49BA-A47E-2DBEF29065D4}">
      <dsp:nvSpPr>
        <dsp:cNvPr id="0" name=""/>
        <dsp:cNvSpPr/>
      </dsp:nvSpPr>
      <dsp:spPr>
        <a:xfrm rot="3310531">
          <a:off x="6593246" y="1204668"/>
          <a:ext cx="763732" cy="17644"/>
        </a:xfrm>
        <a:custGeom>
          <a:avLst/>
          <a:gdLst/>
          <a:ahLst/>
          <a:cxnLst/>
          <a:rect l="0" t="0" r="0" b="0"/>
          <a:pathLst>
            <a:path>
              <a:moveTo>
                <a:pt x="0" y="8822"/>
              </a:moveTo>
              <a:lnTo>
                <a:pt x="763732"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56018" y="1194397"/>
        <a:ext cx="38186" cy="38186"/>
      </dsp:txXfrm>
    </dsp:sp>
    <dsp:sp modelId="{684E04C3-7D25-42F2-B73F-AD7783000A7C}">
      <dsp:nvSpPr>
        <dsp:cNvPr id="0" name=""/>
        <dsp:cNvSpPr/>
      </dsp:nvSpPr>
      <dsp:spPr>
        <a:xfrm>
          <a:off x="7193182" y="1254378"/>
          <a:ext cx="1090351" cy="545175"/>
        </a:xfrm>
        <a:prstGeom prst="roundRect">
          <a:avLst>
            <a:gd name="adj" fmla="val 10000"/>
          </a:avLst>
        </a:prstGeom>
        <a:solidFill>
          <a:srgbClr val="0D558B"/>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Enquiry Learning</a:t>
          </a:r>
        </a:p>
      </dsp:txBody>
      <dsp:txXfrm>
        <a:off x="7209150" y="1270346"/>
        <a:ext cx="1058415" cy="513239"/>
      </dsp:txXfrm>
    </dsp:sp>
    <dsp:sp modelId="{C9EEE341-1F69-4FCC-8D64-8CF25A91991B}">
      <dsp:nvSpPr>
        <dsp:cNvPr id="0" name=""/>
        <dsp:cNvSpPr/>
      </dsp:nvSpPr>
      <dsp:spPr>
        <a:xfrm>
          <a:off x="5230550" y="2772048"/>
          <a:ext cx="436140" cy="17644"/>
        </a:xfrm>
        <a:custGeom>
          <a:avLst/>
          <a:gdLst/>
          <a:ahLst/>
          <a:cxnLst/>
          <a:rect l="0" t="0" r="0" b="0"/>
          <a:pathLst>
            <a:path>
              <a:moveTo>
                <a:pt x="0" y="8822"/>
              </a:moveTo>
              <a:lnTo>
                <a:pt x="436140"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5437717" y="2769966"/>
        <a:ext cx="21807" cy="21807"/>
      </dsp:txXfrm>
    </dsp:sp>
    <dsp:sp modelId="{A7C687E4-5CCE-4442-A36A-38AA959CD780}">
      <dsp:nvSpPr>
        <dsp:cNvPr id="0" name=""/>
        <dsp:cNvSpPr/>
      </dsp:nvSpPr>
      <dsp:spPr>
        <a:xfrm>
          <a:off x="5666690" y="2508282"/>
          <a:ext cx="1090351" cy="545175"/>
        </a:xfrm>
        <a:prstGeom prst="roundRect">
          <a:avLst>
            <a:gd name="adj" fmla="val 10000"/>
          </a:avLst>
        </a:prstGeom>
        <a:solidFill>
          <a:srgbClr val="0D558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Implementation</a:t>
          </a:r>
        </a:p>
      </dsp:txBody>
      <dsp:txXfrm>
        <a:off x="5682658" y="2524250"/>
        <a:ext cx="1058415" cy="513239"/>
      </dsp:txXfrm>
    </dsp:sp>
    <dsp:sp modelId="{1CFB29DE-7475-4F23-97C9-418829534FD9}">
      <dsp:nvSpPr>
        <dsp:cNvPr id="0" name=""/>
        <dsp:cNvSpPr/>
      </dsp:nvSpPr>
      <dsp:spPr>
        <a:xfrm rot="18289469">
          <a:off x="6593246" y="2458572"/>
          <a:ext cx="763732" cy="17644"/>
        </a:xfrm>
        <a:custGeom>
          <a:avLst/>
          <a:gdLst/>
          <a:ahLst/>
          <a:cxnLst/>
          <a:rect l="0" t="0" r="0" b="0"/>
          <a:pathLst>
            <a:path>
              <a:moveTo>
                <a:pt x="0" y="8822"/>
              </a:moveTo>
              <a:lnTo>
                <a:pt x="763732"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56018" y="2448301"/>
        <a:ext cx="38186" cy="38186"/>
      </dsp:txXfrm>
    </dsp:sp>
    <dsp:sp modelId="{9A88752A-70A6-4A7A-ABE5-47A579DE8164}">
      <dsp:nvSpPr>
        <dsp:cNvPr id="0" name=""/>
        <dsp:cNvSpPr/>
      </dsp:nvSpPr>
      <dsp:spPr>
        <a:xfrm>
          <a:off x="7193182" y="1881330"/>
          <a:ext cx="1090351" cy="545175"/>
        </a:xfrm>
        <a:prstGeom prst="roundRect">
          <a:avLst>
            <a:gd name="adj" fmla="val 10000"/>
          </a:avLst>
        </a:prstGeom>
        <a:solidFill>
          <a:srgbClr val="0D558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Initiating motivation</a:t>
          </a:r>
        </a:p>
      </dsp:txBody>
      <dsp:txXfrm>
        <a:off x="7209150" y="1897298"/>
        <a:ext cx="1058415" cy="513239"/>
      </dsp:txXfrm>
    </dsp:sp>
    <dsp:sp modelId="{26EB7E7E-9D6C-49FB-9E8C-910679329518}">
      <dsp:nvSpPr>
        <dsp:cNvPr id="0" name=""/>
        <dsp:cNvSpPr/>
      </dsp:nvSpPr>
      <dsp:spPr>
        <a:xfrm>
          <a:off x="6757042" y="2772048"/>
          <a:ext cx="436140" cy="17644"/>
        </a:xfrm>
        <a:custGeom>
          <a:avLst/>
          <a:gdLst/>
          <a:ahLst/>
          <a:cxnLst/>
          <a:rect l="0" t="0" r="0" b="0"/>
          <a:pathLst>
            <a:path>
              <a:moveTo>
                <a:pt x="0" y="8822"/>
              </a:moveTo>
              <a:lnTo>
                <a:pt x="436140"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64208" y="2769966"/>
        <a:ext cx="21807" cy="21807"/>
      </dsp:txXfrm>
    </dsp:sp>
    <dsp:sp modelId="{DC8895BB-86FA-4EB4-BC2B-5612E5B31EBD}">
      <dsp:nvSpPr>
        <dsp:cNvPr id="0" name=""/>
        <dsp:cNvSpPr/>
      </dsp:nvSpPr>
      <dsp:spPr>
        <a:xfrm>
          <a:off x="7193182" y="2508282"/>
          <a:ext cx="1090351" cy="545175"/>
        </a:xfrm>
        <a:prstGeom prst="roundRect">
          <a:avLst>
            <a:gd name="adj" fmla="val 10000"/>
          </a:avLst>
        </a:prstGeom>
        <a:solidFill>
          <a:srgbClr val="0D558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Research and study</a:t>
          </a:r>
        </a:p>
      </dsp:txBody>
      <dsp:txXfrm>
        <a:off x="7209150" y="2524250"/>
        <a:ext cx="1058415" cy="513239"/>
      </dsp:txXfrm>
    </dsp:sp>
    <dsp:sp modelId="{0DE10595-61F6-4C70-8E86-9D409852F486}">
      <dsp:nvSpPr>
        <dsp:cNvPr id="0" name=""/>
        <dsp:cNvSpPr/>
      </dsp:nvSpPr>
      <dsp:spPr>
        <a:xfrm rot="3310531">
          <a:off x="6593246" y="3085524"/>
          <a:ext cx="763732" cy="17644"/>
        </a:xfrm>
        <a:custGeom>
          <a:avLst/>
          <a:gdLst/>
          <a:ahLst/>
          <a:cxnLst/>
          <a:rect l="0" t="0" r="0" b="0"/>
          <a:pathLst>
            <a:path>
              <a:moveTo>
                <a:pt x="0" y="8822"/>
              </a:moveTo>
              <a:lnTo>
                <a:pt x="763732"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56018" y="3075253"/>
        <a:ext cx="38186" cy="38186"/>
      </dsp:txXfrm>
    </dsp:sp>
    <dsp:sp modelId="{BE0E66D5-CCCB-493D-8D7E-6949939E4397}">
      <dsp:nvSpPr>
        <dsp:cNvPr id="0" name=""/>
        <dsp:cNvSpPr/>
      </dsp:nvSpPr>
      <dsp:spPr>
        <a:xfrm>
          <a:off x="7193182" y="3135234"/>
          <a:ext cx="1090351" cy="545175"/>
        </a:xfrm>
        <a:prstGeom prst="roundRect">
          <a:avLst>
            <a:gd name="adj" fmla="val 10000"/>
          </a:avLst>
        </a:prstGeom>
        <a:solidFill>
          <a:srgbClr val="0D558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Design</a:t>
          </a:r>
        </a:p>
      </dsp:txBody>
      <dsp:txXfrm>
        <a:off x="7209150" y="3151202"/>
        <a:ext cx="1058415" cy="513239"/>
      </dsp:txXfrm>
    </dsp:sp>
    <dsp:sp modelId="{36ABD5C5-70A1-4F3E-972E-0803F399D28D}">
      <dsp:nvSpPr>
        <dsp:cNvPr id="0" name=""/>
        <dsp:cNvSpPr/>
      </dsp:nvSpPr>
      <dsp:spPr>
        <a:xfrm rot="4616685">
          <a:off x="4483240" y="3712476"/>
          <a:ext cx="1930760" cy="17644"/>
        </a:xfrm>
        <a:custGeom>
          <a:avLst/>
          <a:gdLst/>
          <a:ahLst/>
          <a:cxnLst/>
          <a:rect l="0" t="0" r="0" b="0"/>
          <a:pathLst>
            <a:path>
              <a:moveTo>
                <a:pt x="0" y="8822"/>
              </a:moveTo>
              <a:lnTo>
                <a:pt x="1930760"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latin typeface="Calibri" panose="020F0502020204030204" pitchFamily="34" charset="0"/>
            <a:cs typeface="Calibri" panose="020F0502020204030204" pitchFamily="34" charset="0"/>
          </a:endParaRPr>
        </a:p>
      </dsp:txBody>
      <dsp:txXfrm>
        <a:off x="5400351" y="3673029"/>
        <a:ext cx="96538" cy="96538"/>
      </dsp:txXfrm>
    </dsp:sp>
    <dsp:sp modelId="{47EAFA19-1A4E-4518-974B-A2783CC1704B}">
      <dsp:nvSpPr>
        <dsp:cNvPr id="0" name=""/>
        <dsp:cNvSpPr/>
      </dsp:nvSpPr>
      <dsp:spPr>
        <a:xfrm>
          <a:off x="5666690" y="4389138"/>
          <a:ext cx="1090351" cy="545175"/>
        </a:xfrm>
        <a:prstGeom prst="roundRect">
          <a:avLst>
            <a:gd name="adj" fmla="val 10000"/>
          </a:avLst>
        </a:prstGeom>
        <a:solidFill>
          <a:srgbClr val="0D558B"/>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Activity</a:t>
          </a:r>
        </a:p>
      </dsp:txBody>
      <dsp:txXfrm>
        <a:off x="5682658" y="4405106"/>
        <a:ext cx="1058415" cy="513239"/>
      </dsp:txXfrm>
    </dsp:sp>
    <dsp:sp modelId="{86A862F8-7747-445D-B68A-8157481AC05D}">
      <dsp:nvSpPr>
        <dsp:cNvPr id="0" name=""/>
        <dsp:cNvSpPr/>
      </dsp:nvSpPr>
      <dsp:spPr>
        <a:xfrm rot="18289469">
          <a:off x="6593246" y="4339428"/>
          <a:ext cx="763732" cy="17644"/>
        </a:xfrm>
        <a:custGeom>
          <a:avLst/>
          <a:gdLst/>
          <a:ahLst/>
          <a:cxnLst/>
          <a:rect l="0" t="0" r="0" b="0"/>
          <a:pathLst>
            <a:path>
              <a:moveTo>
                <a:pt x="0" y="8822"/>
              </a:moveTo>
              <a:lnTo>
                <a:pt x="763732"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56018" y="4329156"/>
        <a:ext cx="38186" cy="38186"/>
      </dsp:txXfrm>
    </dsp:sp>
    <dsp:sp modelId="{A5AAF95C-9669-4C1C-BA56-60F88849B575}">
      <dsp:nvSpPr>
        <dsp:cNvPr id="0" name=""/>
        <dsp:cNvSpPr/>
      </dsp:nvSpPr>
      <dsp:spPr>
        <a:xfrm>
          <a:off x="7193182" y="3762186"/>
          <a:ext cx="1090351" cy="545175"/>
        </a:xfrm>
        <a:prstGeom prst="roundRect">
          <a:avLst>
            <a:gd name="adj" fmla="val 10000"/>
          </a:avLst>
        </a:prstGeom>
        <a:solidFill>
          <a:srgbClr val="0D558B"/>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Construction</a:t>
          </a:r>
        </a:p>
      </dsp:txBody>
      <dsp:txXfrm>
        <a:off x="7209150" y="3778154"/>
        <a:ext cx="1058415" cy="513239"/>
      </dsp:txXfrm>
    </dsp:sp>
    <dsp:sp modelId="{30F2A9EA-E885-4470-938A-A45D7B4DD610}">
      <dsp:nvSpPr>
        <dsp:cNvPr id="0" name=""/>
        <dsp:cNvSpPr/>
      </dsp:nvSpPr>
      <dsp:spPr>
        <a:xfrm>
          <a:off x="6757042" y="4652904"/>
          <a:ext cx="436140" cy="17644"/>
        </a:xfrm>
        <a:custGeom>
          <a:avLst/>
          <a:gdLst/>
          <a:ahLst/>
          <a:cxnLst/>
          <a:rect l="0" t="0" r="0" b="0"/>
          <a:pathLst>
            <a:path>
              <a:moveTo>
                <a:pt x="0" y="8822"/>
              </a:moveTo>
              <a:lnTo>
                <a:pt x="436140"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64208" y="4650822"/>
        <a:ext cx="21807" cy="21807"/>
      </dsp:txXfrm>
    </dsp:sp>
    <dsp:sp modelId="{3A147140-8093-439B-B842-8BF7C8143D95}">
      <dsp:nvSpPr>
        <dsp:cNvPr id="0" name=""/>
        <dsp:cNvSpPr/>
      </dsp:nvSpPr>
      <dsp:spPr>
        <a:xfrm>
          <a:off x="7193182" y="4389138"/>
          <a:ext cx="1090351" cy="545175"/>
        </a:xfrm>
        <a:prstGeom prst="roundRect">
          <a:avLst>
            <a:gd name="adj" fmla="val 10000"/>
          </a:avLst>
        </a:prstGeom>
        <a:solidFill>
          <a:srgbClr val="0D558B"/>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Testing</a:t>
          </a:r>
        </a:p>
      </dsp:txBody>
      <dsp:txXfrm>
        <a:off x="7209150" y="4405106"/>
        <a:ext cx="1058415" cy="513239"/>
      </dsp:txXfrm>
    </dsp:sp>
    <dsp:sp modelId="{0E94C6C1-30D0-4DE0-9046-028D85C868FC}">
      <dsp:nvSpPr>
        <dsp:cNvPr id="0" name=""/>
        <dsp:cNvSpPr/>
      </dsp:nvSpPr>
      <dsp:spPr>
        <a:xfrm rot="3310531">
          <a:off x="6593246" y="4966380"/>
          <a:ext cx="763732" cy="17644"/>
        </a:xfrm>
        <a:custGeom>
          <a:avLst/>
          <a:gdLst/>
          <a:ahLst/>
          <a:cxnLst/>
          <a:rect l="0" t="0" r="0" b="0"/>
          <a:pathLst>
            <a:path>
              <a:moveTo>
                <a:pt x="0" y="8822"/>
              </a:moveTo>
              <a:lnTo>
                <a:pt x="763732" y="8822"/>
              </a:lnTo>
            </a:path>
          </a:pathLst>
        </a:custGeom>
        <a:noFill/>
        <a:ln w="25400" cap="flat" cmpd="sng" algn="ctr">
          <a:solidFill>
            <a:srgbClr val="86174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latin typeface="Calibri" panose="020F0502020204030204" pitchFamily="34" charset="0"/>
            <a:cs typeface="Calibri" panose="020F0502020204030204" pitchFamily="34" charset="0"/>
          </a:endParaRPr>
        </a:p>
      </dsp:txBody>
      <dsp:txXfrm>
        <a:off x="6956018" y="4956108"/>
        <a:ext cx="38186" cy="38186"/>
      </dsp:txXfrm>
    </dsp:sp>
    <dsp:sp modelId="{AC9572AC-83BB-4CC2-9E40-64CF17F5230D}">
      <dsp:nvSpPr>
        <dsp:cNvPr id="0" name=""/>
        <dsp:cNvSpPr/>
      </dsp:nvSpPr>
      <dsp:spPr>
        <a:xfrm>
          <a:off x="7193182" y="5016090"/>
          <a:ext cx="1090351" cy="545175"/>
        </a:xfrm>
        <a:prstGeom prst="roundRect">
          <a:avLst>
            <a:gd name="adj" fmla="val 10000"/>
          </a:avLst>
        </a:prstGeom>
        <a:solidFill>
          <a:srgbClr val="0D558B"/>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dirty="0">
              <a:latin typeface="Calibri" panose="020F0502020204030204" pitchFamily="34" charset="0"/>
              <a:cs typeface="Calibri" panose="020F0502020204030204" pitchFamily="34" charset="0"/>
            </a:rPr>
            <a:t>Investigation, analysis and discussion</a:t>
          </a:r>
        </a:p>
      </dsp:txBody>
      <dsp:txXfrm>
        <a:off x="7209150" y="5032058"/>
        <a:ext cx="1058415" cy="513239"/>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zh-HK" altLang="en-US"/>
          </a:p>
        </p:txBody>
      </p:sp>
      <p:sp>
        <p:nvSpPr>
          <p:cNvPr id="3" name="日期版面配置區 2"/>
          <p:cNvSpPr>
            <a:spLocks noGrp="1"/>
          </p:cNvSpPr>
          <p:nvPr>
            <p:ph type="dt" sz="quarter" idx="1"/>
          </p:nvPr>
        </p:nvSpPr>
        <p:spPr>
          <a:xfrm>
            <a:off x="3850444" y="0"/>
            <a:ext cx="2945659" cy="496332"/>
          </a:xfrm>
          <a:prstGeom prst="rect">
            <a:avLst/>
          </a:prstGeom>
        </p:spPr>
        <p:txBody>
          <a:bodyPr vert="horz" lIns="91440" tIns="45720" rIns="91440" bIns="45720" rtlCol="0"/>
          <a:lstStyle>
            <a:lvl1pPr algn="r">
              <a:defRPr sz="1200"/>
            </a:lvl1pPr>
          </a:lstStyle>
          <a:p>
            <a:fld id="{01D0B6F9-3933-440D-882C-4395D2C59CDB}" type="datetimeFigureOut">
              <a:rPr lang="zh-HK" altLang="en-US" smtClean="0"/>
              <a:t>25/3/2024</a:t>
            </a:fld>
            <a:endParaRPr lang="zh-HK" altLang="en-US"/>
          </a:p>
        </p:txBody>
      </p:sp>
      <p:sp>
        <p:nvSpPr>
          <p:cNvPr id="4" name="頁尾版面配置區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zh-HK" altLang="en-US"/>
          </a:p>
        </p:txBody>
      </p:sp>
      <p:sp>
        <p:nvSpPr>
          <p:cNvPr id="5" name="投影片編號版面配置區 4"/>
          <p:cNvSpPr>
            <a:spLocks noGrp="1"/>
          </p:cNvSpPr>
          <p:nvPr>
            <p:ph type="sldNum" sz="quarter" idx="3"/>
          </p:nvPr>
        </p:nvSpPr>
        <p:spPr>
          <a:xfrm>
            <a:off x="3850444" y="9428583"/>
            <a:ext cx="2945659" cy="496332"/>
          </a:xfrm>
          <a:prstGeom prst="rect">
            <a:avLst/>
          </a:prstGeom>
        </p:spPr>
        <p:txBody>
          <a:bodyPr vert="horz" lIns="91440" tIns="45720" rIns="91440" bIns="45720" rtlCol="0" anchor="b"/>
          <a:lstStyle>
            <a:lvl1pPr algn="r">
              <a:defRPr sz="1200"/>
            </a:lvl1pPr>
          </a:lstStyle>
          <a:p>
            <a:fld id="{F2345685-F521-4184-A8C2-92E7F67B4CD4}" type="slidenum">
              <a:rPr lang="zh-HK" altLang="en-US" smtClean="0"/>
              <a:t>‹#›</a:t>
            </a:fld>
            <a:endParaRPr lang="zh-HK" altLang="en-US"/>
          </a:p>
        </p:txBody>
      </p:sp>
    </p:spTree>
    <p:extLst>
      <p:ext uri="{BB962C8B-B14F-4D97-AF65-F5344CB8AC3E}">
        <p14:creationId xmlns:p14="http://schemas.microsoft.com/office/powerpoint/2010/main" val="22673506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zh-HK" altLang="en-US"/>
          </a:p>
        </p:txBody>
      </p:sp>
      <p:sp>
        <p:nvSpPr>
          <p:cNvPr id="3" name="日期版面配置區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F70254F9-8F0D-4516-8465-0D9B7CB0416D}" type="datetimeFigureOut">
              <a:rPr lang="zh-HK" altLang="en-US" smtClean="0"/>
              <a:t>25/3/2024</a:t>
            </a:fld>
            <a:endParaRPr lang="zh-HK" altLang="en-US"/>
          </a:p>
        </p:txBody>
      </p:sp>
      <p:sp>
        <p:nvSpPr>
          <p:cNvPr id="4" name="投影片圖像版面配置區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zh-HK" altLang="en-US"/>
          </a:p>
        </p:txBody>
      </p:sp>
      <p:sp>
        <p:nvSpPr>
          <p:cNvPr id="5" name="備忘稿版面配置區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6" name="頁尾版面配置區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zh-HK" altLang="en-US"/>
          </a:p>
        </p:txBody>
      </p:sp>
      <p:sp>
        <p:nvSpPr>
          <p:cNvPr id="7" name="投影片編號版面配置區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98A208E2-9636-4A28-AF61-5251458D578F}" type="slidenum">
              <a:rPr lang="zh-HK" altLang="en-US" smtClean="0"/>
              <a:t>‹#›</a:t>
            </a:fld>
            <a:endParaRPr lang="zh-HK" altLang="en-US"/>
          </a:p>
        </p:txBody>
      </p:sp>
    </p:spTree>
    <p:extLst>
      <p:ext uri="{BB962C8B-B14F-4D97-AF65-F5344CB8AC3E}">
        <p14:creationId xmlns:p14="http://schemas.microsoft.com/office/powerpoint/2010/main" val="1781086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98A208E2-9636-4A28-AF61-5251458D578F}" type="slidenum">
              <a:rPr lang="zh-HK" altLang="en-US" smtClean="0"/>
              <a:t>1</a:t>
            </a:fld>
            <a:endParaRPr lang="zh-HK" altLang="en-US"/>
          </a:p>
        </p:txBody>
      </p:sp>
    </p:spTree>
    <p:extLst>
      <p:ext uri="{BB962C8B-B14F-4D97-AF65-F5344CB8AC3E}">
        <p14:creationId xmlns:p14="http://schemas.microsoft.com/office/powerpoint/2010/main" val="1785874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p>
        </p:txBody>
      </p:sp>
      <p:sp>
        <p:nvSpPr>
          <p:cNvPr id="4" name="投影片編號版面配置區 3"/>
          <p:cNvSpPr>
            <a:spLocks noGrp="1"/>
          </p:cNvSpPr>
          <p:nvPr>
            <p:ph type="sldNum" sz="quarter" idx="10"/>
          </p:nvPr>
        </p:nvSpPr>
        <p:spPr/>
        <p:txBody>
          <a:bodyPr/>
          <a:lstStyle/>
          <a:p>
            <a:fld id="{98A208E2-9636-4A28-AF61-5251458D578F}" type="slidenum">
              <a:rPr lang="zh-HK" altLang="en-US" smtClean="0"/>
              <a:t>2</a:t>
            </a:fld>
            <a:endParaRPr lang="zh-HK" altLang="en-US"/>
          </a:p>
        </p:txBody>
      </p:sp>
    </p:spTree>
    <p:extLst>
      <p:ext uri="{BB962C8B-B14F-4D97-AF65-F5344CB8AC3E}">
        <p14:creationId xmlns:p14="http://schemas.microsoft.com/office/powerpoint/2010/main" val="20007388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steam.ouhk.edu.hk/sym2020/index.html" TargetMode="External"/><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hyperlink" Target="http://steam.ouhk.edu.hk/sym2020/index.html" TargetMode="External"/></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team.ouhk.edu.hk/sym2020/index.html" TargetMode="External"/><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Master" Target="../slideMasters/slideMaster2.xml"/><Relationship Id="rId1" Type="http://schemas.openxmlformats.org/officeDocument/2006/relationships/tags" Target="../tags/tag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title">
    <p:spTree>
      <p:nvGrpSpPr>
        <p:cNvPr id="1" name=""/>
        <p:cNvGrpSpPr/>
        <p:nvPr/>
      </p:nvGrpSpPr>
      <p:grpSpPr>
        <a:xfrm>
          <a:off x="0" y="0"/>
          <a:ext cx="0" cy="0"/>
          <a:chOff x="0" y="0"/>
          <a:chExt cx="0" cy="0"/>
        </a:xfrm>
      </p:grpSpPr>
      <p:sp>
        <p:nvSpPr>
          <p:cNvPr id="2" name="標題 1"/>
          <p:cNvSpPr>
            <a:spLocks noGrp="1"/>
          </p:cNvSpPr>
          <p:nvPr>
            <p:ph type="ctrTitle"/>
          </p:nvPr>
        </p:nvSpPr>
        <p:spPr>
          <a:xfrm>
            <a:off x="372557" y="459402"/>
            <a:ext cx="9200420" cy="1312953"/>
          </a:xfrm>
        </p:spPr>
        <p:txBody>
          <a:bodyPr>
            <a:normAutofit/>
          </a:bodyPr>
          <a:lstStyle>
            <a:lvl1pPr algn="l">
              <a:defRPr sz="4000">
                <a:solidFill>
                  <a:schemeClr val="accent3">
                    <a:lumMod val="75000"/>
                  </a:schemeClr>
                </a:solidFill>
                <a:latin typeface="+mj-lt"/>
                <a:ea typeface="Adobe 黑体 Std R" pitchFamily="34" charset="-128"/>
              </a:defRPr>
            </a:lvl1pPr>
          </a:lstStyle>
          <a:p>
            <a:endParaRPr lang="zh-TW" altLang="en-US" dirty="0"/>
          </a:p>
        </p:txBody>
      </p:sp>
      <p:sp>
        <p:nvSpPr>
          <p:cNvPr id="6" name="標題 2">
            <a:extLst>
              <a:ext uri="{FF2B5EF4-FFF2-40B4-BE49-F238E27FC236}">
                <a16:creationId xmlns:a16="http://schemas.microsoft.com/office/drawing/2014/main" id="{27E4476A-D0B7-4F17-818C-B5D67AE8AB86}"/>
              </a:ext>
            </a:extLst>
          </p:cNvPr>
          <p:cNvSpPr txBox="1">
            <a:spLocks/>
          </p:cNvSpPr>
          <p:nvPr userDrawn="1"/>
        </p:nvSpPr>
        <p:spPr>
          <a:xfrm>
            <a:off x="-1" y="1"/>
            <a:ext cx="2083325" cy="386978"/>
          </a:xfrm>
          <a:prstGeom prst="rect">
            <a:avLst/>
          </a:prstGeom>
        </p:spPr>
        <p:txBody>
          <a:bodyPr vert="horz" lIns="121917" tIns="60958" rIns="121917" bIns="60958" rtlCol="0" anchor="ctr">
            <a:noAutofit/>
          </a:bodyPr>
          <a:lstStyle>
            <a:lvl1pPr algn="ctr" defTabSz="1219170" rtl="0" eaLnBrk="1" latinLnBrk="0" hangingPunct="1">
              <a:spcBef>
                <a:spcPct val="0"/>
              </a:spcBef>
              <a:buNone/>
              <a:defRPr sz="5900" kern="1200">
                <a:solidFill>
                  <a:schemeClr val="tx1"/>
                </a:solidFill>
                <a:latin typeface="+mj-lt"/>
                <a:ea typeface="+mj-ea"/>
                <a:cs typeface="+mj-cs"/>
              </a:defRPr>
            </a:lvl1pPr>
          </a:lstStyle>
          <a:p>
            <a:pPr algn="l"/>
            <a:r>
              <a:rPr lang="en-US" altLang="zh-TW" sz="1300" dirty="0">
                <a:solidFill>
                  <a:schemeClr val="accent6">
                    <a:lumMod val="75000"/>
                  </a:schemeClr>
                </a:solidFill>
                <a:latin typeface="Helvetica LT Std" panose="020B0504020202020204" pitchFamily="34" charset="0"/>
              </a:rPr>
              <a:t>Wind-powered cars</a:t>
            </a:r>
            <a:endParaRPr lang="zh-TW" altLang="en-US" sz="1300" dirty="0">
              <a:solidFill>
                <a:schemeClr val="accent6">
                  <a:lumMod val="75000"/>
                </a:schemeClr>
              </a:solidFill>
              <a:latin typeface="Helvetica LT Std" panose="020B0504020202020204" pitchFamily="34" charset="0"/>
            </a:endParaRPr>
          </a:p>
        </p:txBody>
      </p:sp>
      <p:sp>
        <p:nvSpPr>
          <p:cNvPr id="5" name="矩形 4"/>
          <p:cNvSpPr/>
          <p:nvPr userDrawn="1"/>
        </p:nvSpPr>
        <p:spPr>
          <a:xfrm>
            <a:off x="596470" y="6477714"/>
            <a:ext cx="6524977" cy="261610"/>
          </a:xfrm>
          <a:prstGeom prst="rect">
            <a:avLst/>
          </a:prstGeom>
        </p:spPr>
        <p:txBody>
          <a:bodyPr wrap="square">
            <a:spAutoFit/>
          </a:bodyPr>
          <a:lstStyle/>
          <a:p>
            <a:r>
              <a:rPr lang="en-US" altLang="zh-TW" sz="1100" kern="2000" dirty="0">
                <a:solidFill>
                  <a:srgbClr val="3B6923"/>
                </a:solidFill>
                <a:latin typeface="Century Gothic" panose="020B0502020202020204" pitchFamily="34" charset="0"/>
                <a:hlinkClick r:id="rId3"/>
              </a:rPr>
              <a:t>Jockey Club STEAM Education Resources Sharing Scheme</a:t>
            </a:r>
            <a:endParaRPr lang="en-US" altLang="zh-TW" sz="1100" kern="2000" dirty="0">
              <a:solidFill>
                <a:srgbClr val="3B6923"/>
              </a:solidFill>
              <a:latin typeface="Century Gothic" panose="020B0502020202020204" pitchFamily="34" charset="0"/>
            </a:endParaRPr>
          </a:p>
        </p:txBody>
      </p:sp>
      <p:sp>
        <p:nvSpPr>
          <p:cNvPr id="7" name="投影片編號版面配置區 5"/>
          <p:cNvSpPr>
            <a:spLocks noGrp="1"/>
          </p:cNvSpPr>
          <p:nvPr>
            <p:ph type="sldNum" sz="quarter" idx="12"/>
          </p:nvPr>
        </p:nvSpPr>
        <p:spPr>
          <a:xfrm>
            <a:off x="115330" y="6415546"/>
            <a:ext cx="497726" cy="365125"/>
          </a:xfrm>
        </p:spPr>
        <p:txBody>
          <a:bodyPr/>
          <a:lstStyle>
            <a:lvl1pPr algn="ctr">
              <a:defRPr>
                <a:solidFill>
                  <a:schemeClr val="accent6">
                    <a:lumMod val="50000"/>
                  </a:schemeClr>
                </a:solidFill>
              </a:defRPr>
            </a:lvl1pPr>
          </a:lstStyle>
          <a:p>
            <a:fld id="{B44CB0C5-55E6-4519-B511-F53B9C1F04A8}" type="slidenum">
              <a:rPr lang="zh-HK" altLang="en-US" smtClean="0"/>
              <a:pPr/>
              <a:t>‹#›</a:t>
            </a:fld>
            <a:endParaRPr lang="zh-HK" altLang="en-US" dirty="0"/>
          </a:p>
        </p:txBody>
      </p:sp>
    </p:spTree>
    <p:custDataLst>
      <p:tags r:id="rId1"/>
    </p:custDataLst>
    <p:extLst>
      <p:ext uri="{BB962C8B-B14F-4D97-AF65-F5344CB8AC3E}">
        <p14:creationId xmlns:p14="http://schemas.microsoft.com/office/powerpoint/2010/main" val="64214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內容版面配置區 2"/>
          <p:cNvSpPr>
            <a:spLocks noGrp="1"/>
          </p:cNvSpPr>
          <p:nvPr>
            <p:ph idx="1"/>
          </p:nvPr>
        </p:nvSpPr>
        <p:spPr>
          <a:xfrm>
            <a:off x="372557" y="1731478"/>
            <a:ext cx="10972800" cy="4624655"/>
          </a:xfrm>
        </p:spPr>
        <p:txBody>
          <a:bodyPr>
            <a:normAutofit/>
          </a:bodyPr>
          <a:lstStyle>
            <a:lvl1pPr marL="457189" indent="-457189">
              <a:lnSpc>
                <a:spcPct val="150000"/>
              </a:lnSpc>
              <a:spcBef>
                <a:spcPts val="0"/>
              </a:spcBef>
              <a:buFontTx/>
              <a:buBlip>
                <a:blip r:embed="rId3"/>
              </a:buBlip>
              <a:defRPr sz="3200">
                <a:solidFill>
                  <a:srgbClr val="044572"/>
                </a:solidFill>
                <a:latin typeface="Myriad Pro" panose="020B0503030403020204" pitchFamily="34" charset="0"/>
                <a:ea typeface="Adobe 黑体 Std R" pitchFamily="34" charset="-128"/>
              </a:defRPr>
            </a:lvl1pPr>
            <a:lvl2pPr>
              <a:lnSpc>
                <a:spcPct val="150000"/>
              </a:lnSpc>
              <a:spcBef>
                <a:spcPts val="0"/>
              </a:spcBef>
              <a:defRPr sz="3200">
                <a:solidFill>
                  <a:srgbClr val="044572"/>
                </a:solidFill>
                <a:latin typeface="Myriad Pro" panose="020B0503030403020204" pitchFamily="34" charset="0"/>
                <a:ea typeface="Adobe 黑体 Std R" pitchFamily="34" charset="-128"/>
              </a:defRPr>
            </a:lvl2pPr>
            <a:lvl3pPr>
              <a:lnSpc>
                <a:spcPct val="150000"/>
              </a:lnSpc>
              <a:spcBef>
                <a:spcPts val="0"/>
              </a:spcBef>
              <a:defRPr sz="3200">
                <a:solidFill>
                  <a:srgbClr val="044572"/>
                </a:solidFill>
                <a:latin typeface="Myriad Pro" panose="020B0503030403020204" pitchFamily="34" charset="0"/>
                <a:ea typeface="Adobe 黑体 Std R" pitchFamily="34" charset="-128"/>
              </a:defRPr>
            </a:lvl3pPr>
            <a:lvl4pPr>
              <a:lnSpc>
                <a:spcPct val="150000"/>
              </a:lnSpc>
              <a:spcBef>
                <a:spcPts val="0"/>
              </a:spcBef>
              <a:defRPr sz="3200">
                <a:solidFill>
                  <a:srgbClr val="044572"/>
                </a:solidFill>
                <a:latin typeface="Myriad Pro" panose="020B0503030403020204" pitchFamily="34" charset="0"/>
                <a:ea typeface="Adobe 黑体 Std R" pitchFamily="34" charset="-128"/>
              </a:defRPr>
            </a:lvl4pPr>
            <a:lvl5pPr>
              <a:lnSpc>
                <a:spcPct val="150000"/>
              </a:lnSpc>
              <a:spcBef>
                <a:spcPts val="0"/>
              </a:spcBef>
              <a:defRPr sz="3200">
                <a:solidFill>
                  <a:srgbClr val="044572"/>
                </a:solidFill>
                <a:latin typeface="Myriad Pro" panose="020B0503030403020204" pitchFamily="34" charset="0"/>
                <a:ea typeface="Adobe 黑体 Std R" pitchFamily="34" charset="-128"/>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endParaRPr lang="zh-HK" altLang="en-US" dirty="0"/>
          </a:p>
        </p:txBody>
      </p:sp>
      <p:sp>
        <p:nvSpPr>
          <p:cNvPr id="6" name="投影片編號版面配置區 5"/>
          <p:cNvSpPr>
            <a:spLocks noGrp="1"/>
          </p:cNvSpPr>
          <p:nvPr>
            <p:ph type="sldNum" sz="quarter" idx="12"/>
          </p:nvPr>
        </p:nvSpPr>
        <p:spPr>
          <a:xfrm>
            <a:off x="115330" y="6415546"/>
            <a:ext cx="497726" cy="365125"/>
          </a:xfrm>
        </p:spPr>
        <p:txBody>
          <a:bodyPr/>
          <a:lstStyle>
            <a:lvl1pPr algn="ctr">
              <a:defRPr>
                <a:solidFill>
                  <a:schemeClr val="accent6">
                    <a:lumMod val="50000"/>
                  </a:schemeClr>
                </a:solidFill>
              </a:defRPr>
            </a:lvl1pPr>
          </a:lstStyle>
          <a:p>
            <a:fld id="{B44CB0C5-55E6-4519-B511-F53B9C1F04A8}" type="slidenum">
              <a:rPr lang="zh-HK" altLang="en-US" smtClean="0"/>
              <a:pPr/>
              <a:t>‹#›</a:t>
            </a:fld>
            <a:endParaRPr lang="zh-HK" altLang="en-US" dirty="0"/>
          </a:p>
        </p:txBody>
      </p:sp>
      <p:sp>
        <p:nvSpPr>
          <p:cNvPr id="8" name="標題 1">
            <a:extLst>
              <a:ext uri="{FF2B5EF4-FFF2-40B4-BE49-F238E27FC236}">
                <a16:creationId xmlns:a16="http://schemas.microsoft.com/office/drawing/2014/main" id="{2497138F-A80D-4D2D-BA0A-13D1F9C20DEF}"/>
              </a:ext>
            </a:extLst>
          </p:cNvPr>
          <p:cNvSpPr>
            <a:spLocks noGrp="1"/>
          </p:cNvSpPr>
          <p:nvPr>
            <p:ph type="ctrTitle" hasCustomPrompt="1"/>
          </p:nvPr>
        </p:nvSpPr>
        <p:spPr>
          <a:xfrm>
            <a:off x="372557" y="386978"/>
            <a:ext cx="9200420" cy="1312953"/>
          </a:xfrm>
        </p:spPr>
        <p:txBody>
          <a:bodyPr>
            <a:normAutofit/>
          </a:bodyPr>
          <a:lstStyle>
            <a:lvl1pPr algn="l">
              <a:defRPr sz="4000">
                <a:solidFill>
                  <a:schemeClr val="accent3">
                    <a:lumMod val="75000"/>
                  </a:schemeClr>
                </a:solidFill>
                <a:latin typeface="Myriad Pro" panose="020B0503030403020204" pitchFamily="34" charset="0"/>
                <a:ea typeface="Adobe 黑体 Std R" pitchFamily="34" charset="-128"/>
              </a:defRPr>
            </a:lvl1pPr>
          </a:lstStyle>
          <a:p>
            <a:endParaRPr lang="zh-TW" altLang="en-US" dirty="0"/>
          </a:p>
        </p:txBody>
      </p:sp>
      <p:sp>
        <p:nvSpPr>
          <p:cNvPr id="10" name="矩形 9"/>
          <p:cNvSpPr/>
          <p:nvPr userDrawn="1"/>
        </p:nvSpPr>
        <p:spPr>
          <a:xfrm>
            <a:off x="596470" y="6477714"/>
            <a:ext cx="6524977" cy="261610"/>
          </a:xfrm>
          <a:prstGeom prst="rect">
            <a:avLst/>
          </a:prstGeom>
        </p:spPr>
        <p:txBody>
          <a:bodyPr wrap="square">
            <a:spAutoFit/>
          </a:bodyPr>
          <a:lstStyle/>
          <a:p>
            <a:r>
              <a:rPr lang="en-US" altLang="zh-TW" sz="1100" kern="2000" dirty="0">
                <a:solidFill>
                  <a:schemeClr val="accent3">
                    <a:lumMod val="75000"/>
                  </a:schemeClr>
                </a:solidFill>
                <a:latin typeface="Century Gothic" panose="020B0502020202020204" pitchFamily="34" charset="0"/>
                <a:hlinkClick r:id="rId4"/>
              </a:rPr>
              <a:t>Jockey Club STEAM Education Resources Sharing Scheme</a:t>
            </a:r>
            <a:endParaRPr lang="en-US" altLang="zh-TW" sz="1100" kern="2000" dirty="0">
              <a:solidFill>
                <a:schemeClr val="accent3">
                  <a:lumMod val="75000"/>
                </a:schemeClr>
              </a:solidFill>
              <a:latin typeface="Century Gothic" panose="020B0502020202020204" pitchFamily="34" charset="0"/>
            </a:endParaRPr>
          </a:p>
        </p:txBody>
      </p:sp>
      <p:sp>
        <p:nvSpPr>
          <p:cNvPr id="9" name="標題 2">
            <a:extLst>
              <a:ext uri="{FF2B5EF4-FFF2-40B4-BE49-F238E27FC236}">
                <a16:creationId xmlns:a16="http://schemas.microsoft.com/office/drawing/2014/main" id="{27E4476A-D0B7-4F17-818C-B5D67AE8AB86}"/>
              </a:ext>
            </a:extLst>
          </p:cNvPr>
          <p:cNvSpPr txBox="1">
            <a:spLocks/>
          </p:cNvSpPr>
          <p:nvPr userDrawn="1"/>
        </p:nvSpPr>
        <p:spPr>
          <a:xfrm>
            <a:off x="-1" y="1"/>
            <a:ext cx="2083325" cy="386978"/>
          </a:xfrm>
          <a:prstGeom prst="rect">
            <a:avLst/>
          </a:prstGeom>
        </p:spPr>
        <p:txBody>
          <a:bodyPr vert="horz" lIns="121917" tIns="60958" rIns="121917" bIns="60958" rtlCol="0" anchor="ctr">
            <a:noAutofit/>
          </a:bodyPr>
          <a:lstStyle>
            <a:lvl1pPr algn="ctr" defTabSz="1219170" rtl="0" eaLnBrk="1" latinLnBrk="0" hangingPunct="1">
              <a:spcBef>
                <a:spcPct val="0"/>
              </a:spcBef>
              <a:buNone/>
              <a:defRPr sz="5900" kern="1200">
                <a:solidFill>
                  <a:schemeClr val="tx1"/>
                </a:solidFill>
                <a:latin typeface="+mj-lt"/>
                <a:ea typeface="+mj-ea"/>
                <a:cs typeface="+mj-cs"/>
              </a:defRPr>
            </a:lvl1pPr>
          </a:lstStyle>
          <a:p>
            <a:pPr algn="l"/>
            <a:r>
              <a:rPr lang="en-US" altLang="zh-TW" sz="1300" dirty="0">
                <a:solidFill>
                  <a:schemeClr val="accent6">
                    <a:lumMod val="75000"/>
                  </a:schemeClr>
                </a:solidFill>
                <a:latin typeface="Helvetica LT Std" panose="020B0504020202020204" pitchFamily="34" charset="0"/>
              </a:rPr>
              <a:t>Wind-powered cars</a:t>
            </a:r>
            <a:endParaRPr lang="zh-TW" altLang="en-US" sz="1300" dirty="0">
              <a:solidFill>
                <a:schemeClr val="accent6">
                  <a:lumMod val="75000"/>
                </a:schemeClr>
              </a:solidFill>
              <a:latin typeface="Helvetica LT Std" panose="020B0504020202020204" pitchFamily="34" charset="0"/>
            </a:endParaRPr>
          </a:p>
        </p:txBody>
      </p:sp>
    </p:spTree>
    <p:custDataLst>
      <p:tags r:id="rId1"/>
    </p:custDataLst>
    <p:extLst>
      <p:ext uri="{BB962C8B-B14F-4D97-AF65-F5344CB8AC3E}">
        <p14:creationId xmlns:p14="http://schemas.microsoft.com/office/powerpoint/2010/main" val="234243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7" name="標題 1">
            <a:extLst>
              <a:ext uri="{FF2B5EF4-FFF2-40B4-BE49-F238E27FC236}">
                <a16:creationId xmlns:a16="http://schemas.microsoft.com/office/drawing/2014/main" id="{8A93E246-752A-4BA2-B81D-224EAC761270}"/>
              </a:ext>
            </a:extLst>
          </p:cNvPr>
          <p:cNvSpPr>
            <a:spLocks noGrp="1"/>
          </p:cNvSpPr>
          <p:nvPr>
            <p:ph type="ctrTitle"/>
          </p:nvPr>
        </p:nvSpPr>
        <p:spPr>
          <a:xfrm>
            <a:off x="372557" y="423190"/>
            <a:ext cx="9200420" cy="1312953"/>
          </a:xfrm>
        </p:spPr>
        <p:txBody>
          <a:bodyPr>
            <a:normAutofit/>
          </a:bodyPr>
          <a:lstStyle>
            <a:lvl1pPr algn="l">
              <a:defRPr sz="4000">
                <a:solidFill>
                  <a:schemeClr val="accent3">
                    <a:lumMod val="75000"/>
                  </a:schemeClr>
                </a:solidFill>
                <a:latin typeface="Myriad Pro" panose="020B0503030403020204" pitchFamily="34" charset="0"/>
                <a:ea typeface="Adobe 黑体 Std R" pitchFamily="34" charset="-128"/>
              </a:defRPr>
            </a:lvl1pPr>
          </a:lstStyle>
          <a:p>
            <a:endParaRPr lang="zh-TW" altLang="en-US" dirty="0"/>
          </a:p>
        </p:txBody>
      </p:sp>
      <p:sp>
        <p:nvSpPr>
          <p:cNvPr id="10" name="矩形 9"/>
          <p:cNvSpPr/>
          <p:nvPr userDrawn="1"/>
        </p:nvSpPr>
        <p:spPr>
          <a:xfrm>
            <a:off x="596470" y="6477714"/>
            <a:ext cx="6524977" cy="261610"/>
          </a:xfrm>
          <a:prstGeom prst="rect">
            <a:avLst/>
          </a:prstGeom>
        </p:spPr>
        <p:txBody>
          <a:bodyPr wrap="square">
            <a:spAutoFit/>
          </a:bodyPr>
          <a:lstStyle/>
          <a:p>
            <a:r>
              <a:rPr lang="en-US" altLang="zh-TW" sz="1100" kern="2000" dirty="0">
                <a:solidFill>
                  <a:srgbClr val="3B6923"/>
                </a:solidFill>
                <a:latin typeface="Century Gothic" panose="020B0502020202020204" pitchFamily="34" charset="0"/>
                <a:hlinkClick r:id="rId3"/>
              </a:rPr>
              <a:t>Jockey Club STEAM Education Resources Sharing Scheme</a:t>
            </a:r>
            <a:endParaRPr lang="en-US" altLang="zh-TW" sz="1100" kern="2000" dirty="0">
              <a:solidFill>
                <a:srgbClr val="3B6923"/>
              </a:solidFill>
              <a:latin typeface="Century Gothic" panose="020B0502020202020204" pitchFamily="34" charset="0"/>
            </a:endParaRPr>
          </a:p>
        </p:txBody>
      </p:sp>
      <p:sp>
        <p:nvSpPr>
          <p:cNvPr id="6" name="標題 2">
            <a:extLst>
              <a:ext uri="{FF2B5EF4-FFF2-40B4-BE49-F238E27FC236}">
                <a16:creationId xmlns:a16="http://schemas.microsoft.com/office/drawing/2014/main" id="{27E4476A-D0B7-4F17-818C-B5D67AE8AB86}"/>
              </a:ext>
            </a:extLst>
          </p:cNvPr>
          <p:cNvSpPr txBox="1">
            <a:spLocks/>
          </p:cNvSpPr>
          <p:nvPr userDrawn="1"/>
        </p:nvSpPr>
        <p:spPr>
          <a:xfrm>
            <a:off x="-1" y="1"/>
            <a:ext cx="2083325" cy="386978"/>
          </a:xfrm>
          <a:prstGeom prst="rect">
            <a:avLst/>
          </a:prstGeom>
        </p:spPr>
        <p:txBody>
          <a:bodyPr vert="horz" lIns="121917" tIns="60958" rIns="121917" bIns="60958" rtlCol="0" anchor="ctr">
            <a:noAutofit/>
          </a:bodyPr>
          <a:lstStyle>
            <a:lvl1pPr algn="ctr" defTabSz="1219170" rtl="0" eaLnBrk="1" latinLnBrk="0" hangingPunct="1">
              <a:spcBef>
                <a:spcPct val="0"/>
              </a:spcBef>
              <a:buNone/>
              <a:defRPr sz="5900" kern="1200">
                <a:solidFill>
                  <a:schemeClr val="tx1"/>
                </a:solidFill>
                <a:latin typeface="+mj-lt"/>
                <a:ea typeface="+mj-ea"/>
                <a:cs typeface="+mj-cs"/>
              </a:defRPr>
            </a:lvl1pPr>
          </a:lstStyle>
          <a:p>
            <a:pPr algn="l"/>
            <a:r>
              <a:rPr lang="en-US" altLang="zh-TW" sz="1300" dirty="0">
                <a:solidFill>
                  <a:schemeClr val="accent6">
                    <a:lumMod val="75000"/>
                  </a:schemeClr>
                </a:solidFill>
                <a:latin typeface="Helvetica LT Std" panose="020B0504020202020204" pitchFamily="34" charset="0"/>
              </a:rPr>
              <a:t>Wind-powered cars</a:t>
            </a:r>
            <a:endParaRPr lang="zh-TW" altLang="en-US" sz="1300" dirty="0">
              <a:solidFill>
                <a:schemeClr val="accent6">
                  <a:lumMod val="75000"/>
                </a:schemeClr>
              </a:solidFill>
              <a:latin typeface="Helvetica LT Std" panose="020B0504020202020204" pitchFamily="34" charset="0"/>
            </a:endParaRPr>
          </a:p>
        </p:txBody>
      </p:sp>
      <p:sp>
        <p:nvSpPr>
          <p:cNvPr id="8" name="投影片編號版面配置區 5"/>
          <p:cNvSpPr>
            <a:spLocks noGrp="1"/>
          </p:cNvSpPr>
          <p:nvPr>
            <p:ph type="sldNum" sz="quarter" idx="12"/>
          </p:nvPr>
        </p:nvSpPr>
        <p:spPr>
          <a:xfrm>
            <a:off x="115330" y="6415546"/>
            <a:ext cx="497726" cy="365125"/>
          </a:xfrm>
        </p:spPr>
        <p:txBody>
          <a:bodyPr/>
          <a:lstStyle>
            <a:lvl1pPr algn="ctr">
              <a:defRPr>
                <a:solidFill>
                  <a:schemeClr val="accent6">
                    <a:lumMod val="50000"/>
                  </a:schemeClr>
                </a:solidFill>
              </a:defRPr>
            </a:lvl1pPr>
          </a:lstStyle>
          <a:p>
            <a:fld id="{B44CB0C5-55E6-4519-B511-F53B9C1F04A8}" type="slidenum">
              <a:rPr lang="zh-HK" altLang="en-US" smtClean="0"/>
              <a:pPr/>
              <a:t>‹#›</a:t>
            </a:fld>
            <a:endParaRPr lang="zh-HK" altLang="en-US" dirty="0"/>
          </a:p>
        </p:txBody>
      </p:sp>
    </p:spTree>
    <p:custDataLst>
      <p:tags r:id="rId1"/>
    </p:custDataLst>
    <p:extLst>
      <p:ext uri="{BB962C8B-B14F-4D97-AF65-F5344CB8AC3E}">
        <p14:creationId xmlns:p14="http://schemas.microsoft.com/office/powerpoint/2010/main" val="719162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ver">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9663216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ags" Target="../tags/tag2.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609600" y="274639"/>
            <a:ext cx="10972800" cy="1143000"/>
          </a:xfrm>
          <a:prstGeom prst="rect">
            <a:avLst/>
          </a:prstGeom>
        </p:spPr>
        <p:txBody>
          <a:bodyPr vert="horz" lIns="121917" tIns="60958" rIns="121917" bIns="60958" rtlCol="0" anchor="ctr">
            <a:normAutofit/>
          </a:bodyPr>
          <a:lstStyle/>
          <a:p>
            <a:r>
              <a:rPr lang="zh-TW" altLang="en-US" dirty="0"/>
              <a:t>按一下以編輯母片標題樣式</a:t>
            </a:r>
            <a:endParaRPr lang="zh-HK" altLang="en-US" dirty="0"/>
          </a:p>
        </p:txBody>
      </p:sp>
      <p:sp>
        <p:nvSpPr>
          <p:cNvPr id="3" name="文字版面配置區 2"/>
          <p:cNvSpPr>
            <a:spLocks noGrp="1"/>
          </p:cNvSpPr>
          <p:nvPr>
            <p:ph type="body" idx="1"/>
          </p:nvPr>
        </p:nvSpPr>
        <p:spPr>
          <a:xfrm>
            <a:off x="609600" y="1600201"/>
            <a:ext cx="10972800" cy="4525963"/>
          </a:xfrm>
          <a:prstGeom prst="rect">
            <a:avLst/>
          </a:prstGeom>
        </p:spPr>
        <p:txBody>
          <a:bodyPr vert="horz" lIns="121917" tIns="60958" rIns="121917" bIns="60958" rtlCol="0">
            <a:normAutofit/>
          </a:body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endParaRPr lang="zh-HK" altLang="en-US" dirty="0"/>
          </a:p>
        </p:txBody>
      </p:sp>
      <p:sp>
        <p:nvSpPr>
          <p:cNvPr id="4" name="日期版面配置區 3"/>
          <p:cNvSpPr>
            <a:spLocks noGrp="1"/>
          </p:cNvSpPr>
          <p:nvPr>
            <p:ph type="dt" sz="half" idx="2"/>
          </p:nvPr>
        </p:nvSpPr>
        <p:spPr>
          <a:xfrm>
            <a:off x="609600" y="6356351"/>
            <a:ext cx="2844800" cy="365125"/>
          </a:xfrm>
          <a:prstGeom prst="rect">
            <a:avLst/>
          </a:prstGeom>
        </p:spPr>
        <p:txBody>
          <a:bodyPr vert="horz" lIns="121917" tIns="60958" rIns="121917" bIns="60958" rtlCol="0" anchor="ctr"/>
          <a:lstStyle>
            <a:lvl1pPr algn="l">
              <a:defRPr sz="1600">
                <a:solidFill>
                  <a:schemeClr val="tx1">
                    <a:tint val="75000"/>
                  </a:schemeClr>
                </a:solidFill>
              </a:defRPr>
            </a:lvl1pPr>
          </a:lstStyle>
          <a:p>
            <a:fld id="{CFED8D34-12CA-420B-BF2D-8A0C4D5F2F40}" type="datetime1">
              <a:rPr lang="zh-HK" altLang="en-US" smtClean="0"/>
              <a:t>25/3/2024</a:t>
            </a:fld>
            <a:endParaRPr lang="zh-HK" altLang="en-US"/>
          </a:p>
        </p:txBody>
      </p:sp>
      <p:sp>
        <p:nvSpPr>
          <p:cNvPr id="5" name="頁尾版面配置區 4"/>
          <p:cNvSpPr>
            <a:spLocks noGrp="1"/>
          </p:cNvSpPr>
          <p:nvPr>
            <p:ph type="ftr" sz="quarter" idx="3"/>
          </p:nvPr>
        </p:nvSpPr>
        <p:spPr>
          <a:xfrm>
            <a:off x="4165600" y="6356351"/>
            <a:ext cx="3860800" cy="365125"/>
          </a:xfrm>
          <a:prstGeom prst="rect">
            <a:avLst/>
          </a:prstGeom>
        </p:spPr>
        <p:txBody>
          <a:bodyPr vert="horz" lIns="121917" tIns="60958" rIns="121917" bIns="60958" rtlCol="0" anchor="ctr"/>
          <a:lstStyle>
            <a:lvl1pPr algn="ctr">
              <a:defRPr sz="1600">
                <a:solidFill>
                  <a:schemeClr val="tx1">
                    <a:tint val="75000"/>
                  </a:schemeClr>
                </a:solidFill>
              </a:defRPr>
            </a:lvl1pPr>
          </a:lstStyle>
          <a:p>
            <a:endParaRPr lang="zh-HK" altLang="en-US"/>
          </a:p>
        </p:txBody>
      </p:sp>
      <p:sp>
        <p:nvSpPr>
          <p:cNvPr id="6" name="投影片編號版面配置區 5"/>
          <p:cNvSpPr>
            <a:spLocks noGrp="1"/>
          </p:cNvSpPr>
          <p:nvPr>
            <p:ph type="sldNum" sz="quarter" idx="4"/>
          </p:nvPr>
        </p:nvSpPr>
        <p:spPr>
          <a:xfrm>
            <a:off x="8737600" y="6356351"/>
            <a:ext cx="2844800" cy="365125"/>
          </a:xfrm>
          <a:prstGeom prst="rect">
            <a:avLst/>
          </a:prstGeom>
        </p:spPr>
        <p:txBody>
          <a:bodyPr vert="horz" lIns="121917" tIns="60958" rIns="121917" bIns="60958" rtlCol="0" anchor="ctr"/>
          <a:lstStyle>
            <a:lvl1pPr algn="r">
              <a:defRPr sz="1600">
                <a:solidFill>
                  <a:schemeClr val="tx1">
                    <a:tint val="75000"/>
                  </a:schemeClr>
                </a:solidFill>
              </a:defRPr>
            </a:lvl1pPr>
          </a:lstStyle>
          <a:p>
            <a:fld id="{B44CB0C5-55E6-4519-B511-F53B9C1F04A8}" type="slidenum">
              <a:rPr lang="zh-HK" altLang="en-US" smtClean="0"/>
              <a:t>‹#›</a:t>
            </a:fld>
            <a:endParaRPr lang="zh-HK" altLang="en-US"/>
          </a:p>
        </p:txBody>
      </p:sp>
    </p:spTree>
    <p:custDataLst>
      <p:tags r:id="rId5"/>
    </p:custDataLst>
    <p:extLst>
      <p:ext uri="{BB962C8B-B14F-4D97-AF65-F5344CB8AC3E}">
        <p14:creationId xmlns:p14="http://schemas.microsoft.com/office/powerpoint/2010/main" val="153710647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HK"/>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a:t>按一下以編輯母片標題樣式</a:t>
            </a:r>
            <a:endParaRPr lang="en-US"/>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B3210C-A70B-4A21-99C6-C7645F52CF44}" type="datetimeFigureOut">
              <a:rPr lang="en-US" smtClean="0"/>
              <a:t>3/25/2024</a:t>
            </a:fld>
            <a:endParaRPr lang="en-US"/>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76E5E0-70B4-4EF2-B58A-5D012A943E76}" type="slidenum">
              <a:rPr lang="en-US" smtClean="0"/>
              <a:t>‹#›</a:t>
            </a:fld>
            <a:endParaRPr lang="en-US"/>
          </a:p>
        </p:txBody>
      </p:sp>
    </p:spTree>
    <p:extLst>
      <p:ext uri="{BB962C8B-B14F-4D97-AF65-F5344CB8AC3E}">
        <p14:creationId xmlns:p14="http://schemas.microsoft.com/office/powerpoint/2010/main" val="3751058460"/>
      </p:ext>
    </p:extLst>
  </p:cSld>
  <p:clrMap bg1="lt1" tx1="dk1" bg2="lt2" tx2="dk2" accent1="accent1" accent2="accent2" accent3="accent3" accent4="accent4" accent5="accent5" accent6="accent6" hlink="hlink" folHlink="folHlink"/>
  <p:sldLayoutIdLst>
    <p:sldLayoutId id="214748369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hyperlink" Target="http://steam.ouhk.edu.hk/"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hyperlink" Target="https://news.lenovo.com/chinook-wind-powered-cars-future-of-travel/" TargetMode="External"/><Relationship Id="rId5" Type="http://schemas.openxmlformats.org/officeDocument/2006/relationships/hyperlink" Target="https://ampo.org/are-wind-powered-cars-a-reality-or-just-science-fiction/" TargetMode="Externa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20.xml.rels><?xml version="1.0" encoding="UTF-8" standalone="yes"?>
<Relationships xmlns="http://schemas.openxmlformats.org/package/2006/relationships"><Relationship Id="rId3" Type="http://schemas.openxmlformats.org/officeDocument/2006/relationships/hyperlink" Target="https://www.youtube.com/watch?v=CkhBskovitQ" TargetMode="External"/><Relationship Id="rId2" Type="http://schemas.openxmlformats.org/officeDocument/2006/relationships/hyperlink" Target="https://phys.org/news/2010-06-wind-powered-car-faster.html#:~:text=The%20wind%20pushes%20the%20vehicle,turning%20the%20propeller%20faster%20still." TargetMode="Externa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apps.apple.com/hk/app/wind-tunnel-free/id381971296?l=en-GB" TargetMode="External"/><Relationship Id="rId2" Type="http://schemas.openxmlformats.org/officeDocument/2006/relationships/hyperlink" Target="https://play.google.com/store/apps/details?id=com.algorizk.windtunnellite"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1.png"/><Relationship Id="rId1" Type="http://schemas.openxmlformats.org/officeDocument/2006/relationships/slideLayout" Target="../slideLayouts/slideLayout2.xml"/><Relationship Id="rId5" Type="http://schemas.microsoft.com/office/2007/relationships/hdphoto" Target="../media/hdphoto4.wdp"/><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jpg"/></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2.xml"/><Relationship Id="rId4" Type="http://schemas.openxmlformats.org/officeDocument/2006/relationships/image" Target="../media/image39.jpg"/></Relationships>
</file>

<file path=ppt/slides/_rels/slide3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2.xml"/><Relationship Id="rId4" Type="http://schemas.openxmlformats.org/officeDocument/2006/relationships/image" Target="../media/image42.jpg"/></Relationships>
</file>

<file path=ppt/slides/_rels/slide38.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jpg"/></Relationships>
</file>

<file path=ppt/slides/_rels/slide39.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freepngimg.com/png/11314-car-transparent" TargetMode="External"/><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43.xml.rels><?xml version="1.0" encoding="UTF-8" standalone="yes"?>
<Relationships xmlns="http://schemas.openxmlformats.org/package/2006/relationships"><Relationship Id="rId3" Type="http://schemas.openxmlformats.org/officeDocument/2006/relationships/hyperlink" Target="https://freepngimg.com/png/11314-car-transparent" TargetMode="External"/><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veritasium"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a:extLst>
              <a:ext uri="{FF2B5EF4-FFF2-40B4-BE49-F238E27FC236}">
                <a16:creationId xmlns:a16="http://schemas.microsoft.com/office/drawing/2014/main" id="{27E4476A-D0B7-4F17-818C-B5D67AE8AB86}"/>
              </a:ext>
            </a:extLst>
          </p:cNvPr>
          <p:cNvSpPr>
            <a:spLocks noGrp="1"/>
          </p:cNvSpPr>
          <p:nvPr>
            <p:ph type="title" idx="4294967295"/>
          </p:nvPr>
        </p:nvSpPr>
        <p:spPr>
          <a:xfrm>
            <a:off x="349962" y="272606"/>
            <a:ext cx="5000635" cy="704157"/>
          </a:xfrm>
        </p:spPr>
        <p:txBody>
          <a:bodyPr>
            <a:normAutofit/>
          </a:bodyPr>
          <a:lstStyle/>
          <a:p>
            <a:r>
              <a:rPr lang="en-US" altLang="zh-TW" sz="2800" dirty="0">
                <a:solidFill>
                  <a:schemeClr val="accent3">
                    <a:lumMod val="75000"/>
                  </a:schemeClr>
                </a:solidFill>
                <a:latin typeface="Helvetica LT Std" panose="020B0504020202020204" pitchFamily="34" charset="0"/>
              </a:rPr>
              <a:t>Wind Powered Car</a:t>
            </a:r>
            <a:endParaRPr lang="zh-TW" altLang="en-US" sz="2800" dirty="0">
              <a:solidFill>
                <a:schemeClr val="accent3">
                  <a:lumMod val="75000"/>
                </a:schemeClr>
              </a:solidFill>
              <a:latin typeface="Helvetica LT Std" panose="020B0504020202020204" pitchFamily="34" charset="0"/>
            </a:endParaRPr>
          </a:p>
        </p:txBody>
      </p:sp>
      <p:sp>
        <p:nvSpPr>
          <p:cNvPr id="5" name="標題 2">
            <a:extLst>
              <a:ext uri="{FF2B5EF4-FFF2-40B4-BE49-F238E27FC236}">
                <a16:creationId xmlns:a16="http://schemas.microsoft.com/office/drawing/2014/main" id="{8E7A87A1-ECAB-4B0D-AB35-1404DA5C9ADB}"/>
              </a:ext>
            </a:extLst>
          </p:cNvPr>
          <p:cNvSpPr txBox="1">
            <a:spLocks/>
          </p:cNvSpPr>
          <p:nvPr/>
        </p:nvSpPr>
        <p:spPr>
          <a:xfrm>
            <a:off x="1160096" y="6018290"/>
            <a:ext cx="4484095" cy="696434"/>
          </a:xfrm>
          <a:prstGeom prst="rect">
            <a:avLst/>
          </a:prstGeom>
        </p:spPr>
        <p:txBody>
          <a:bodyPr vert="horz" lIns="121917" tIns="60958" rIns="121917" bIns="60958" rtlCol="0" anchor="ctr">
            <a:normAutofit/>
          </a:bodyPr>
          <a:lstStyle>
            <a:lvl1pPr algn="ctr" defTabSz="1219170" rtl="0" eaLnBrk="1" latinLnBrk="0" hangingPunct="1">
              <a:spcBef>
                <a:spcPct val="0"/>
              </a:spcBef>
              <a:buNone/>
              <a:defRPr sz="5900" kern="1200">
                <a:solidFill>
                  <a:schemeClr val="tx1"/>
                </a:solidFill>
                <a:latin typeface="+mj-lt"/>
                <a:ea typeface="+mj-ea"/>
                <a:cs typeface="+mj-cs"/>
              </a:defRPr>
            </a:lvl1pPr>
          </a:lstStyle>
          <a:p>
            <a:pPr algn="l">
              <a:spcBef>
                <a:spcPts val="600"/>
              </a:spcBef>
            </a:pPr>
            <a:r>
              <a:rPr lang="en-US" altLang="zh-TW" sz="1400" kern="2000" dirty="0">
                <a:solidFill>
                  <a:schemeClr val="accent3">
                    <a:lumMod val="50000"/>
                  </a:schemeClr>
                </a:solidFill>
                <a:latin typeface="Century Gothic" panose="020B0502020202020204" pitchFamily="34" charset="0"/>
                <a:hlinkClick r:id="rId4"/>
              </a:rPr>
              <a:t>Jockey Club </a:t>
            </a:r>
          </a:p>
          <a:p>
            <a:pPr algn="l">
              <a:spcBef>
                <a:spcPts val="600"/>
              </a:spcBef>
            </a:pPr>
            <a:r>
              <a:rPr lang="en-US" altLang="zh-TW" sz="1400" kern="2000" dirty="0">
                <a:solidFill>
                  <a:schemeClr val="accent3">
                    <a:lumMod val="50000"/>
                  </a:schemeClr>
                </a:solidFill>
                <a:latin typeface="Century Gothic" panose="020B0502020202020204" pitchFamily="34" charset="0"/>
                <a:hlinkClick r:id="rId4"/>
              </a:rPr>
              <a:t>STEAM Education Resources Sharing Scheme</a:t>
            </a:r>
            <a:endParaRPr lang="en-US" altLang="zh-TW" sz="1400" kern="2000" dirty="0">
              <a:solidFill>
                <a:schemeClr val="accent3">
                  <a:lumMod val="50000"/>
                </a:schemeClr>
              </a:solidFill>
              <a:latin typeface="Century Gothic" panose="020B0502020202020204" pitchFamily="34" charset="0"/>
            </a:endParaRPr>
          </a:p>
        </p:txBody>
      </p:sp>
      <p:sp>
        <p:nvSpPr>
          <p:cNvPr id="6" name="矩形 5">
            <a:extLst>
              <a:ext uri="{FF2B5EF4-FFF2-40B4-BE49-F238E27FC236}">
                <a16:creationId xmlns:a16="http://schemas.microsoft.com/office/drawing/2014/main" id="{C1E4678A-C2FC-4306-82DA-2F62E1F3D4CE}"/>
              </a:ext>
            </a:extLst>
          </p:cNvPr>
          <p:cNvSpPr/>
          <p:nvPr/>
        </p:nvSpPr>
        <p:spPr>
          <a:xfrm>
            <a:off x="334303" y="1102268"/>
            <a:ext cx="6135679" cy="1661993"/>
          </a:xfrm>
          <a:prstGeom prst="rect">
            <a:avLst/>
          </a:prstGeom>
          <a:noFill/>
        </p:spPr>
        <p:txBody>
          <a:bodyPr wrap="square">
            <a:spAutoFit/>
          </a:bodyPr>
          <a:lstStyle>
            <a:defPPr>
              <a:defRPr lang="en-US"/>
            </a:defPPr>
            <a:lvl1pPr algn="l" rtl="0" eaLnBrk="0" fontAlgn="base" hangingPunct="0">
              <a:spcBef>
                <a:spcPct val="0"/>
              </a:spcBef>
              <a:spcAft>
                <a:spcPct val="0"/>
              </a:spcAft>
              <a:defRPr sz="5000" kern="1200">
                <a:solidFill>
                  <a:schemeClr val="tx1"/>
                </a:solidFill>
                <a:latin typeface="Arial" panose="020B0604020202020204" pitchFamily="34" charset="0"/>
                <a:ea typeface="標楷體" panose="03000509000000000000" pitchFamily="65" charset="-120"/>
                <a:cs typeface="+mn-cs"/>
              </a:defRPr>
            </a:lvl1pPr>
            <a:lvl2pPr marL="457200" algn="l" rtl="0" eaLnBrk="0" fontAlgn="base" hangingPunct="0">
              <a:spcBef>
                <a:spcPct val="0"/>
              </a:spcBef>
              <a:spcAft>
                <a:spcPct val="0"/>
              </a:spcAft>
              <a:defRPr sz="5000" kern="1200">
                <a:solidFill>
                  <a:schemeClr val="tx1"/>
                </a:solidFill>
                <a:latin typeface="Arial" panose="020B0604020202020204" pitchFamily="34" charset="0"/>
                <a:ea typeface="標楷體" panose="03000509000000000000" pitchFamily="65" charset="-120"/>
                <a:cs typeface="+mn-cs"/>
              </a:defRPr>
            </a:lvl2pPr>
            <a:lvl3pPr marL="914400" algn="l" rtl="0" eaLnBrk="0" fontAlgn="base" hangingPunct="0">
              <a:spcBef>
                <a:spcPct val="0"/>
              </a:spcBef>
              <a:spcAft>
                <a:spcPct val="0"/>
              </a:spcAft>
              <a:defRPr sz="5000" kern="1200">
                <a:solidFill>
                  <a:schemeClr val="tx1"/>
                </a:solidFill>
                <a:latin typeface="Arial" panose="020B0604020202020204" pitchFamily="34" charset="0"/>
                <a:ea typeface="標楷體" panose="03000509000000000000" pitchFamily="65" charset="-120"/>
                <a:cs typeface="+mn-cs"/>
              </a:defRPr>
            </a:lvl3pPr>
            <a:lvl4pPr marL="1371600" algn="l" rtl="0" eaLnBrk="0" fontAlgn="base" hangingPunct="0">
              <a:spcBef>
                <a:spcPct val="0"/>
              </a:spcBef>
              <a:spcAft>
                <a:spcPct val="0"/>
              </a:spcAft>
              <a:defRPr sz="5000" kern="1200">
                <a:solidFill>
                  <a:schemeClr val="tx1"/>
                </a:solidFill>
                <a:latin typeface="Arial" panose="020B0604020202020204" pitchFamily="34" charset="0"/>
                <a:ea typeface="標楷體" panose="03000509000000000000" pitchFamily="65" charset="-120"/>
                <a:cs typeface="+mn-cs"/>
              </a:defRPr>
            </a:lvl4pPr>
            <a:lvl5pPr marL="1828800" algn="l" rtl="0" eaLnBrk="0" fontAlgn="base" hangingPunct="0">
              <a:spcBef>
                <a:spcPct val="0"/>
              </a:spcBef>
              <a:spcAft>
                <a:spcPct val="0"/>
              </a:spcAft>
              <a:defRPr sz="5000" kern="1200">
                <a:solidFill>
                  <a:schemeClr val="tx1"/>
                </a:solidFill>
                <a:latin typeface="Arial" panose="020B0604020202020204" pitchFamily="34" charset="0"/>
                <a:ea typeface="標楷體" panose="03000509000000000000" pitchFamily="65" charset="-120"/>
                <a:cs typeface="+mn-cs"/>
              </a:defRPr>
            </a:lvl5pPr>
            <a:lvl6pPr marL="2286000" algn="l" defTabSz="914400" rtl="0" eaLnBrk="1" latinLnBrk="0" hangingPunct="1">
              <a:defRPr sz="5000" kern="1200">
                <a:solidFill>
                  <a:schemeClr val="tx1"/>
                </a:solidFill>
                <a:latin typeface="Arial" panose="020B0604020202020204" pitchFamily="34" charset="0"/>
                <a:ea typeface="標楷體" panose="03000509000000000000" pitchFamily="65" charset="-120"/>
                <a:cs typeface="+mn-cs"/>
              </a:defRPr>
            </a:lvl6pPr>
            <a:lvl7pPr marL="2743200" algn="l" defTabSz="914400" rtl="0" eaLnBrk="1" latinLnBrk="0" hangingPunct="1">
              <a:defRPr sz="5000" kern="1200">
                <a:solidFill>
                  <a:schemeClr val="tx1"/>
                </a:solidFill>
                <a:latin typeface="Arial" panose="020B0604020202020204" pitchFamily="34" charset="0"/>
                <a:ea typeface="標楷體" panose="03000509000000000000" pitchFamily="65" charset="-120"/>
                <a:cs typeface="+mn-cs"/>
              </a:defRPr>
            </a:lvl7pPr>
            <a:lvl8pPr marL="3200400" algn="l" defTabSz="914400" rtl="0" eaLnBrk="1" latinLnBrk="0" hangingPunct="1">
              <a:defRPr sz="5000" kern="1200">
                <a:solidFill>
                  <a:schemeClr val="tx1"/>
                </a:solidFill>
                <a:latin typeface="Arial" panose="020B0604020202020204" pitchFamily="34" charset="0"/>
                <a:ea typeface="標楷體" panose="03000509000000000000" pitchFamily="65" charset="-120"/>
                <a:cs typeface="+mn-cs"/>
              </a:defRPr>
            </a:lvl8pPr>
            <a:lvl9pPr marL="3657600" algn="l" defTabSz="914400" rtl="0" eaLnBrk="1" latinLnBrk="0" hangingPunct="1">
              <a:defRPr sz="5000" kern="1200">
                <a:solidFill>
                  <a:schemeClr val="tx1"/>
                </a:solidFill>
                <a:latin typeface="Arial" panose="020B0604020202020204" pitchFamily="34" charset="0"/>
                <a:ea typeface="標楷體" panose="03000509000000000000" pitchFamily="65" charset="-120"/>
                <a:cs typeface="+mn-cs"/>
              </a:defRPr>
            </a:lvl9pPr>
          </a:lstStyle>
          <a:p>
            <a:pPr>
              <a:defRPr/>
            </a:pPr>
            <a:r>
              <a:rPr lang="en-US" altLang="zh-HK" sz="5400" dirty="0">
                <a:gradFill>
                  <a:gsLst>
                    <a:gs pos="79000">
                      <a:srgbClr val="4763A9"/>
                    </a:gs>
                    <a:gs pos="21000">
                      <a:srgbClr val="D43A83"/>
                    </a:gs>
                  </a:gsLst>
                  <a:lin ang="5400000" scaled="0"/>
                </a:gradFill>
                <a:effectLst>
                  <a:innerShdw blurRad="88900">
                    <a:prstClr val="black">
                      <a:alpha val="42000"/>
                    </a:prstClr>
                  </a:innerShdw>
                </a:effectLst>
                <a:latin typeface="Helvetica LT Std" panose="020B0504020202020204" pitchFamily="34" charset="0"/>
              </a:rPr>
              <a:t>Unit 1</a:t>
            </a:r>
          </a:p>
          <a:p>
            <a:pPr>
              <a:defRPr/>
            </a:pPr>
            <a:r>
              <a:rPr lang="en-US" altLang="zh-TW" sz="4800" dirty="0">
                <a:gradFill>
                  <a:gsLst>
                    <a:gs pos="79000">
                      <a:srgbClr val="4763A9"/>
                    </a:gs>
                    <a:gs pos="21000">
                      <a:srgbClr val="D43A83"/>
                    </a:gs>
                  </a:gsLst>
                  <a:lin ang="5400000" scaled="0"/>
                </a:gradFill>
                <a:effectLst>
                  <a:innerShdw blurRad="88900">
                    <a:prstClr val="black">
                      <a:alpha val="42000"/>
                    </a:prstClr>
                  </a:innerShdw>
                </a:effectLst>
                <a:latin typeface="Helvetica LT Std" panose="020B0504020202020204" pitchFamily="34" charset="0"/>
              </a:rPr>
              <a:t>Wind Powered Car</a:t>
            </a:r>
          </a:p>
        </p:txBody>
      </p:sp>
      <p:sp>
        <p:nvSpPr>
          <p:cNvPr id="4" name="矩形 3">
            <a:hlinkClick r:id="rId4"/>
          </p:cNvPr>
          <p:cNvSpPr/>
          <p:nvPr/>
        </p:nvSpPr>
        <p:spPr>
          <a:xfrm>
            <a:off x="1572972" y="5033414"/>
            <a:ext cx="5193588"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圖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14171" y="6082869"/>
            <a:ext cx="595052" cy="595052"/>
          </a:xfrm>
          <a:prstGeom prst="rect">
            <a:avLst/>
          </a:prstGeom>
        </p:spPr>
      </p:pic>
      <p:pic>
        <p:nvPicPr>
          <p:cNvPr id="2" name="圖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8488" y="6212264"/>
            <a:ext cx="1005436" cy="373973"/>
          </a:xfrm>
          <a:prstGeom prst="rect">
            <a:avLst/>
          </a:prstGeom>
        </p:spPr>
      </p:pic>
    </p:spTree>
    <p:custDataLst>
      <p:tags r:id="rId1"/>
    </p:custDataLst>
    <p:extLst>
      <p:ext uri="{BB962C8B-B14F-4D97-AF65-F5344CB8AC3E}">
        <p14:creationId xmlns:p14="http://schemas.microsoft.com/office/powerpoint/2010/main" val="937486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What does a wind-powered car look like?</a:t>
            </a:r>
          </a:p>
          <a:p>
            <a:r>
              <a:rPr lang="en-US" dirty="0"/>
              <a:t>What is its advantage vs conventional cars?</a:t>
            </a:r>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10</a:t>
            </a:fld>
            <a:endParaRPr lang="zh-HK" altLang="en-US" dirty="0"/>
          </a:p>
        </p:txBody>
      </p:sp>
      <p:sp>
        <p:nvSpPr>
          <p:cNvPr id="4" name="Title 3"/>
          <p:cNvSpPr>
            <a:spLocks noGrp="1"/>
          </p:cNvSpPr>
          <p:nvPr>
            <p:ph type="ctrTitle"/>
          </p:nvPr>
        </p:nvSpPr>
        <p:spPr/>
        <p:txBody>
          <a:bodyPr/>
          <a:lstStyle/>
          <a:p>
            <a:r>
              <a:rPr lang="en-US" dirty="0"/>
              <a:t>Initiating motivation</a:t>
            </a:r>
          </a:p>
        </p:txBody>
      </p:sp>
    </p:spTree>
    <p:extLst>
      <p:ext uri="{BB962C8B-B14F-4D97-AF65-F5344CB8AC3E}">
        <p14:creationId xmlns:p14="http://schemas.microsoft.com/office/powerpoint/2010/main" val="40194271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2557" y="1731478"/>
            <a:ext cx="8939609" cy="4624655"/>
          </a:xfrm>
        </p:spPr>
        <p:txBody>
          <a:bodyPr>
            <a:normAutofit/>
          </a:bodyPr>
          <a:lstStyle/>
          <a:p>
            <a:pPr marL="0" indent="0">
              <a:buNone/>
            </a:pPr>
            <a:endParaRPr lang="en-US" sz="2400" dirty="0"/>
          </a:p>
          <a:p>
            <a:r>
              <a:rPr lang="en-US" sz="2400" dirty="0"/>
              <a:t>Are wind-powered cars a reality or just science fiction? (ampo.org)</a:t>
            </a:r>
          </a:p>
          <a:p>
            <a:pPr marL="0" indent="0">
              <a:buNone/>
            </a:pPr>
            <a:endParaRPr lang="en-US" sz="2400" dirty="0"/>
          </a:p>
          <a:p>
            <a:r>
              <a:rPr lang="en-US" sz="2400" dirty="0"/>
              <a:t>Will These Wind-Powered Cars Be the Future of Travel? (news.lenovo.com)</a:t>
            </a:r>
          </a:p>
          <a:p>
            <a:pPr marL="0" indent="0">
              <a:buNone/>
            </a:pPr>
            <a:endParaRPr lang="en-US" sz="2400" dirty="0"/>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11</a:t>
            </a:fld>
            <a:endParaRPr lang="zh-HK" altLang="en-US" dirty="0"/>
          </a:p>
        </p:txBody>
      </p:sp>
      <p:sp>
        <p:nvSpPr>
          <p:cNvPr id="4" name="Title 3"/>
          <p:cNvSpPr>
            <a:spLocks noGrp="1"/>
          </p:cNvSpPr>
          <p:nvPr>
            <p:ph type="ctrTitle"/>
          </p:nvPr>
        </p:nvSpPr>
        <p:spPr/>
        <p:txBody>
          <a:bodyPr/>
          <a:lstStyle/>
          <a:p>
            <a:r>
              <a:rPr lang="en-US" dirty="0"/>
              <a:t>Research and Study Reading</a:t>
            </a:r>
          </a:p>
        </p:txBody>
      </p:sp>
      <p:sp>
        <p:nvSpPr>
          <p:cNvPr id="5" name="Content Placeholder 2"/>
          <p:cNvSpPr txBox="1">
            <a:spLocks/>
          </p:cNvSpPr>
          <p:nvPr/>
        </p:nvSpPr>
        <p:spPr>
          <a:xfrm>
            <a:off x="677334" y="2160589"/>
            <a:ext cx="7690811" cy="3880773"/>
          </a:xfrm>
          <a:prstGeom prst="rect">
            <a:avLst/>
          </a:prstGeom>
        </p:spPr>
        <p:txBody>
          <a:bodyPr vert="horz" lIns="121917" tIns="60958" rIns="121917" bIns="60958" rtlCol="0">
            <a:normAutofit/>
          </a:bodyPr>
          <a:lstStyle>
            <a:lvl1pPr marL="457189" indent="-457189" algn="l" defTabSz="1219170" rtl="0" eaLnBrk="1" latinLnBrk="0" hangingPunct="1">
              <a:lnSpc>
                <a:spcPct val="150000"/>
              </a:lnSpc>
              <a:spcBef>
                <a:spcPts val="0"/>
              </a:spcBef>
              <a:buFontTx/>
              <a:buBlip>
                <a:blip r:embed="rId2"/>
              </a:buBlip>
              <a:defRPr sz="3200" kern="1200">
                <a:solidFill>
                  <a:srgbClr val="044572"/>
                </a:solidFill>
                <a:latin typeface="Myriad Pro" panose="020B0503030403020204" pitchFamily="34" charset="0"/>
                <a:ea typeface="Adobe 黑体 Std R" pitchFamily="34" charset="-128"/>
                <a:cs typeface="+mn-cs"/>
              </a:defRPr>
            </a:lvl1pPr>
            <a:lvl2pPr marL="990575" indent="-380990" algn="l" defTabSz="1219170" rtl="0" eaLnBrk="1" latinLnBrk="0" hangingPunct="1">
              <a:lnSpc>
                <a:spcPct val="150000"/>
              </a:lnSpc>
              <a:spcBef>
                <a:spcPts val="0"/>
              </a:spcBef>
              <a:buFont typeface="Arial" panose="020B0604020202020204" pitchFamily="34" charset="0"/>
              <a:buChar char="–"/>
              <a:defRPr sz="3200" kern="1200">
                <a:solidFill>
                  <a:srgbClr val="044572"/>
                </a:solidFill>
                <a:latin typeface="Myriad Pro" panose="020B0503030403020204" pitchFamily="34" charset="0"/>
                <a:ea typeface="Adobe 黑体 Std R" pitchFamily="34" charset="-128"/>
                <a:cs typeface="+mn-cs"/>
              </a:defRPr>
            </a:lvl2pPr>
            <a:lvl3pPr marL="1523962" indent="-304792" algn="l" defTabSz="1219170" rtl="0" eaLnBrk="1" latinLnBrk="0" hangingPunct="1">
              <a:lnSpc>
                <a:spcPct val="150000"/>
              </a:lnSpc>
              <a:spcBef>
                <a:spcPts val="0"/>
              </a:spcBef>
              <a:buFont typeface="Arial" panose="020B0604020202020204" pitchFamily="34" charset="0"/>
              <a:buChar char="•"/>
              <a:defRPr sz="3200" kern="1200">
                <a:solidFill>
                  <a:srgbClr val="044572"/>
                </a:solidFill>
                <a:latin typeface="Myriad Pro" panose="020B0503030403020204" pitchFamily="34" charset="0"/>
                <a:ea typeface="Adobe 黑体 Std R" pitchFamily="34" charset="-128"/>
                <a:cs typeface="+mn-cs"/>
              </a:defRPr>
            </a:lvl3pPr>
            <a:lvl4pPr marL="2133547" indent="-304792" algn="l" defTabSz="1219170" rtl="0" eaLnBrk="1" latinLnBrk="0" hangingPunct="1">
              <a:lnSpc>
                <a:spcPct val="150000"/>
              </a:lnSpc>
              <a:spcBef>
                <a:spcPts val="0"/>
              </a:spcBef>
              <a:buFont typeface="Arial" panose="020B0604020202020204" pitchFamily="34" charset="0"/>
              <a:buChar char="–"/>
              <a:defRPr sz="3200" kern="1200">
                <a:solidFill>
                  <a:srgbClr val="044572"/>
                </a:solidFill>
                <a:latin typeface="Myriad Pro" panose="020B0503030403020204" pitchFamily="34" charset="0"/>
                <a:ea typeface="Adobe 黑体 Std R" pitchFamily="34" charset="-128"/>
                <a:cs typeface="+mn-cs"/>
              </a:defRPr>
            </a:lvl4pPr>
            <a:lvl5pPr marL="2743131" indent="-304792" algn="l" defTabSz="1219170" rtl="0" eaLnBrk="1" latinLnBrk="0" hangingPunct="1">
              <a:lnSpc>
                <a:spcPct val="150000"/>
              </a:lnSpc>
              <a:spcBef>
                <a:spcPts val="0"/>
              </a:spcBef>
              <a:buFont typeface="Arial" panose="020B0604020202020204" pitchFamily="34" charset="0"/>
              <a:buChar char="»"/>
              <a:defRPr sz="3200" kern="1200">
                <a:solidFill>
                  <a:srgbClr val="044572"/>
                </a:solidFill>
                <a:latin typeface="Myriad Pro" panose="020B0503030403020204" pitchFamily="34" charset="0"/>
                <a:ea typeface="Adobe 黑体 Std R" pitchFamily="34" charset="-128"/>
                <a:cs typeface="+mn-cs"/>
              </a:defRPr>
            </a:lvl5pPr>
            <a:lvl6pPr marL="3352716"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a:buFont typeface="Arial" panose="020B0604020202020204" pitchFamily="34" charset="0"/>
              <a:buChar char="•"/>
            </a:pPr>
            <a:endParaRPr lang="en-US" dirty="0"/>
          </a:p>
        </p:txBody>
      </p:sp>
      <p:pic>
        <p:nvPicPr>
          <p:cNvPr id="6" name="Picture 5"/>
          <p:cNvPicPr>
            <a:picLocks noChangeAspect="1"/>
          </p:cNvPicPr>
          <p:nvPr/>
        </p:nvPicPr>
        <p:blipFill>
          <a:blip r:embed="rId3"/>
          <a:stretch>
            <a:fillRect/>
          </a:stretch>
        </p:blipFill>
        <p:spPr>
          <a:xfrm>
            <a:off x="9572977" y="1924894"/>
            <a:ext cx="2035929" cy="2034645"/>
          </a:xfrm>
          <a:prstGeom prst="rect">
            <a:avLst/>
          </a:prstGeom>
        </p:spPr>
      </p:pic>
      <p:pic>
        <p:nvPicPr>
          <p:cNvPr id="7" name="Picture 6"/>
          <p:cNvPicPr>
            <a:picLocks noChangeAspect="1"/>
          </p:cNvPicPr>
          <p:nvPr/>
        </p:nvPicPr>
        <p:blipFill>
          <a:blip r:embed="rId4"/>
          <a:stretch>
            <a:fillRect/>
          </a:stretch>
        </p:blipFill>
        <p:spPr>
          <a:xfrm>
            <a:off x="9572976" y="4395038"/>
            <a:ext cx="2035929" cy="2035929"/>
          </a:xfrm>
          <a:prstGeom prst="rect">
            <a:avLst/>
          </a:prstGeom>
        </p:spPr>
      </p:pic>
      <p:sp>
        <p:nvSpPr>
          <p:cNvPr id="8" name="TextBox 7">
            <a:extLst>
              <a:ext uri="{FF2B5EF4-FFF2-40B4-BE49-F238E27FC236}">
                <a16:creationId xmlns:a16="http://schemas.microsoft.com/office/drawing/2014/main" id="{88626A1C-9C70-4694-BB39-D4BF98EBD013}"/>
              </a:ext>
            </a:extLst>
          </p:cNvPr>
          <p:cNvSpPr txBox="1"/>
          <p:nvPr/>
        </p:nvSpPr>
        <p:spPr>
          <a:xfrm>
            <a:off x="870857" y="3446417"/>
            <a:ext cx="7127464" cy="369332"/>
          </a:xfrm>
          <a:prstGeom prst="rect">
            <a:avLst/>
          </a:prstGeom>
          <a:noFill/>
        </p:spPr>
        <p:txBody>
          <a:bodyPr wrap="none" rtlCol="0">
            <a:spAutoFit/>
          </a:bodyPr>
          <a:lstStyle/>
          <a:p>
            <a:r>
              <a:rPr lang="en-HK" dirty="0">
                <a:hlinkClick r:id="rId5"/>
              </a:rPr>
              <a:t>https://ampo.org/are-wind-powered-cars-a-reality-or-just-science-fiction/</a:t>
            </a:r>
            <a:endParaRPr lang="en-HK" dirty="0"/>
          </a:p>
        </p:txBody>
      </p:sp>
      <p:sp>
        <p:nvSpPr>
          <p:cNvPr id="9" name="TextBox 8">
            <a:extLst>
              <a:ext uri="{FF2B5EF4-FFF2-40B4-BE49-F238E27FC236}">
                <a16:creationId xmlns:a16="http://schemas.microsoft.com/office/drawing/2014/main" id="{BB5D0352-4A2C-4386-B096-77D1044A852E}"/>
              </a:ext>
            </a:extLst>
          </p:cNvPr>
          <p:cNvSpPr txBox="1"/>
          <p:nvPr/>
        </p:nvSpPr>
        <p:spPr>
          <a:xfrm>
            <a:off x="870857" y="5101577"/>
            <a:ext cx="6864572" cy="369332"/>
          </a:xfrm>
          <a:prstGeom prst="rect">
            <a:avLst/>
          </a:prstGeom>
          <a:noFill/>
        </p:spPr>
        <p:txBody>
          <a:bodyPr wrap="none" rtlCol="0">
            <a:spAutoFit/>
          </a:bodyPr>
          <a:lstStyle/>
          <a:p>
            <a:r>
              <a:rPr lang="en-HK" dirty="0">
                <a:hlinkClick r:id="rId6"/>
              </a:rPr>
              <a:t>https://news.lenovo.com/chinook-wind-powered-cars-future-of-travel/</a:t>
            </a:r>
            <a:endParaRPr lang="en-HK" dirty="0"/>
          </a:p>
        </p:txBody>
      </p:sp>
    </p:spTree>
    <p:extLst>
      <p:ext uri="{BB962C8B-B14F-4D97-AF65-F5344CB8AC3E}">
        <p14:creationId xmlns:p14="http://schemas.microsoft.com/office/powerpoint/2010/main" val="35024162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44CB0C5-55E6-4519-B511-F53B9C1F04A8}" type="slidenum">
              <a:rPr lang="zh-HK" altLang="en-US" smtClean="0"/>
              <a:pPr/>
              <a:t>12</a:t>
            </a:fld>
            <a:endParaRPr lang="zh-HK" altLang="en-US" dirty="0"/>
          </a:p>
        </p:txBody>
      </p:sp>
      <p:sp>
        <p:nvSpPr>
          <p:cNvPr id="4" name="Title 3"/>
          <p:cNvSpPr>
            <a:spLocks noGrp="1"/>
          </p:cNvSpPr>
          <p:nvPr>
            <p:ph type="ctrTitle"/>
          </p:nvPr>
        </p:nvSpPr>
        <p:spPr/>
        <p:txBody>
          <a:bodyPr>
            <a:normAutofit fontScale="90000"/>
          </a:bodyPr>
          <a:lstStyle/>
          <a:p>
            <a:r>
              <a:rPr lang="en-US" sz="4400" dirty="0"/>
              <a:t>Research and study</a:t>
            </a:r>
            <a:br>
              <a:rPr lang="en-US" dirty="0"/>
            </a:br>
            <a:r>
              <a:rPr lang="en-US" dirty="0"/>
              <a:t>Existing designs </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340977344"/>
              </p:ext>
            </p:extLst>
          </p:nvPr>
        </p:nvGraphicFramePr>
        <p:xfrm>
          <a:off x="373063" y="1731963"/>
          <a:ext cx="10972800" cy="46243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986267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44CB0C5-55E6-4519-B511-F53B9C1F04A8}" type="slidenum">
              <a:rPr lang="zh-HK" altLang="en-US" smtClean="0"/>
              <a:pPr/>
              <a:t>13</a:t>
            </a:fld>
            <a:endParaRPr lang="zh-HK" altLang="en-US" dirty="0"/>
          </a:p>
        </p:txBody>
      </p:sp>
      <p:sp>
        <p:nvSpPr>
          <p:cNvPr id="4" name="Title 3"/>
          <p:cNvSpPr>
            <a:spLocks noGrp="1"/>
          </p:cNvSpPr>
          <p:nvPr>
            <p:ph type="ctrTitle"/>
          </p:nvPr>
        </p:nvSpPr>
        <p:spPr/>
        <p:txBody>
          <a:bodyPr>
            <a:normAutofit fontScale="90000"/>
          </a:bodyPr>
          <a:lstStyle/>
          <a:p>
            <a:r>
              <a:rPr lang="en-US" dirty="0"/>
              <a:t>Research and study</a:t>
            </a:r>
            <a:br>
              <a:rPr lang="en-US" dirty="0"/>
            </a:br>
            <a:r>
              <a:rPr lang="en-US" dirty="0"/>
              <a:t>Four forces</a:t>
            </a:r>
          </a:p>
        </p:txBody>
      </p:sp>
      <p:pic>
        <p:nvPicPr>
          <p:cNvPr id="5" name="Content Placeholder 5" descr="Cartoon Yellow Car - Free image on Pixaba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7918" y="2077461"/>
            <a:ext cx="3881437" cy="3881437"/>
          </a:xfrm>
          <a:prstGeom prst="rect">
            <a:avLst/>
          </a:prstGeom>
        </p:spPr>
      </p:pic>
      <p:sp>
        <p:nvSpPr>
          <p:cNvPr id="6" name="Right Arrow 5"/>
          <p:cNvSpPr/>
          <p:nvPr/>
        </p:nvSpPr>
        <p:spPr>
          <a:xfrm rot="10800000">
            <a:off x="2758213" y="3734882"/>
            <a:ext cx="1080655" cy="6788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7" name="Right Arrow 6"/>
          <p:cNvSpPr/>
          <p:nvPr/>
        </p:nvSpPr>
        <p:spPr>
          <a:xfrm rot="5400000">
            <a:off x="5121492" y="5079135"/>
            <a:ext cx="1080655" cy="6788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TextBox 7"/>
          <p:cNvSpPr txBox="1"/>
          <p:nvPr/>
        </p:nvSpPr>
        <p:spPr>
          <a:xfrm>
            <a:off x="3058229" y="3889292"/>
            <a:ext cx="784830" cy="369332"/>
          </a:xfrm>
          <a:prstGeom prst="rect">
            <a:avLst/>
          </a:prstGeom>
          <a:noFill/>
        </p:spPr>
        <p:txBody>
          <a:bodyPr wrap="none" rtlCol="0">
            <a:spAutoFit/>
          </a:bodyPr>
          <a:lstStyle/>
          <a:p>
            <a:r>
              <a:rPr lang="en-US" dirty="0">
                <a:latin typeface="Calibri" panose="020F0502020204030204" pitchFamily="34" charset="0"/>
                <a:cs typeface="Calibri" panose="020F0502020204030204" pitchFamily="34" charset="0"/>
              </a:rPr>
              <a:t>Thrust</a:t>
            </a:r>
          </a:p>
        </p:txBody>
      </p:sp>
      <p:sp>
        <p:nvSpPr>
          <p:cNvPr id="12" name="Right Arrow 11"/>
          <p:cNvSpPr/>
          <p:nvPr/>
        </p:nvSpPr>
        <p:spPr>
          <a:xfrm>
            <a:off x="7152262" y="3734522"/>
            <a:ext cx="1080655" cy="6788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13" name="Right Arrow 12"/>
          <p:cNvSpPr/>
          <p:nvPr/>
        </p:nvSpPr>
        <p:spPr>
          <a:xfrm rot="16200000">
            <a:off x="5121492" y="2401995"/>
            <a:ext cx="1080655" cy="6788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9" name="TextBox 8"/>
          <p:cNvSpPr txBox="1"/>
          <p:nvPr/>
        </p:nvSpPr>
        <p:spPr>
          <a:xfrm>
            <a:off x="7276952" y="3889292"/>
            <a:ext cx="622350" cy="369332"/>
          </a:xfrm>
          <a:prstGeom prst="rect">
            <a:avLst/>
          </a:prstGeom>
          <a:noFill/>
        </p:spPr>
        <p:txBody>
          <a:bodyPr wrap="none" rtlCol="0">
            <a:spAutoFit/>
          </a:bodyPr>
          <a:lstStyle/>
          <a:p>
            <a:r>
              <a:rPr lang="en-US" dirty="0">
                <a:latin typeface="Calibri" panose="020F0502020204030204" pitchFamily="34" charset="0"/>
                <a:cs typeface="Calibri" panose="020F0502020204030204" pitchFamily="34" charset="0"/>
              </a:rPr>
              <a:t>Drag</a:t>
            </a:r>
          </a:p>
        </p:txBody>
      </p:sp>
      <p:sp>
        <p:nvSpPr>
          <p:cNvPr id="10" name="TextBox 9"/>
          <p:cNvSpPr txBox="1"/>
          <p:nvPr/>
        </p:nvSpPr>
        <p:spPr>
          <a:xfrm>
            <a:off x="5430986" y="2669275"/>
            <a:ext cx="461665" cy="390492"/>
          </a:xfrm>
          <a:prstGeom prst="rect">
            <a:avLst/>
          </a:prstGeom>
          <a:noFill/>
        </p:spPr>
        <p:txBody>
          <a:bodyPr vert="eaVert" wrap="none" rtlCol="0">
            <a:spAutoFit/>
          </a:bodyPr>
          <a:lstStyle/>
          <a:p>
            <a:r>
              <a:rPr lang="en-US" dirty="0">
                <a:latin typeface="Calibri" panose="020F0502020204030204" pitchFamily="34" charset="0"/>
                <a:cs typeface="Calibri" panose="020F0502020204030204" pitchFamily="34" charset="0"/>
              </a:rPr>
              <a:t>Lift</a:t>
            </a:r>
          </a:p>
        </p:txBody>
      </p:sp>
      <p:sp>
        <p:nvSpPr>
          <p:cNvPr id="11" name="TextBox 10"/>
          <p:cNvSpPr txBox="1"/>
          <p:nvPr/>
        </p:nvSpPr>
        <p:spPr>
          <a:xfrm>
            <a:off x="5430985" y="5089430"/>
            <a:ext cx="461665" cy="763029"/>
          </a:xfrm>
          <a:prstGeom prst="rect">
            <a:avLst/>
          </a:prstGeom>
          <a:noFill/>
        </p:spPr>
        <p:txBody>
          <a:bodyPr vert="eaVert" wrap="none" rtlCol="0">
            <a:spAutoFit/>
          </a:bodyPr>
          <a:lstStyle/>
          <a:p>
            <a:r>
              <a:rPr lang="en-US" dirty="0">
                <a:latin typeface="Calibri" panose="020F0502020204030204" pitchFamily="34" charset="0"/>
                <a:cs typeface="Calibri" panose="020F0502020204030204" pitchFamily="34" charset="0"/>
              </a:rPr>
              <a:t>Weight</a:t>
            </a:r>
          </a:p>
        </p:txBody>
      </p:sp>
    </p:spTree>
    <p:extLst>
      <p:ext uri="{BB962C8B-B14F-4D97-AF65-F5344CB8AC3E}">
        <p14:creationId xmlns:p14="http://schemas.microsoft.com/office/powerpoint/2010/main" val="17884157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2557" y="1731478"/>
            <a:ext cx="6112326" cy="4624655"/>
          </a:xfrm>
        </p:spPr>
        <p:txBody>
          <a:bodyPr>
            <a:normAutofit/>
          </a:bodyPr>
          <a:lstStyle/>
          <a:p>
            <a:r>
              <a:rPr lang="en-US" sz="2400" dirty="0"/>
              <a:t>Thrust is the driving force that move a vehicle in the direction of motion. In wind-powered car, the driving force is created by the motion of air.</a:t>
            </a:r>
          </a:p>
          <a:p>
            <a:r>
              <a:rPr lang="en-US" sz="2400" dirty="0"/>
              <a:t>Drag is the force that acts opposite to the direction of motion. It tends to slow an object. Drag is caused by frictions.</a:t>
            </a:r>
          </a:p>
          <a:p>
            <a:endParaRPr lang="en-US" sz="2400" dirty="0"/>
          </a:p>
          <a:p>
            <a:endParaRPr lang="en-US" sz="2400" dirty="0"/>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14</a:t>
            </a:fld>
            <a:endParaRPr lang="zh-HK" altLang="en-US" dirty="0"/>
          </a:p>
        </p:txBody>
      </p:sp>
      <p:sp>
        <p:nvSpPr>
          <p:cNvPr id="4" name="Title 3"/>
          <p:cNvSpPr>
            <a:spLocks noGrp="1"/>
          </p:cNvSpPr>
          <p:nvPr>
            <p:ph type="ctrTitle"/>
          </p:nvPr>
        </p:nvSpPr>
        <p:spPr/>
        <p:txBody>
          <a:bodyPr>
            <a:normAutofit fontScale="90000"/>
          </a:bodyPr>
          <a:lstStyle/>
          <a:p>
            <a:r>
              <a:rPr lang="en-US" dirty="0"/>
              <a:t>Research and study</a:t>
            </a:r>
            <a:br>
              <a:rPr lang="en-US" dirty="0"/>
            </a:br>
            <a:r>
              <a:rPr lang="en-US" dirty="0"/>
              <a:t>Four forces</a:t>
            </a:r>
          </a:p>
        </p:txBody>
      </p:sp>
      <p:pic>
        <p:nvPicPr>
          <p:cNvPr id="5" name="圖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9045" y="1395278"/>
            <a:ext cx="4131217" cy="1641103"/>
          </a:xfrm>
          <a:prstGeom prst="rect">
            <a:avLst/>
          </a:prstGeom>
        </p:spPr>
      </p:pic>
      <p:pic>
        <p:nvPicPr>
          <p:cNvPr id="12" name="圖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08058" y="3926002"/>
            <a:ext cx="4053190" cy="1838786"/>
          </a:xfrm>
          <a:prstGeom prst="rect">
            <a:avLst/>
          </a:prstGeom>
        </p:spPr>
      </p:pic>
    </p:spTree>
    <p:extLst>
      <p:ext uri="{BB962C8B-B14F-4D97-AF65-F5344CB8AC3E}">
        <p14:creationId xmlns:p14="http://schemas.microsoft.com/office/powerpoint/2010/main" val="1377732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96343" y="4043805"/>
            <a:ext cx="5072743" cy="23123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p:cNvSpPr>
            <a:spLocks noGrp="1"/>
          </p:cNvSpPr>
          <p:nvPr>
            <p:ph idx="1"/>
          </p:nvPr>
        </p:nvSpPr>
        <p:spPr>
          <a:xfrm>
            <a:off x="372557" y="1731478"/>
            <a:ext cx="8634809" cy="4624655"/>
          </a:xfrm>
        </p:spPr>
        <p:txBody>
          <a:bodyPr>
            <a:normAutofit/>
          </a:bodyPr>
          <a:lstStyle/>
          <a:p>
            <a:r>
              <a:rPr lang="en-US" sz="2400" dirty="0"/>
              <a:t>Weight is the force due to gravity.  It acts toward the center of the Earth.</a:t>
            </a:r>
          </a:p>
          <a:p>
            <a:r>
              <a:rPr lang="en-US" sz="2400" dirty="0"/>
              <a:t>Lift is the force that holds a vehicle in the air. It is caused by the difference of pressure above and below the object.</a:t>
            </a:r>
          </a:p>
          <a:p>
            <a:endParaRPr lang="en-US" sz="2400" dirty="0"/>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15</a:t>
            </a:fld>
            <a:endParaRPr lang="zh-HK" altLang="en-US" dirty="0"/>
          </a:p>
        </p:txBody>
      </p:sp>
      <p:sp>
        <p:nvSpPr>
          <p:cNvPr id="4" name="Title 3"/>
          <p:cNvSpPr>
            <a:spLocks noGrp="1"/>
          </p:cNvSpPr>
          <p:nvPr>
            <p:ph type="ctrTitle"/>
          </p:nvPr>
        </p:nvSpPr>
        <p:spPr/>
        <p:txBody>
          <a:bodyPr>
            <a:normAutofit fontScale="90000"/>
          </a:bodyPr>
          <a:lstStyle/>
          <a:p>
            <a:r>
              <a:rPr lang="en-US" dirty="0"/>
              <a:t>Research and study</a:t>
            </a:r>
            <a:br>
              <a:rPr lang="en-US" dirty="0"/>
            </a:br>
            <a:r>
              <a:rPr lang="en-US" dirty="0"/>
              <a:t>Four forces</a:t>
            </a:r>
          </a:p>
        </p:txBody>
      </p:sp>
      <p:pic>
        <p:nvPicPr>
          <p:cNvPr id="7" name="Picture 2" descr="Free physical gravity sciences vect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92348" y="1625600"/>
            <a:ext cx="1581849" cy="1584325"/>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Arrow Connector 7"/>
          <p:cNvCxnSpPr/>
          <p:nvPr/>
        </p:nvCxnSpPr>
        <p:spPr>
          <a:xfrm>
            <a:off x="10677525" y="1790700"/>
            <a:ext cx="36000" cy="1419225"/>
          </a:xfrm>
          <a:prstGeom prst="straightConnector1">
            <a:avLst/>
          </a:prstGeom>
          <a:ln w="47625">
            <a:solidFill>
              <a:srgbClr val="92D050"/>
            </a:solidFill>
            <a:tailEnd type="triangle"/>
          </a:ln>
        </p:spPr>
        <p:style>
          <a:lnRef idx="3">
            <a:schemeClr val="accent2"/>
          </a:lnRef>
          <a:fillRef idx="0">
            <a:schemeClr val="accent2"/>
          </a:fillRef>
          <a:effectRef idx="2">
            <a:schemeClr val="accent2"/>
          </a:effectRef>
          <a:fontRef idx="minor">
            <a:schemeClr val="tx1"/>
          </a:fontRef>
        </p:style>
      </p:cxnSp>
      <p:pic>
        <p:nvPicPr>
          <p:cNvPr id="9" name="圖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3727" y="4154598"/>
            <a:ext cx="4276201" cy="2068970"/>
          </a:xfrm>
          <a:prstGeom prst="rect">
            <a:avLst/>
          </a:prstGeom>
        </p:spPr>
      </p:pic>
    </p:spTree>
    <p:extLst>
      <p:ext uri="{BB962C8B-B14F-4D97-AF65-F5344CB8AC3E}">
        <p14:creationId xmlns:p14="http://schemas.microsoft.com/office/powerpoint/2010/main" val="2113753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2557" y="1731478"/>
            <a:ext cx="6312022" cy="4624655"/>
          </a:xfrm>
        </p:spPr>
        <p:txBody>
          <a:bodyPr>
            <a:normAutofit/>
          </a:bodyPr>
          <a:lstStyle/>
          <a:p>
            <a:r>
              <a:rPr lang="en-US" sz="2800" dirty="0"/>
              <a:t>When designing a vehicle, we want:</a:t>
            </a:r>
          </a:p>
          <a:p>
            <a:endParaRPr lang="en-US" sz="2800" dirty="0"/>
          </a:p>
          <a:p>
            <a:pPr marL="457200" indent="-457200">
              <a:buAutoNum type="arabicParenBoth"/>
            </a:pPr>
            <a:r>
              <a:rPr lang="en-US" sz="2800" dirty="0"/>
              <a:t> Weight &gt; Lift : the vehicle will stay firmly on ground</a:t>
            </a:r>
          </a:p>
          <a:p>
            <a:pPr marL="457200" indent="-457200">
              <a:buAutoNum type="arabicParenBoth"/>
            </a:pPr>
            <a:r>
              <a:rPr lang="en-US" sz="2800" dirty="0"/>
              <a:t> Thrust &gt; Drag: the vehicle will move forwards</a:t>
            </a:r>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16</a:t>
            </a:fld>
            <a:endParaRPr lang="zh-HK" altLang="en-US" dirty="0"/>
          </a:p>
        </p:txBody>
      </p:sp>
      <p:sp>
        <p:nvSpPr>
          <p:cNvPr id="4" name="Title 3"/>
          <p:cNvSpPr>
            <a:spLocks noGrp="1"/>
          </p:cNvSpPr>
          <p:nvPr>
            <p:ph type="ctrTitle"/>
          </p:nvPr>
        </p:nvSpPr>
        <p:spPr/>
        <p:txBody>
          <a:bodyPr>
            <a:normAutofit fontScale="90000"/>
          </a:bodyPr>
          <a:lstStyle/>
          <a:p>
            <a:r>
              <a:rPr lang="en-US" dirty="0"/>
              <a:t>Research and study</a:t>
            </a:r>
            <a:br>
              <a:rPr lang="en-US" dirty="0"/>
            </a:br>
            <a:r>
              <a:rPr lang="en-US" dirty="0"/>
              <a:t>Four forces</a:t>
            </a:r>
          </a:p>
        </p:txBody>
      </p:sp>
      <p:pic>
        <p:nvPicPr>
          <p:cNvPr id="5" name="Content Placeholder 5" descr="Cartoon Yellow Car - Free image on Pixaba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99283" y="1971021"/>
            <a:ext cx="3881437" cy="3881437"/>
          </a:xfrm>
          <a:prstGeom prst="rect">
            <a:avLst/>
          </a:prstGeom>
        </p:spPr>
      </p:pic>
      <p:sp>
        <p:nvSpPr>
          <p:cNvPr id="6" name="Right Arrow 5"/>
          <p:cNvSpPr/>
          <p:nvPr/>
        </p:nvSpPr>
        <p:spPr>
          <a:xfrm rot="10800000">
            <a:off x="6609578" y="3628442"/>
            <a:ext cx="1080655" cy="6788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7" name="Right Arrow 6"/>
          <p:cNvSpPr/>
          <p:nvPr/>
        </p:nvSpPr>
        <p:spPr>
          <a:xfrm rot="5400000">
            <a:off x="8972857" y="4972695"/>
            <a:ext cx="1080655" cy="6788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TextBox 7"/>
          <p:cNvSpPr txBox="1"/>
          <p:nvPr/>
        </p:nvSpPr>
        <p:spPr>
          <a:xfrm>
            <a:off x="6909594" y="3782852"/>
            <a:ext cx="784830" cy="369332"/>
          </a:xfrm>
          <a:prstGeom prst="rect">
            <a:avLst/>
          </a:prstGeom>
          <a:noFill/>
        </p:spPr>
        <p:txBody>
          <a:bodyPr wrap="none" rtlCol="0">
            <a:spAutoFit/>
          </a:bodyPr>
          <a:lstStyle/>
          <a:p>
            <a:r>
              <a:rPr lang="en-US" dirty="0">
                <a:latin typeface="Calibri" panose="020F0502020204030204" pitchFamily="34" charset="0"/>
                <a:cs typeface="Calibri" panose="020F0502020204030204" pitchFamily="34" charset="0"/>
              </a:rPr>
              <a:t>Thrust</a:t>
            </a:r>
          </a:p>
        </p:txBody>
      </p:sp>
      <p:sp>
        <p:nvSpPr>
          <p:cNvPr id="9" name="Right Arrow 8"/>
          <p:cNvSpPr/>
          <p:nvPr/>
        </p:nvSpPr>
        <p:spPr>
          <a:xfrm>
            <a:off x="11003627" y="3628082"/>
            <a:ext cx="1080655" cy="6788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10" name="Right Arrow 9"/>
          <p:cNvSpPr/>
          <p:nvPr/>
        </p:nvSpPr>
        <p:spPr>
          <a:xfrm rot="16200000">
            <a:off x="8972857" y="2295555"/>
            <a:ext cx="1080655" cy="6788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1" name="TextBox 10"/>
          <p:cNvSpPr txBox="1"/>
          <p:nvPr/>
        </p:nvSpPr>
        <p:spPr>
          <a:xfrm>
            <a:off x="11128317" y="3782852"/>
            <a:ext cx="622350" cy="369332"/>
          </a:xfrm>
          <a:prstGeom prst="rect">
            <a:avLst/>
          </a:prstGeom>
          <a:noFill/>
        </p:spPr>
        <p:txBody>
          <a:bodyPr wrap="none" rtlCol="0">
            <a:spAutoFit/>
          </a:bodyPr>
          <a:lstStyle/>
          <a:p>
            <a:r>
              <a:rPr lang="en-US" dirty="0">
                <a:latin typeface="Calibri" panose="020F0502020204030204" pitchFamily="34" charset="0"/>
                <a:cs typeface="Calibri" panose="020F0502020204030204" pitchFamily="34" charset="0"/>
              </a:rPr>
              <a:t>Drag</a:t>
            </a:r>
          </a:p>
        </p:txBody>
      </p:sp>
      <p:sp>
        <p:nvSpPr>
          <p:cNvPr id="12" name="TextBox 11"/>
          <p:cNvSpPr txBox="1"/>
          <p:nvPr/>
        </p:nvSpPr>
        <p:spPr>
          <a:xfrm>
            <a:off x="9282351" y="2562835"/>
            <a:ext cx="461665" cy="390492"/>
          </a:xfrm>
          <a:prstGeom prst="rect">
            <a:avLst/>
          </a:prstGeom>
          <a:noFill/>
        </p:spPr>
        <p:txBody>
          <a:bodyPr vert="eaVert" wrap="none" rtlCol="0">
            <a:spAutoFit/>
          </a:bodyPr>
          <a:lstStyle/>
          <a:p>
            <a:r>
              <a:rPr lang="en-US" dirty="0">
                <a:latin typeface="Calibri" panose="020F0502020204030204" pitchFamily="34" charset="0"/>
                <a:cs typeface="Calibri" panose="020F0502020204030204" pitchFamily="34" charset="0"/>
              </a:rPr>
              <a:t>Lift</a:t>
            </a:r>
          </a:p>
        </p:txBody>
      </p:sp>
      <p:sp>
        <p:nvSpPr>
          <p:cNvPr id="13" name="TextBox 12"/>
          <p:cNvSpPr txBox="1"/>
          <p:nvPr/>
        </p:nvSpPr>
        <p:spPr>
          <a:xfrm>
            <a:off x="9282350" y="4982990"/>
            <a:ext cx="461665" cy="763029"/>
          </a:xfrm>
          <a:prstGeom prst="rect">
            <a:avLst/>
          </a:prstGeom>
          <a:noFill/>
        </p:spPr>
        <p:txBody>
          <a:bodyPr vert="eaVert" wrap="none" rtlCol="0">
            <a:spAutoFit/>
          </a:bodyPr>
          <a:lstStyle/>
          <a:p>
            <a:r>
              <a:rPr lang="en-US" dirty="0">
                <a:latin typeface="Calibri" panose="020F0502020204030204" pitchFamily="34" charset="0"/>
                <a:cs typeface="Calibri" panose="020F0502020204030204" pitchFamily="34" charset="0"/>
              </a:rPr>
              <a:t>Weight</a:t>
            </a:r>
          </a:p>
        </p:txBody>
      </p:sp>
    </p:spTree>
    <p:extLst>
      <p:ext uri="{BB962C8B-B14F-4D97-AF65-F5344CB8AC3E}">
        <p14:creationId xmlns:p14="http://schemas.microsoft.com/office/powerpoint/2010/main" val="25404155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2557" y="1731478"/>
            <a:ext cx="7769619" cy="4624655"/>
          </a:xfrm>
        </p:spPr>
        <p:txBody>
          <a:bodyPr/>
          <a:lstStyle/>
          <a:p>
            <a:r>
              <a:rPr lang="en-US" dirty="0"/>
              <a:t>Take rotor-powered vehicle as an example to demonstrate how it work:</a:t>
            </a:r>
          </a:p>
          <a:p>
            <a:pPr marL="514350" indent="-514350">
              <a:buFont typeface="+mj-lt"/>
              <a:buAutoNum type="arabicParenR"/>
            </a:pPr>
            <a:r>
              <a:rPr lang="en-US" sz="2800" dirty="0"/>
              <a:t>When moving from stationary, the vehicle is pushed by wind to create thrust. When thrust &gt; drag (due to friction), it starts to move.</a:t>
            </a:r>
          </a:p>
          <a:p>
            <a:pPr marL="0" indent="0">
              <a:buNone/>
            </a:pPr>
            <a:endParaRPr lang="en-US" dirty="0"/>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17</a:t>
            </a:fld>
            <a:endParaRPr lang="zh-HK" altLang="en-US" dirty="0"/>
          </a:p>
        </p:txBody>
      </p:sp>
      <p:sp>
        <p:nvSpPr>
          <p:cNvPr id="4" name="Title 3"/>
          <p:cNvSpPr>
            <a:spLocks noGrp="1"/>
          </p:cNvSpPr>
          <p:nvPr>
            <p:ph type="ctrTitle"/>
          </p:nvPr>
        </p:nvSpPr>
        <p:spPr/>
        <p:txBody>
          <a:bodyPr>
            <a:normAutofit fontScale="90000"/>
          </a:bodyPr>
          <a:lstStyle/>
          <a:p>
            <a:r>
              <a:rPr lang="en-US" dirty="0"/>
              <a:t>Research and study</a:t>
            </a:r>
            <a:br>
              <a:rPr lang="en-US" dirty="0"/>
            </a:br>
            <a:r>
              <a:rPr lang="en-US" dirty="0"/>
              <a:t>Rotor-powered Vehicle</a:t>
            </a:r>
          </a:p>
        </p:txBody>
      </p:sp>
      <p:grpSp>
        <p:nvGrpSpPr>
          <p:cNvPr id="9" name="Group 8"/>
          <p:cNvGrpSpPr/>
          <p:nvPr/>
        </p:nvGrpSpPr>
        <p:grpSpPr>
          <a:xfrm>
            <a:off x="7493304" y="1541111"/>
            <a:ext cx="4260274" cy="2799583"/>
            <a:chOff x="3650671" y="3590153"/>
            <a:chExt cx="4260274" cy="2799583"/>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8063" y="3759661"/>
              <a:ext cx="3202882" cy="2630075"/>
            </a:xfrm>
            <a:prstGeom prst="rect">
              <a:avLst/>
            </a:prstGeom>
          </p:spPr>
        </p:pic>
        <p:pic>
          <p:nvPicPr>
            <p:cNvPr id="6" name="Picture 5" descr="Download Wind Image HQ PNG Image | FreePNGIm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0671" y="3590153"/>
              <a:ext cx="2536372" cy="2049517"/>
            </a:xfrm>
            <a:prstGeom prst="rect">
              <a:avLst/>
            </a:prstGeom>
          </p:spPr>
        </p:pic>
        <p:sp>
          <p:nvSpPr>
            <p:cNvPr id="7" name="Right Arrow 6"/>
            <p:cNvSpPr/>
            <p:nvPr/>
          </p:nvSpPr>
          <p:spPr>
            <a:xfrm>
              <a:off x="6124699" y="4275475"/>
              <a:ext cx="1018482" cy="6788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6207823" y="4430246"/>
              <a:ext cx="893793" cy="369332"/>
            </a:xfrm>
            <a:prstGeom prst="rect">
              <a:avLst/>
            </a:prstGeom>
            <a:noFill/>
          </p:spPr>
          <p:txBody>
            <a:bodyPr wrap="square" rtlCol="0">
              <a:spAutoFit/>
            </a:bodyPr>
            <a:lstStyle/>
            <a:p>
              <a:r>
                <a:rPr lang="en-US" dirty="0">
                  <a:latin typeface="Myriad Pro" panose="020B0503030403020204" charset="0"/>
                </a:rPr>
                <a:t>Thrust</a:t>
              </a:r>
            </a:p>
          </p:txBody>
        </p:sp>
      </p:grpSp>
    </p:spTree>
    <p:extLst>
      <p:ext uri="{BB962C8B-B14F-4D97-AF65-F5344CB8AC3E}">
        <p14:creationId xmlns:p14="http://schemas.microsoft.com/office/powerpoint/2010/main" val="38983195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2557" y="1731478"/>
            <a:ext cx="11472602" cy="1479015"/>
          </a:xfrm>
        </p:spPr>
        <p:txBody>
          <a:bodyPr>
            <a:normAutofit/>
          </a:bodyPr>
          <a:lstStyle/>
          <a:p>
            <a:pPr marL="457200" indent="-457200">
              <a:buFont typeface="+mj-lt"/>
              <a:buAutoNum type="arabicParenR" startAt="2"/>
            </a:pPr>
            <a:r>
              <a:rPr lang="en-US" sz="2800" dirty="0"/>
              <a:t>When the vehicle is moving, if the speed of wind is still faster than the vehicle, the wind continues to push the vehicle forward → acceleration</a:t>
            </a:r>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18</a:t>
            </a:fld>
            <a:endParaRPr lang="zh-HK" altLang="en-US" dirty="0"/>
          </a:p>
        </p:txBody>
      </p:sp>
      <p:sp>
        <p:nvSpPr>
          <p:cNvPr id="4" name="Title 3"/>
          <p:cNvSpPr>
            <a:spLocks noGrp="1"/>
          </p:cNvSpPr>
          <p:nvPr>
            <p:ph type="ctrTitle"/>
          </p:nvPr>
        </p:nvSpPr>
        <p:spPr/>
        <p:txBody>
          <a:bodyPr>
            <a:normAutofit fontScale="90000"/>
          </a:bodyPr>
          <a:lstStyle/>
          <a:p>
            <a:r>
              <a:rPr lang="en-US" dirty="0"/>
              <a:t>Research and study</a:t>
            </a:r>
            <a:br>
              <a:rPr lang="en-US" dirty="0"/>
            </a:br>
            <a:r>
              <a:rPr lang="en-US" dirty="0"/>
              <a:t>Rotor-powered Vehicle</a:t>
            </a:r>
          </a:p>
        </p:txBody>
      </p:sp>
      <p:grpSp>
        <p:nvGrpSpPr>
          <p:cNvPr id="5" name="Group 4"/>
          <p:cNvGrpSpPr/>
          <p:nvPr/>
        </p:nvGrpSpPr>
        <p:grpSpPr>
          <a:xfrm>
            <a:off x="6416749" y="3936525"/>
            <a:ext cx="5092261" cy="2661583"/>
            <a:chOff x="5354575" y="3498067"/>
            <a:chExt cx="6565901" cy="3272256"/>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0645" y="4140248"/>
              <a:ext cx="3202882" cy="2630075"/>
            </a:xfrm>
            <a:prstGeom prst="rect">
              <a:avLst/>
            </a:prstGeom>
          </p:spPr>
        </p:pic>
        <p:pic>
          <p:nvPicPr>
            <p:cNvPr id="7" name="Picture 6" descr="Download Wind Image HQ PNG Image | FreePNGIm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29182" y="3498067"/>
              <a:ext cx="2476480" cy="1438975"/>
            </a:xfrm>
            <a:prstGeom prst="rect">
              <a:avLst/>
            </a:prstGeom>
          </p:spPr>
        </p:pic>
        <p:pic>
          <p:nvPicPr>
            <p:cNvPr id="8" name="Picture 7" descr="Download Wind Image HQ PNG Image | FreePNGIm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98510" y="3965478"/>
              <a:ext cx="1604269" cy="2049517"/>
            </a:xfrm>
            <a:prstGeom prst="rect">
              <a:avLst/>
            </a:prstGeom>
          </p:spPr>
        </p:pic>
        <p:sp>
          <p:nvSpPr>
            <p:cNvPr id="9" name="TextBox 8"/>
            <p:cNvSpPr txBox="1"/>
            <p:nvPr/>
          </p:nvSpPr>
          <p:spPr>
            <a:xfrm>
              <a:off x="5354575" y="4381871"/>
              <a:ext cx="1074334" cy="369332"/>
            </a:xfrm>
            <a:prstGeom prst="rect">
              <a:avLst/>
            </a:prstGeom>
            <a:noFill/>
          </p:spPr>
          <p:txBody>
            <a:bodyPr wrap="none" rtlCol="0">
              <a:spAutoFit/>
            </a:bodyPr>
            <a:lstStyle/>
            <a:p>
              <a:r>
                <a:rPr lang="en-US" dirty="0">
                  <a:latin typeface="Myriad Pro" panose="020B0503030403020204" charset="0"/>
                </a:rPr>
                <a:t>Action force</a:t>
              </a:r>
            </a:p>
          </p:txBody>
        </p:sp>
        <p:cxnSp>
          <p:nvCxnSpPr>
            <p:cNvPr id="10" name="Straight Arrow Connector 9"/>
            <p:cNvCxnSpPr/>
            <p:nvPr/>
          </p:nvCxnSpPr>
          <p:spPr>
            <a:xfrm flipH="1">
              <a:off x="6320494" y="4992825"/>
              <a:ext cx="193715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8616918" y="4987288"/>
              <a:ext cx="1937153" cy="205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0668210" y="4759236"/>
              <a:ext cx="1252266" cy="369332"/>
            </a:xfrm>
            <a:prstGeom prst="rect">
              <a:avLst/>
            </a:prstGeom>
            <a:noFill/>
          </p:spPr>
          <p:txBody>
            <a:bodyPr wrap="none" rtlCol="0">
              <a:spAutoFit/>
            </a:bodyPr>
            <a:lstStyle/>
            <a:p>
              <a:r>
                <a:rPr lang="en-US" dirty="0">
                  <a:latin typeface="Myriad Pro" panose="020B0503030403020204" charset="0"/>
                </a:rPr>
                <a:t>Reaction force</a:t>
              </a:r>
            </a:p>
          </p:txBody>
        </p:sp>
        <p:pic>
          <p:nvPicPr>
            <p:cNvPr id="13" name="Picture 12" descr="Download Wind Image HQ PNG Image | FreePNGIm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7517" y="5049618"/>
              <a:ext cx="2476480" cy="1438975"/>
            </a:xfrm>
            <a:prstGeom prst="rect">
              <a:avLst/>
            </a:prstGeom>
          </p:spPr>
        </p:pic>
      </p:grpSp>
      <p:sp>
        <p:nvSpPr>
          <p:cNvPr id="14" name="TextBox 13"/>
          <p:cNvSpPr txBox="1"/>
          <p:nvPr/>
        </p:nvSpPr>
        <p:spPr>
          <a:xfrm>
            <a:off x="362045" y="3210493"/>
            <a:ext cx="5871589" cy="3385542"/>
          </a:xfrm>
          <a:prstGeom prst="rect">
            <a:avLst/>
          </a:prstGeom>
          <a:noFill/>
        </p:spPr>
        <p:txBody>
          <a:bodyPr wrap="square" rtlCol="0">
            <a:spAutoFit/>
          </a:bodyPr>
          <a:lstStyle/>
          <a:p>
            <a:pPr marL="514350" indent="-514350">
              <a:buFont typeface="+mj-lt"/>
              <a:buAutoNum type="arabicParenR" startAt="3"/>
            </a:pPr>
            <a:r>
              <a:rPr lang="en-US" sz="2800" dirty="0">
                <a:solidFill>
                  <a:srgbClr val="044572"/>
                </a:solidFill>
                <a:latin typeface="Myriad Pro" panose="020B0503030403020204" pitchFamily="34" charset="0"/>
                <a:ea typeface="Adobe 黑体 Std R" pitchFamily="34" charset="-128"/>
              </a:rPr>
              <a:t>Meanwhile the propeller are rotating, the wind will bounce back by the rotor blades creating an action-reaction pair. The kinetic energy of the wind (air molecules) transfer to the vehicle, making it moves faster. </a:t>
            </a:r>
          </a:p>
          <a:p>
            <a:endParaRPr lang="en-US" dirty="0"/>
          </a:p>
        </p:txBody>
      </p:sp>
    </p:spTree>
    <p:extLst>
      <p:ext uri="{BB962C8B-B14F-4D97-AF65-F5344CB8AC3E}">
        <p14:creationId xmlns:p14="http://schemas.microsoft.com/office/powerpoint/2010/main" val="14494076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pPr marL="0" indent="0">
              <a:buNone/>
            </a:pPr>
            <a:r>
              <a:rPr lang="en-US" dirty="0"/>
              <a:t>Newton’s Laws of Motion:</a:t>
            </a:r>
          </a:p>
          <a:p>
            <a:r>
              <a:rPr lang="en-US" dirty="0"/>
              <a:t>1</a:t>
            </a:r>
            <a:r>
              <a:rPr lang="en-US" baseline="30000" dirty="0"/>
              <a:t>st</a:t>
            </a:r>
            <a:r>
              <a:rPr lang="en-US" dirty="0"/>
              <a:t> law: An object at rest remains at rest, and an object in motion remains in motion at constant speed and in a straight line unless acted on by an unbalanced force.</a:t>
            </a:r>
          </a:p>
          <a:p>
            <a:r>
              <a:rPr lang="en-US" dirty="0"/>
              <a:t>2</a:t>
            </a:r>
            <a:r>
              <a:rPr lang="en-US" baseline="30000" dirty="0"/>
              <a:t>nd</a:t>
            </a:r>
            <a:r>
              <a:rPr lang="en-US" dirty="0"/>
              <a:t> law: The acceleration of an object depends on the mass of the object and the amount of force applied.</a:t>
            </a:r>
          </a:p>
          <a:p>
            <a:r>
              <a:rPr lang="en-US" dirty="0"/>
              <a:t>3</a:t>
            </a:r>
            <a:r>
              <a:rPr lang="en-US" baseline="30000" dirty="0"/>
              <a:t>rd</a:t>
            </a:r>
            <a:r>
              <a:rPr lang="en-US" dirty="0"/>
              <a:t> law: Whenever one object exerts a force on another object, the second object exerts an equal and opposite force on the first. (action-reaction force)</a:t>
            </a:r>
          </a:p>
          <a:p>
            <a:pPr marL="0" indent="0">
              <a:buNone/>
            </a:pPr>
            <a:endParaRPr lang="en-US" dirty="0"/>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19</a:t>
            </a:fld>
            <a:endParaRPr lang="zh-HK" altLang="en-US" dirty="0"/>
          </a:p>
        </p:txBody>
      </p:sp>
      <p:sp>
        <p:nvSpPr>
          <p:cNvPr id="4" name="Title 3"/>
          <p:cNvSpPr>
            <a:spLocks noGrp="1"/>
          </p:cNvSpPr>
          <p:nvPr>
            <p:ph type="ctrTitle"/>
          </p:nvPr>
        </p:nvSpPr>
        <p:spPr/>
        <p:txBody>
          <a:bodyPr>
            <a:normAutofit fontScale="90000"/>
          </a:bodyPr>
          <a:lstStyle/>
          <a:p>
            <a:r>
              <a:rPr lang="en-US" dirty="0"/>
              <a:t>Research and study</a:t>
            </a:r>
            <a:br>
              <a:rPr lang="en-US" dirty="0"/>
            </a:br>
            <a:r>
              <a:rPr lang="en-US" dirty="0"/>
              <a:t>Rotor-powered Vehicle</a:t>
            </a:r>
          </a:p>
        </p:txBody>
      </p:sp>
    </p:spTree>
    <p:extLst>
      <p:ext uri="{BB962C8B-B14F-4D97-AF65-F5344CB8AC3E}">
        <p14:creationId xmlns:p14="http://schemas.microsoft.com/office/powerpoint/2010/main" val="25524444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內容版面配置區 3"/>
          <p:cNvSpPr>
            <a:spLocks noGrp="1"/>
          </p:cNvSpPr>
          <p:nvPr>
            <p:ph idx="1"/>
          </p:nvPr>
        </p:nvSpPr>
        <p:spPr/>
        <p:txBody>
          <a:bodyPr>
            <a:normAutofit/>
          </a:bodyPr>
          <a:lstStyle/>
          <a:p>
            <a:pPr marL="0" indent="0">
              <a:buNone/>
            </a:pPr>
            <a:r>
              <a:rPr lang="en-US" altLang="zh-HK" sz="2000" dirty="0"/>
              <a:t>Upon the completion of the module, students should be able to:</a:t>
            </a:r>
          </a:p>
          <a:p>
            <a:r>
              <a:rPr lang="en-US" altLang="zh-HK" sz="2000" dirty="0"/>
              <a:t>Design a optimal propeller (</a:t>
            </a:r>
            <a:r>
              <a:rPr lang="zh-TW" altLang="en-US" sz="2000" dirty="0"/>
              <a:t>螺旋槳</a:t>
            </a:r>
            <a:r>
              <a:rPr lang="en-US" altLang="zh-TW" sz="2000" dirty="0"/>
              <a:t>) </a:t>
            </a:r>
            <a:r>
              <a:rPr lang="en-US" altLang="zh-HK" sz="2000" dirty="0"/>
              <a:t>for the Wind Powered Car. </a:t>
            </a:r>
          </a:p>
          <a:p>
            <a:r>
              <a:rPr lang="en-US" altLang="zh-HK" sz="2000" dirty="0"/>
              <a:t>How to make the wind-powered car?</a:t>
            </a:r>
          </a:p>
          <a:p>
            <a:r>
              <a:rPr lang="en-US" altLang="zh-HK" sz="2000" dirty="0"/>
              <a:t>Wind Powered Car: Propeller</a:t>
            </a:r>
          </a:p>
          <a:p>
            <a:r>
              <a:rPr lang="en-US" altLang="zh-HK" sz="2000" dirty="0"/>
              <a:t>Materials Required</a:t>
            </a:r>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t>2</a:t>
            </a:fld>
            <a:endParaRPr lang="zh-HK" altLang="en-US" dirty="0"/>
          </a:p>
        </p:txBody>
      </p:sp>
      <p:sp>
        <p:nvSpPr>
          <p:cNvPr id="2" name="標題 1"/>
          <p:cNvSpPr>
            <a:spLocks noGrp="1"/>
          </p:cNvSpPr>
          <p:nvPr>
            <p:ph type="ctrTitle"/>
          </p:nvPr>
        </p:nvSpPr>
        <p:spPr/>
        <p:txBody>
          <a:bodyPr/>
          <a:lstStyle/>
          <a:p>
            <a:r>
              <a:rPr lang="en-US" altLang="zh-TW" dirty="0">
                <a:solidFill>
                  <a:schemeClr val="accent3"/>
                </a:solidFill>
              </a:rPr>
              <a:t>Module Learning Outcomes</a:t>
            </a:r>
            <a:endParaRPr lang="zh-HK" altLang="en-US" dirty="0">
              <a:solidFill>
                <a:schemeClr val="accent3"/>
              </a:solidFill>
            </a:endParaRPr>
          </a:p>
        </p:txBody>
      </p:sp>
    </p:spTree>
    <p:custDataLst>
      <p:tags r:id="rId1"/>
    </p:custDataLst>
    <p:extLst>
      <p:ext uri="{BB962C8B-B14F-4D97-AF65-F5344CB8AC3E}">
        <p14:creationId xmlns:p14="http://schemas.microsoft.com/office/powerpoint/2010/main" val="14070268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2557" y="1731478"/>
            <a:ext cx="9097264" cy="4624655"/>
          </a:xfrm>
        </p:spPr>
        <p:txBody>
          <a:bodyPr>
            <a:normAutofit fontScale="92500"/>
          </a:bodyPr>
          <a:lstStyle/>
          <a:p>
            <a:r>
              <a:rPr lang="en-US" sz="2800" dirty="0"/>
              <a:t>The wind pushes the vehicle forward, and once moving the wheels turn the propeller. The propeller spins in the opposite direction to that expected, pushing the wind backwards, which in turn pushes the car forwards, turning the wheels, and thus turning the propeller faster still.</a:t>
            </a:r>
          </a:p>
          <a:p>
            <a:r>
              <a:rPr lang="en-US" sz="2800" dirty="0"/>
              <a:t>Downwind Faster Than the Wind by </a:t>
            </a:r>
            <a:r>
              <a:rPr lang="en-US" sz="2800" dirty="0" err="1"/>
              <a:t>Veritasium</a:t>
            </a:r>
            <a:r>
              <a:rPr lang="en-US" sz="2800" dirty="0"/>
              <a:t>: How Does it Work (additional)?:</a:t>
            </a:r>
          </a:p>
          <a:p>
            <a:endParaRPr lang="en-US" sz="2800" dirty="0"/>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20</a:t>
            </a:fld>
            <a:endParaRPr lang="zh-HK" altLang="en-US" dirty="0"/>
          </a:p>
        </p:txBody>
      </p:sp>
      <p:sp>
        <p:nvSpPr>
          <p:cNvPr id="4" name="Title 3"/>
          <p:cNvSpPr>
            <a:spLocks noGrp="1"/>
          </p:cNvSpPr>
          <p:nvPr>
            <p:ph type="ctrTitle"/>
          </p:nvPr>
        </p:nvSpPr>
        <p:spPr/>
        <p:txBody>
          <a:bodyPr>
            <a:normAutofit fontScale="90000"/>
          </a:bodyPr>
          <a:lstStyle/>
          <a:p>
            <a:r>
              <a:rPr lang="en-US" dirty="0"/>
              <a:t>Research and study</a:t>
            </a:r>
            <a:br>
              <a:rPr lang="en-US" dirty="0"/>
            </a:br>
            <a:r>
              <a:rPr lang="en-US" dirty="0"/>
              <a:t>Rotor-powered Vehicle</a:t>
            </a:r>
          </a:p>
        </p:txBody>
      </p:sp>
      <p:sp>
        <p:nvSpPr>
          <p:cNvPr id="5" name="Rectangle 4"/>
          <p:cNvSpPr/>
          <p:nvPr/>
        </p:nvSpPr>
        <p:spPr>
          <a:xfrm>
            <a:off x="5854262" y="5894468"/>
            <a:ext cx="6096000" cy="461665"/>
          </a:xfrm>
          <a:prstGeom prst="rect">
            <a:avLst/>
          </a:prstGeom>
        </p:spPr>
        <p:txBody>
          <a:bodyPr>
            <a:spAutoFit/>
          </a:bodyPr>
          <a:lstStyle/>
          <a:p>
            <a:r>
              <a:rPr lang="en-US" sz="1200" dirty="0">
                <a:latin typeface="Calibri" panose="020F0502020204030204" pitchFamily="34" charset="0"/>
                <a:cs typeface="Calibri" panose="020F0502020204030204" pitchFamily="34" charset="0"/>
                <a:hlinkClick r:id="rId2"/>
              </a:rPr>
              <a:t>Wind-powered car goes down wind faster than the wind (phys.org)</a:t>
            </a:r>
            <a:endParaRPr lang="en-US" sz="1200" dirty="0">
              <a:latin typeface="Calibri" panose="020F0502020204030204" pitchFamily="34" charset="0"/>
              <a:cs typeface="Calibri" panose="020F0502020204030204" pitchFamily="34" charset="0"/>
            </a:endParaRPr>
          </a:p>
          <a:p>
            <a:r>
              <a:rPr lang="en-US" sz="1200" dirty="0">
                <a:latin typeface="Calibri" panose="020F0502020204030204" pitchFamily="34" charset="0"/>
                <a:cs typeface="Calibri" panose="020F0502020204030204" pitchFamily="34" charset="0"/>
                <a:hlinkClick r:id="rId3"/>
              </a:rPr>
              <a:t>Downwind Faster Than the Wind by </a:t>
            </a:r>
            <a:r>
              <a:rPr lang="en-US" sz="1200" dirty="0" err="1">
                <a:latin typeface="Calibri" panose="020F0502020204030204" pitchFamily="34" charset="0"/>
                <a:cs typeface="Calibri" panose="020F0502020204030204" pitchFamily="34" charset="0"/>
                <a:hlinkClick r:id="rId3"/>
              </a:rPr>
              <a:t>Veritasium</a:t>
            </a:r>
            <a:r>
              <a:rPr lang="en-US" sz="1200" dirty="0">
                <a:latin typeface="Calibri" panose="020F0502020204030204" pitchFamily="34" charset="0"/>
                <a:cs typeface="Calibri" panose="020F0502020204030204" pitchFamily="34" charset="0"/>
                <a:hlinkClick r:id="rId3"/>
              </a:rPr>
              <a:t>: How Does it Work? (youtube.com)</a:t>
            </a:r>
            <a:endParaRPr lang="en-US" sz="1200" dirty="0">
              <a:latin typeface="Calibri" panose="020F0502020204030204" pitchFamily="34" charset="0"/>
              <a:cs typeface="Calibri" panose="020F0502020204030204" pitchFamily="34" charset="0"/>
            </a:endParaRPr>
          </a:p>
        </p:txBody>
      </p:sp>
      <p:pic>
        <p:nvPicPr>
          <p:cNvPr id="6" name="Picture 5"/>
          <p:cNvPicPr>
            <a:picLocks noChangeAspect="1"/>
          </p:cNvPicPr>
          <p:nvPr/>
        </p:nvPicPr>
        <p:blipFill>
          <a:blip r:embed="rId4"/>
          <a:stretch>
            <a:fillRect/>
          </a:stretch>
        </p:blipFill>
        <p:spPr>
          <a:xfrm>
            <a:off x="9856659" y="3653239"/>
            <a:ext cx="1547151" cy="1547151"/>
          </a:xfrm>
          <a:prstGeom prst="rect">
            <a:avLst/>
          </a:prstGeom>
        </p:spPr>
      </p:pic>
    </p:spTree>
    <p:extLst>
      <p:ext uri="{BB962C8B-B14F-4D97-AF65-F5344CB8AC3E}">
        <p14:creationId xmlns:p14="http://schemas.microsoft.com/office/powerpoint/2010/main" val="32132158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2557" y="1731478"/>
            <a:ext cx="8519195" cy="4624655"/>
          </a:xfrm>
        </p:spPr>
        <p:txBody>
          <a:bodyPr>
            <a:normAutofit/>
          </a:bodyPr>
          <a:lstStyle/>
          <a:p>
            <a:r>
              <a:rPr lang="en-US" sz="2400" dirty="0"/>
              <a:t>Aims: Understand how Newton’s 3rd law works</a:t>
            </a:r>
          </a:p>
          <a:p>
            <a:r>
              <a:rPr lang="en-US" sz="2400" dirty="0"/>
              <a:t>Materials: 1. Straw 2. Tape 3. String 4. Balloon</a:t>
            </a:r>
          </a:p>
          <a:p>
            <a:r>
              <a:rPr lang="en-US" sz="2400" dirty="0"/>
              <a:t>Procedures:</a:t>
            </a:r>
          </a:p>
          <a:p>
            <a:pPr marL="1066785" lvl="1" indent="-457200">
              <a:buFont typeface="+mj-lt"/>
              <a:buAutoNum type="arabicPeriod"/>
            </a:pPr>
            <a:r>
              <a:rPr lang="en-US" sz="2400" dirty="0"/>
              <a:t>Use a tape to attach a straw on the surface of a balloon.</a:t>
            </a:r>
          </a:p>
          <a:p>
            <a:pPr marL="1066785" lvl="1" indent="-457200">
              <a:buFont typeface="+mj-lt"/>
              <a:buAutoNum type="arabicPeriod"/>
            </a:pPr>
            <a:r>
              <a:rPr lang="en-US" sz="2400" dirty="0"/>
              <a:t>Pass a long string through the straw.</a:t>
            </a:r>
          </a:p>
          <a:p>
            <a:pPr marL="1066785" lvl="1" indent="-457200">
              <a:buFont typeface="+mj-lt"/>
              <a:buAutoNum type="arabicPeriod"/>
            </a:pPr>
            <a:r>
              <a:rPr lang="en-US" sz="2400" dirty="0"/>
              <a:t>Pump air into the balloon and then release.</a:t>
            </a:r>
          </a:p>
          <a:p>
            <a:pPr marL="1066785" lvl="1" indent="-457200">
              <a:buFont typeface="+mj-lt"/>
              <a:buAutoNum type="arabicPeriod"/>
            </a:pPr>
            <a:r>
              <a:rPr lang="en-US" sz="2400" dirty="0"/>
              <a:t>Observe the motion of the balloon and use your hand to feel the motion of the released air .</a:t>
            </a:r>
          </a:p>
          <a:p>
            <a:endParaRPr lang="en-US" sz="2400" dirty="0"/>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21</a:t>
            </a:fld>
            <a:endParaRPr lang="zh-HK" altLang="en-US" dirty="0"/>
          </a:p>
        </p:txBody>
      </p:sp>
      <p:sp>
        <p:nvSpPr>
          <p:cNvPr id="4" name="Title 3"/>
          <p:cNvSpPr>
            <a:spLocks noGrp="1"/>
          </p:cNvSpPr>
          <p:nvPr>
            <p:ph type="ctrTitle"/>
          </p:nvPr>
        </p:nvSpPr>
        <p:spPr/>
        <p:txBody>
          <a:bodyPr>
            <a:normAutofit fontScale="90000"/>
          </a:bodyPr>
          <a:lstStyle/>
          <a:p>
            <a:r>
              <a:rPr lang="en-US" dirty="0"/>
              <a:t>Exercise 1</a:t>
            </a:r>
            <a:br>
              <a:rPr lang="en-US" dirty="0"/>
            </a:br>
            <a:r>
              <a:rPr lang="en-US" dirty="0"/>
              <a:t>Experiencing Newton’s 3</a:t>
            </a:r>
            <a:r>
              <a:rPr lang="en-US" baseline="30000" dirty="0"/>
              <a:t>rd</a:t>
            </a:r>
            <a:r>
              <a:rPr lang="en-US" dirty="0"/>
              <a:t> law</a:t>
            </a:r>
          </a:p>
        </p:txBody>
      </p:sp>
      <p:pic>
        <p:nvPicPr>
          <p:cNvPr id="5" name="Picture 4"/>
          <p:cNvPicPr>
            <a:picLocks noChangeAspect="1"/>
          </p:cNvPicPr>
          <p:nvPr/>
        </p:nvPicPr>
        <p:blipFill>
          <a:blip r:embed="rId2"/>
          <a:stretch>
            <a:fillRect/>
          </a:stretch>
        </p:blipFill>
        <p:spPr>
          <a:xfrm>
            <a:off x="7634281" y="2081924"/>
            <a:ext cx="3877392" cy="1261981"/>
          </a:xfrm>
          <a:prstGeom prst="rect">
            <a:avLst/>
          </a:prstGeom>
        </p:spPr>
      </p:pic>
    </p:spTree>
    <p:extLst>
      <p:ext uri="{BB962C8B-B14F-4D97-AF65-F5344CB8AC3E}">
        <p14:creationId xmlns:p14="http://schemas.microsoft.com/office/powerpoint/2010/main" val="34278870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0000" lnSpcReduction="20000"/>
          </a:bodyPr>
          <a:lstStyle/>
          <a:p>
            <a:pPr marL="0" indent="0">
              <a:buNone/>
            </a:pPr>
            <a:r>
              <a:rPr lang="en-US" dirty="0"/>
              <a:t>Result:</a:t>
            </a:r>
          </a:p>
          <a:p>
            <a:pPr marL="0" indent="0">
              <a:buNone/>
            </a:pPr>
            <a:r>
              <a:rPr lang="en-US" dirty="0"/>
              <a:t>The balloon is moving to the _______(left/ right).</a:t>
            </a:r>
          </a:p>
          <a:p>
            <a:pPr marL="0" indent="0">
              <a:buNone/>
            </a:pPr>
            <a:r>
              <a:rPr lang="en-US" dirty="0"/>
              <a:t>The air is pumped out to the _______(left/ right).</a:t>
            </a:r>
          </a:p>
          <a:p>
            <a:pPr marL="0" indent="0">
              <a:buNone/>
            </a:pPr>
            <a:endParaRPr lang="en-US" dirty="0"/>
          </a:p>
          <a:p>
            <a:pPr marL="0" indent="0">
              <a:buNone/>
            </a:pPr>
            <a:r>
              <a:rPr lang="en-US" dirty="0"/>
              <a:t>Analysis:</a:t>
            </a:r>
          </a:p>
          <a:p>
            <a:pPr marL="457200" indent="-457200">
              <a:buFont typeface="+mj-lt"/>
              <a:buAutoNum type="arabicPeriod"/>
            </a:pPr>
            <a:r>
              <a:rPr lang="en-US" dirty="0"/>
              <a:t>The balloon deflates and pushes the air towards (left/right).</a:t>
            </a:r>
          </a:p>
          <a:p>
            <a:pPr marL="457200" indent="-457200">
              <a:buFont typeface="+mj-lt"/>
              <a:buAutoNum type="arabicPeriod"/>
            </a:pPr>
            <a:r>
              <a:rPr lang="en-US" dirty="0"/>
              <a:t>The air exerts a reaction force on the balloon towards (left/right).</a:t>
            </a:r>
          </a:p>
          <a:p>
            <a:pPr marL="457200" indent="-457200">
              <a:buFont typeface="+mj-lt"/>
              <a:buAutoNum type="arabicPeriod"/>
            </a:pPr>
            <a:r>
              <a:rPr lang="en-US" dirty="0"/>
              <a:t>Hence, the balloon will move towards (left/right).</a:t>
            </a:r>
          </a:p>
          <a:p>
            <a:pPr marL="457200" indent="-457200">
              <a:buFont typeface="+mj-lt"/>
              <a:buAutoNum type="arabicPeriod"/>
            </a:pPr>
            <a:r>
              <a:rPr lang="en-US" dirty="0"/>
              <a:t>When the balloon ejects air in one direction, the air also pushes the balloon in the same (same/opposite) direction at the same time. &lt;= This is the Newton’s 3</a:t>
            </a:r>
            <a:r>
              <a:rPr lang="en-US" baseline="30000" dirty="0"/>
              <a:t>rd</a:t>
            </a:r>
            <a:r>
              <a:rPr lang="en-US" dirty="0"/>
              <a:t> law!</a:t>
            </a:r>
          </a:p>
          <a:p>
            <a:endParaRPr lang="en-US" dirty="0"/>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22</a:t>
            </a:fld>
            <a:endParaRPr lang="zh-HK" altLang="en-US" dirty="0"/>
          </a:p>
        </p:txBody>
      </p:sp>
      <p:sp>
        <p:nvSpPr>
          <p:cNvPr id="4" name="Title 3"/>
          <p:cNvSpPr>
            <a:spLocks noGrp="1"/>
          </p:cNvSpPr>
          <p:nvPr>
            <p:ph type="ctrTitle"/>
          </p:nvPr>
        </p:nvSpPr>
        <p:spPr/>
        <p:txBody>
          <a:bodyPr>
            <a:normAutofit fontScale="90000"/>
          </a:bodyPr>
          <a:lstStyle/>
          <a:p>
            <a:r>
              <a:rPr lang="en-US" dirty="0"/>
              <a:t>Exercise 1</a:t>
            </a:r>
            <a:br>
              <a:rPr lang="en-US" dirty="0"/>
            </a:br>
            <a:r>
              <a:rPr lang="en-US" dirty="0"/>
              <a:t>Experiencing Newton’s 3</a:t>
            </a:r>
            <a:r>
              <a:rPr lang="en-US" baseline="30000" dirty="0"/>
              <a:t>rd</a:t>
            </a:r>
            <a:r>
              <a:rPr lang="en-US" dirty="0"/>
              <a:t> law</a:t>
            </a:r>
          </a:p>
        </p:txBody>
      </p:sp>
      <p:pic>
        <p:nvPicPr>
          <p:cNvPr id="6" name="Picture 5"/>
          <p:cNvPicPr>
            <a:picLocks noChangeAspect="1"/>
          </p:cNvPicPr>
          <p:nvPr/>
        </p:nvPicPr>
        <p:blipFill>
          <a:blip r:embed="rId2"/>
          <a:stretch>
            <a:fillRect/>
          </a:stretch>
        </p:blipFill>
        <p:spPr>
          <a:xfrm>
            <a:off x="6481069" y="2160589"/>
            <a:ext cx="4846733" cy="1544961"/>
          </a:xfrm>
          <a:prstGeom prst="rect">
            <a:avLst/>
          </a:prstGeom>
          <a:ln>
            <a:noFill/>
          </a:ln>
          <a:effectLst>
            <a:softEdge rad="112500"/>
          </a:effectLst>
        </p:spPr>
      </p:pic>
    </p:spTree>
    <p:extLst>
      <p:ext uri="{BB962C8B-B14F-4D97-AF65-F5344CB8AC3E}">
        <p14:creationId xmlns:p14="http://schemas.microsoft.com/office/powerpoint/2010/main" val="31153383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r>
              <a:rPr lang="en-US" dirty="0"/>
              <a:t>The shape of a car shell has significant impact on the drag and lift force. The physics behind is out of our scope but we can still experience it using a simulation app called Wind Tunnel</a:t>
            </a:r>
          </a:p>
          <a:p>
            <a:pPr marL="0" indent="0">
              <a:buNone/>
            </a:pPr>
            <a:endParaRPr lang="en-US" dirty="0"/>
          </a:p>
          <a:p>
            <a:pPr marL="0" indent="0">
              <a:buNone/>
            </a:pPr>
            <a:r>
              <a:rPr lang="en-US" dirty="0"/>
              <a:t>Android: </a:t>
            </a:r>
            <a:r>
              <a:rPr lang="en-US" dirty="0">
                <a:hlinkClick r:id="rId2"/>
              </a:rPr>
              <a:t>https://play.google.com/store/apps/details?id=com.algorizk.windtunnellite</a:t>
            </a:r>
            <a:endParaRPr lang="en-US" dirty="0"/>
          </a:p>
          <a:p>
            <a:pPr marL="0" indent="0">
              <a:buNone/>
            </a:pPr>
            <a:r>
              <a:rPr lang="en-US" dirty="0"/>
              <a:t>iOS:</a:t>
            </a:r>
          </a:p>
          <a:p>
            <a:pPr marL="0" indent="0">
              <a:buNone/>
            </a:pPr>
            <a:r>
              <a:rPr lang="en-US" dirty="0">
                <a:hlinkClick r:id="rId3"/>
              </a:rPr>
              <a:t>https://apps.apple.com/hk/app/wind-tunnel-free/id381971296?l=en-GB</a:t>
            </a:r>
            <a:endParaRPr lang="en-US" dirty="0"/>
          </a:p>
          <a:p>
            <a:pPr marL="0" indent="0">
              <a:buNone/>
            </a:pPr>
            <a:endParaRPr lang="en-US" dirty="0"/>
          </a:p>
          <a:p>
            <a:endParaRPr lang="en-US" dirty="0"/>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23</a:t>
            </a:fld>
            <a:endParaRPr lang="zh-HK" altLang="en-US" dirty="0"/>
          </a:p>
        </p:txBody>
      </p:sp>
      <p:sp>
        <p:nvSpPr>
          <p:cNvPr id="4" name="Title 3"/>
          <p:cNvSpPr>
            <a:spLocks noGrp="1"/>
          </p:cNvSpPr>
          <p:nvPr>
            <p:ph type="ctrTitle"/>
          </p:nvPr>
        </p:nvSpPr>
        <p:spPr/>
        <p:txBody>
          <a:bodyPr>
            <a:normAutofit fontScale="90000"/>
          </a:bodyPr>
          <a:lstStyle/>
          <a:p>
            <a:r>
              <a:rPr lang="en-US" dirty="0"/>
              <a:t>Research and study</a:t>
            </a:r>
            <a:br>
              <a:rPr lang="en-US" dirty="0"/>
            </a:br>
            <a:r>
              <a:rPr lang="en-US" dirty="0"/>
              <a:t>Designing a car shell</a:t>
            </a:r>
          </a:p>
        </p:txBody>
      </p:sp>
    </p:spTree>
    <p:extLst>
      <p:ext uri="{BB962C8B-B14F-4D97-AF65-F5344CB8AC3E}">
        <p14:creationId xmlns:p14="http://schemas.microsoft.com/office/powerpoint/2010/main" val="41695910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44CB0C5-55E6-4519-B511-F53B9C1F04A8}" type="slidenum">
              <a:rPr lang="zh-HK" altLang="en-US" smtClean="0"/>
              <a:pPr/>
              <a:t>24</a:t>
            </a:fld>
            <a:endParaRPr lang="zh-HK" altLang="en-US" dirty="0"/>
          </a:p>
        </p:txBody>
      </p:sp>
      <p:sp>
        <p:nvSpPr>
          <p:cNvPr id="4" name="Title 3"/>
          <p:cNvSpPr>
            <a:spLocks noGrp="1"/>
          </p:cNvSpPr>
          <p:nvPr>
            <p:ph type="ctrTitle"/>
          </p:nvPr>
        </p:nvSpPr>
        <p:spPr/>
        <p:txBody>
          <a:bodyPr>
            <a:normAutofit fontScale="90000"/>
          </a:bodyPr>
          <a:lstStyle/>
          <a:p>
            <a:r>
              <a:rPr lang="en-US" dirty="0"/>
              <a:t>Research and study</a:t>
            </a:r>
            <a:br>
              <a:rPr lang="en-US" dirty="0"/>
            </a:br>
            <a:r>
              <a:rPr lang="en-US" dirty="0"/>
              <a:t>Designing a car shell</a:t>
            </a:r>
          </a:p>
        </p:txBody>
      </p:sp>
      <p:pic>
        <p:nvPicPr>
          <p:cNvPr id="5" name="Picture 4">
            <a:extLst>
              <a:ext uri="{FF2B5EF4-FFF2-40B4-BE49-F238E27FC236}">
                <a16:creationId xmlns:a16="http://schemas.microsoft.com/office/drawing/2014/main" id="{2C2EE270-7D77-DC34-7233-F6DF3C3B02F2}"/>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Lst>
          </a:blip>
          <a:stretch>
            <a:fillRect/>
          </a:stretch>
        </p:blipFill>
        <p:spPr>
          <a:xfrm>
            <a:off x="1168112" y="1930400"/>
            <a:ext cx="5371683" cy="2997201"/>
          </a:xfrm>
          <a:prstGeom prst="rect">
            <a:avLst/>
          </a:prstGeom>
        </p:spPr>
      </p:pic>
      <p:sp>
        <p:nvSpPr>
          <p:cNvPr id="10" name="Arrow: Left 6">
            <a:extLst>
              <a:ext uri="{FF2B5EF4-FFF2-40B4-BE49-F238E27FC236}">
                <a16:creationId xmlns:a16="http://schemas.microsoft.com/office/drawing/2014/main" id="{6DE3E297-F6B5-5E96-0DB4-75CB4884A376}"/>
              </a:ext>
            </a:extLst>
          </p:cNvPr>
          <p:cNvSpPr/>
          <p:nvPr/>
        </p:nvSpPr>
        <p:spPr>
          <a:xfrm rot="10800000">
            <a:off x="105725" y="3028046"/>
            <a:ext cx="1989522" cy="1047392"/>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92E26F8-98CD-6DB1-6C51-C97C74D6EC0D}"/>
              </a:ext>
            </a:extLst>
          </p:cNvPr>
          <p:cNvSpPr txBox="1"/>
          <p:nvPr/>
        </p:nvSpPr>
        <p:spPr>
          <a:xfrm>
            <a:off x="-70392" y="3413243"/>
            <a:ext cx="2098519" cy="276999"/>
          </a:xfrm>
          <a:prstGeom prst="rect">
            <a:avLst/>
          </a:prstGeom>
          <a:noFill/>
        </p:spPr>
        <p:txBody>
          <a:bodyPr wrap="square" rtlCol="0">
            <a:spAutoFit/>
          </a:bodyPr>
          <a:lstStyle/>
          <a:p>
            <a:pPr algn="ctr"/>
            <a:r>
              <a:rPr lang="en-US" altLang="zh-TW" sz="1200" b="1" dirty="0">
                <a:solidFill>
                  <a:schemeClr val="bg1"/>
                </a:solidFill>
                <a:latin typeface="Calibri" panose="020F0502020204030204" pitchFamily="34" charset="0"/>
                <a:cs typeface="Calibri" panose="020F0502020204030204" pitchFamily="34" charset="0"/>
              </a:rPr>
              <a:t>The direction of the wind</a:t>
            </a:r>
          </a:p>
        </p:txBody>
      </p:sp>
      <p:sp>
        <p:nvSpPr>
          <p:cNvPr id="7" name="TextBox 6">
            <a:extLst>
              <a:ext uri="{FF2B5EF4-FFF2-40B4-BE49-F238E27FC236}">
                <a16:creationId xmlns:a16="http://schemas.microsoft.com/office/drawing/2014/main" id="{7B7BDD81-EB21-B061-CBF1-30C80833E5BE}"/>
              </a:ext>
            </a:extLst>
          </p:cNvPr>
          <p:cNvSpPr txBox="1"/>
          <p:nvPr/>
        </p:nvSpPr>
        <p:spPr>
          <a:xfrm>
            <a:off x="2414453" y="5177445"/>
            <a:ext cx="1778115" cy="923330"/>
          </a:xfrm>
          <a:prstGeom prst="rect">
            <a:avLst/>
          </a:prstGeom>
          <a:noFill/>
        </p:spPr>
        <p:txBody>
          <a:bodyPr wrap="none" rtlCol="0">
            <a:spAutoFit/>
          </a:bodyPr>
          <a:lstStyle/>
          <a:p>
            <a:r>
              <a:rPr lang="en-US" altLang="zh-TW" dirty="0">
                <a:latin typeface="Calibri" panose="020F0502020204030204" pitchFamily="34" charset="0"/>
                <a:cs typeface="Calibri" panose="020F0502020204030204" pitchFamily="34" charset="0"/>
              </a:rPr>
              <a:t>Flat head </a:t>
            </a:r>
            <a:r>
              <a:rPr lang="zh-TW" altLang="en-US" dirty="0">
                <a:latin typeface="Calibri" panose="020F0502020204030204" pitchFamily="34" charset="0"/>
                <a:cs typeface="Calibri" panose="020F0502020204030204" pitchFamily="34" charset="0"/>
              </a:rPr>
              <a:t>平頭</a:t>
            </a:r>
            <a:endParaRPr lang="en-US" altLang="zh-TW" dirty="0">
              <a:latin typeface="Calibri" panose="020F0502020204030204" pitchFamily="34" charset="0"/>
              <a:cs typeface="Calibri" panose="020F0502020204030204" pitchFamily="34" charset="0"/>
            </a:endParaRPr>
          </a:p>
          <a:p>
            <a:r>
              <a:rPr lang="en-US" altLang="zh-TW" dirty="0">
                <a:latin typeface="Calibri" panose="020F0502020204030204" pitchFamily="34" charset="0"/>
                <a:cs typeface="Calibri" panose="020F0502020204030204" pitchFamily="34" charset="0"/>
              </a:rPr>
              <a:t>Lift </a:t>
            </a:r>
            <a:r>
              <a:rPr lang="zh-TW" altLang="en-US" dirty="0">
                <a:latin typeface="Calibri" panose="020F0502020204030204" pitchFamily="34" charset="0"/>
                <a:cs typeface="Calibri" panose="020F0502020204030204" pitchFamily="34" charset="0"/>
              </a:rPr>
              <a:t>升力</a:t>
            </a:r>
            <a:r>
              <a:rPr lang="en-US" altLang="zh-TW" dirty="0">
                <a:latin typeface="Calibri" panose="020F0502020204030204" pitchFamily="34" charset="0"/>
                <a:cs typeface="Calibri" panose="020F0502020204030204" pitchFamily="34" charset="0"/>
              </a:rPr>
              <a:t>=-0.48</a:t>
            </a:r>
          </a:p>
          <a:p>
            <a:r>
              <a:rPr lang="en-US" altLang="zh-TW" dirty="0">
                <a:latin typeface="Calibri" panose="020F0502020204030204" pitchFamily="34" charset="0"/>
                <a:cs typeface="Calibri" panose="020F0502020204030204" pitchFamily="34" charset="0"/>
              </a:rPr>
              <a:t>Drag </a:t>
            </a:r>
            <a:r>
              <a:rPr lang="zh-TW" altLang="en-US" dirty="0">
                <a:latin typeface="Calibri" panose="020F0502020204030204" pitchFamily="34" charset="0"/>
                <a:cs typeface="Calibri" panose="020F0502020204030204" pitchFamily="34" charset="0"/>
              </a:rPr>
              <a:t>阻力</a:t>
            </a:r>
            <a:r>
              <a:rPr lang="en-US" altLang="zh-TW" dirty="0">
                <a:latin typeface="Calibri" panose="020F0502020204030204" pitchFamily="34" charset="0"/>
                <a:cs typeface="Calibri" panose="020F0502020204030204" pitchFamily="34" charset="0"/>
              </a:rPr>
              <a:t>=21.87</a:t>
            </a:r>
            <a:endParaRPr lang="en-US" dirty="0">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F8EAAEAB-3F51-C5F0-9006-8787CE520A55}"/>
              </a:ext>
            </a:extLst>
          </p:cNvPr>
          <p:cNvSpPr txBox="1"/>
          <p:nvPr/>
        </p:nvSpPr>
        <p:spPr>
          <a:xfrm>
            <a:off x="7727992" y="5177445"/>
            <a:ext cx="1762021" cy="923330"/>
          </a:xfrm>
          <a:prstGeom prst="rect">
            <a:avLst/>
          </a:prstGeom>
          <a:noFill/>
        </p:spPr>
        <p:txBody>
          <a:bodyPr wrap="none" rtlCol="0">
            <a:spAutoFit/>
          </a:bodyPr>
          <a:lstStyle/>
          <a:p>
            <a:r>
              <a:rPr lang="en-US" altLang="zh-TW" dirty="0">
                <a:latin typeface="Calibri" panose="020F0502020204030204" pitchFamily="34" charset="0"/>
                <a:cs typeface="Calibri" panose="020F0502020204030204" pitchFamily="34" charset="0"/>
              </a:rPr>
              <a:t>Sharp head </a:t>
            </a:r>
            <a:r>
              <a:rPr lang="zh-TW" altLang="en-US" dirty="0">
                <a:latin typeface="Calibri" panose="020F0502020204030204" pitchFamily="34" charset="0"/>
                <a:cs typeface="Calibri" panose="020F0502020204030204" pitchFamily="34" charset="0"/>
              </a:rPr>
              <a:t>尖頭</a:t>
            </a:r>
            <a:endParaRPr lang="en-US" altLang="zh-TW" dirty="0">
              <a:latin typeface="Calibri" panose="020F0502020204030204" pitchFamily="34" charset="0"/>
              <a:cs typeface="Calibri" panose="020F0502020204030204" pitchFamily="34" charset="0"/>
            </a:endParaRPr>
          </a:p>
          <a:p>
            <a:r>
              <a:rPr lang="en-US" altLang="zh-TW" dirty="0">
                <a:latin typeface="Calibri" panose="020F0502020204030204" pitchFamily="34" charset="0"/>
                <a:cs typeface="Calibri" panose="020F0502020204030204" pitchFamily="34" charset="0"/>
              </a:rPr>
              <a:t>Lift </a:t>
            </a:r>
            <a:r>
              <a:rPr lang="zh-TW" altLang="en-US" dirty="0">
                <a:latin typeface="Calibri" panose="020F0502020204030204" pitchFamily="34" charset="0"/>
                <a:cs typeface="Calibri" panose="020F0502020204030204" pitchFamily="34" charset="0"/>
              </a:rPr>
              <a:t>升力</a:t>
            </a:r>
            <a:r>
              <a:rPr lang="en-US" altLang="zh-TW" dirty="0">
                <a:latin typeface="Calibri" panose="020F0502020204030204" pitchFamily="34" charset="0"/>
                <a:cs typeface="Calibri" panose="020F0502020204030204" pitchFamily="34" charset="0"/>
              </a:rPr>
              <a:t>=0.76</a:t>
            </a:r>
          </a:p>
          <a:p>
            <a:r>
              <a:rPr lang="en-US" altLang="zh-TW" dirty="0">
                <a:latin typeface="Calibri" panose="020F0502020204030204" pitchFamily="34" charset="0"/>
                <a:cs typeface="Calibri" panose="020F0502020204030204" pitchFamily="34" charset="0"/>
              </a:rPr>
              <a:t>Drag </a:t>
            </a:r>
            <a:r>
              <a:rPr lang="zh-TW" altLang="en-US" dirty="0">
                <a:latin typeface="Calibri" panose="020F0502020204030204" pitchFamily="34" charset="0"/>
                <a:cs typeface="Calibri" panose="020F0502020204030204" pitchFamily="34" charset="0"/>
              </a:rPr>
              <a:t>阻力</a:t>
            </a:r>
            <a:r>
              <a:rPr lang="en-US" altLang="zh-TW" dirty="0">
                <a:latin typeface="Calibri" panose="020F0502020204030204" pitchFamily="34" charset="0"/>
                <a:cs typeface="Calibri" panose="020F0502020204030204" pitchFamily="34" charset="0"/>
              </a:rPr>
              <a:t>=9.65</a:t>
            </a:r>
            <a:endParaRPr lang="en-US" dirty="0">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BD53978B-3D55-24E2-5516-FB75FAC74B49}"/>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40000" contrast="40000"/>
                    </a14:imgEffect>
                  </a14:imgLayer>
                </a14:imgProps>
              </a:ext>
            </a:extLst>
          </a:blip>
          <a:stretch>
            <a:fillRect/>
          </a:stretch>
        </p:blipFill>
        <p:spPr>
          <a:xfrm>
            <a:off x="6715912" y="1930399"/>
            <a:ext cx="5282139" cy="2997201"/>
          </a:xfrm>
          <a:prstGeom prst="rect">
            <a:avLst/>
          </a:prstGeom>
        </p:spPr>
      </p:pic>
    </p:spTree>
    <p:extLst>
      <p:ext uri="{BB962C8B-B14F-4D97-AF65-F5344CB8AC3E}">
        <p14:creationId xmlns:p14="http://schemas.microsoft.com/office/powerpoint/2010/main" val="4334546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44CB0C5-55E6-4519-B511-F53B9C1F04A8}" type="slidenum">
              <a:rPr lang="zh-HK" altLang="en-US" smtClean="0"/>
              <a:pPr/>
              <a:t>25</a:t>
            </a:fld>
            <a:endParaRPr lang="zh-HK" altLang="en-US" dirty="0"/>
          </a:p>
        </p:txBody>
      </p:sp>
      <p:sp>
        <p:nvSpPr>
          <p:cNvPr id="4" name="Title 3"/>
          <p:cNvSpPr>
            <a:spLocks noGrp="1"/>
          </p:cNvSpPr>
          <p:nvPr>
            <p:ph type="ctrTitle"/>
          </p:nvPr>
        </p:nvSpPr>
        <p:spPr/>
        <p:txBody>
          <a:bodyPr>
            <a:normAutofit fontScale="90000"/>
          </a:bodyPr>
          <a:lstStyle/>
          <a:p>
            <a:r>
              <a:rPr lang="en-US" dirty="0"/>
              <a:t>Research and study</a:t>
            </a:r>
            <a:br>
              <a:rPr lang="en-US" dirty="0"/>
            </a:br>
            <a:r>
              <a:rPr lang="en-US" dirty="0"/>
              <a:t>Designing a car shell</a:t>
            </a:r>
          </a:p>
        </p:txBody>
      </p:sp>
      <p:pic>
        <p:nvPicPr>
          <p:cNvPr id="11" name="Picture 10">
            <a:extLst>
              <a:ext uri="{FF2B5EF4-FFF2-40B4-BE49-F238E27FC236}">
                <a16:creationId xmlns:a16="http://schemas.microsoft.com/office/drawing/2014/main" id="{A403D195-664F-0B64-C850-C9C57550FFF8}"/>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Lst>
          </a:blip>
          <a:stretch>
            <a:fillRect/>
          </a:stretch>
        </p:blipFill>
        <p:spPr>
          <a:xfrm>
            <a:off x="1265002" y="1930399"/>
            <a:ext cx="5203425" cy="2970122"/>
          </a:xfrm>
          <a:prstGeom prst="rect">
            <a:avLst/>
          </a:prstGeom>
        </p:spPr>
      </p:pic>
      <p:sp>
        <p:nvSpPr>
          <p:cNvPr id="10" name="Arrow: Left 6">
            <a:extLst>
              <a:ext uri="{FF2B5EF4-FFF2-40B4-BE49-F238E27FC236}">
                <a16:creationId xmlns:a16="http://schemas.microsoft.com/office/drawing/2014/main" id="{6DE3E297-F6B5-5E96-0DB4-75CB4884A376}"/>
              </a:ext>
            </a:extLst>
          </p:cNvPr>
          <p:cNvSpPr/>
          <p:nvPr/>
        </p:nvSpPr>
        <p:spPr>
          <a:xfrm rot="10800000">
            <a:off x="105725" y="3028046"/>
            <a:ext cx="1989522" cy="1047392"/>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92E26F8-98CD-6DB1-6C51-C97C74D6EC0D}"/>
              </a:ext>
            </a:extLst>
          </p:cNvPr>
          <p:cNvSpPr txBox="1"/>
          <p:nvPr/>
        </p:nvSpPr>
        <p:spPr>
          <a:xfrm>
            <a:off x="-91255" y="3413243"/>
            <a:ext cx="2098519" cy="276999"/>
          </a:xfrm>
          <a:prstGeom prst="rect">
            <a:avLst/>
          </a:prstGeom>
          <a:noFill/>
        </p:spPr>
        <p:txBody>
          <a:bodyPr wrap="square" rtlCol="0">
            <a:spAutoFit/>
          </a:bodyPr>
          <a:lstStyle/>
          <a:p>
            <a:pPr algn="ctr"/>
            <a:r>
              <a:rPr lang="en-US" altLang="zh-TW" sz="1200" b="1" dirty="0">
                <a:solidFill>
                  <a:schemeClr val="bg1"/>
                </a:solidFill>
                <a:latin typeface="Calibri" panose="020F0502020204030204" pitchFamily="34" charset="0"/>
                <a:cs typeface="Calibri" panose="020F0502020204030204" pitchFamily="34" charset="0"/>
              </a:rPr>
              <a:t>The direction of the wind</a:t>
            </a:r>
          </a:p>
        </p:txBody>
      </p:sp>
      <p:sp>
        <p:nvSpPr>
          <p:cNvPr id="12" name="TextBox 11">
            <a:extLst>
              <a:ext uri="{FF2B5EF4-FFF2-40B4-BE49-F238E27FC236}">
                <a16:creationId xmlns:a16="http://schemas.microsoft.com/office/drawing/2014/main" id="{7B7BDD81-EB21-B061-CBF1-30C80833E5BE}"/>
              </a:ext>
            </a:extLst>
          </p:cNvPr>
          <p:cNvSpPr txBox="1"/>
          <p:nvPr/>
        </p:nvSpPr>
        <p:spPr>
          <a:xfrm>
            <a:off x="2737144" y="5325070"/>
            <a:ext cx="2697983" cy="923330"/>
          </a:xfrm>
          <a:prstGeom prst="rect">
            <a:avLst/>
          </a:prstGeom>
          <a:noFill/>
        </p:spPr>
        <p:txBody>
          <a:bodyPr wrap="none" rtlCol="0">
            <a:spAutoFit/>
          </a:bodyPr>
          <a:lstStyle/>
          <a:p>
            <a:r>
              <a:rPr lang="en-US" altLang="zh-TW" dirty="0">
                <a:latin typeface="Calibri" panose="020F0502020204030204" pitchFamily="34" charset="0"/>
                <a:cs typeface="Calibri" panose="020F0502020204030204" pitchFamily="34" charset="0"/>
              </a:rPr>
              <a:t>Bend downward </a:t>
            </a:r>
            <a:r>
              <a:rPr lang="zh-TW" altLang="en-US" dirty="0">
                <a:latin typeface="Calibri" panose="020F0502020204030204" pitchFamily="34" charset="0"/>
                <a:cs typeface="Calibri" panose="020F0502020204030204" pitchFamily="34" charset="0"/>
              </a:rPr>
              <a:t>向下彎曲</a:t>
            </a:r>
            <a:endParaRPr lang="en-US" altLang="zh-TW" dirty="0">
              <a:latin typeface="Calibri" panose="020F0502020204030204" pitchFamily="34" charset="0"/>
              <a:cs typeface="Calibri" panose="020F0502020204030204" pitchFamily="34" charset="0"/>
            </a:endParaRPr>
          </a:p>
          <a:p>
            <a:r>
              <a:rPr lang="en-US" altLang="zh-TW" dirty="0">
                <a:latin typeface="Calibri" panose="020F0502020204030204" pitchFamily="34" charset="0"/>
                <a:cs typeface="Calibri" panose="020F0502020204030204" pitchFamily="34" charset="0"/>
              </a:rPr>
              <a:t>Lift </a:t>
            </a:r>
            <a:r>
              <a:rPr lang="zh-TW" altLang="en-US" dirty="0">
                <a:latin typeface="Calibri" panose="020F0502020204030204" pitchFamily="34" charset="0"/>
                <a:cs typeface="Calibri" panose="020F0502020204030204" pitchFamily="34" charset="0"/>
              </a:rPr>
              <a:t>升力</a:t>
            </a:r>
            <a:r>
              <a:rPr lang="en-US" altLang="zh-TW" dirty="0">
                <a:latin typeface="Calibri" panose="020F0502020204030204" pitchFamily="34" charset="0"/>
                <a:cs typeface="Calibri" panose="020F0502020204030204" pitchFamily="34" charset="0"/>
              </a:rPr>
              <a:t>=28.53</a:t>
            </a:r>
          </a:p>
          <a:p>
            <a:r>
              <a:rPr lang="en-US" altLang="zh-TW" dirty="0">
                <a:latin typeface="Calibri" panose="020F0502020204030204" pitchFamily="34" charset="0"/>
                <a:cs typeface="Calibri" panose="020F0502020204030204" pitchFamily="34" charset="0"/>
              </a:rPr>
              <a:t>Drag </a:t>
            </a:r>
            <a:r>
              <a:rPr lang="zh-TW" altLang="en-US" dirty="0">
                <a:latin typeface="Calibri" panose="020F0502020204030204" pitchFamily="34" charset="0"/>
                <a:cs typeface="Calibri" panose="020F0502020204030204" pitchFamily="34" charset="0"/>
              </a:rPr>
              <a:t>阻力</a:t>
            </a:r>
            <a:r>
              <a:rPr lang="en-US" altLang="zh-TW" dirty="0">
                <a:latin typeface="Calibri" panose="020F0502020204030204" pitchFamily="34" charset="0"/>
                <a:cs typeface="Calibri" panose="020F0502020204030204" pitchFamily="34" charset="0"/>
              </a:rPr>
              <a:t>=7.92</a:t>
            </a:r>
            <a:endParaRPr lang="en-US" dirty="0">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F8EAAEAB-3F51-C5F0-9006-8787CE520A55}"/>
              </a:ext>
            </a:extLst>
          </p:cNvPr>
          <p:cNvSpPr txBox="1"/>
          <p:nvPr/>
        </p:nvSpPr>
        <p:spPr>
          <a:xfrm>
            <a:off x="7727992" y="5177445"/>
            <a:ext cx="2412392" cy="923330"/>
          </a:xfrm>
          <a:prstGeom prst="rect">
            <a:avLst/>
          </a:prstGeom>
          <a:noFill/>
        </p:spPr>
        <p:txBody>
          <a:bodyPr wrap="none" rtlCol="0">
            <a:spAutoFit/>
          </a:bodyPr>
          <a:lstStyle/>
          <a:p>
            <a:r>
              <a:rPr lang="en-US" altLang="zh-TW" dirty="0">
                <a:latin typeface="Calibri" panose="020F0502020204030204" pitchFamily="34" charset="0"/>
                <a:cs typeface="Calibri" panose="020F0502020204030204" pitchFamily="34" charset="0"/>
              </a:rPr>
              <a:t>Bend upward </a:t>
            </a:r>
            <a:r>
              <a:rPr lang="zh-TW" altLang="en-US" dirty="0">
                <a:latin typeface="Calibri" panose="020F0502020204030204" pitchFamily="34" charset="0"/>
                <a:cs typeface="Calibri" panose="020F0502020204030204" pitchFamily="34" charset="0"/>
              </a:rPr>
              <a:t>向上彎曲</a:t>
            </a:r>
            <a:endParaRPr lang="en-US" altLang="zh-TW" dirty="0">
              <a:latin typeface="Calibri" panose="020F0502020204030204" pitchFamily="34" charset="0"/>
              <a:cs typeface="Calibri" panose="020F0502020204030204" pitchFamily="34" charset="0"/>
            </a:endParaRPr>
          </a:p>
          <a:p>
            <a:r>
              <a:rPr lang="en-US" altLang="zh-TW" dirty="0">
                <a:latin typeface="Calibri" panose="020F0502020204030204" pitchFamily="34" charset="0"/>
                <a:cs typeface="Calibri" panose="020F0502020204030204" pitchFamily="34" charset="0"/>
              </a:rPr>
              <a:t>Lift </a:t>
            </a:r>
            <a:r>
              <a:rPr lang="zh-TW" altLang="en-US" dirty="0">
                <a:latin typeface="Calibri" panose="020F0502020204030204" pitchFamily="34" charset="0"/>
                <a:cs typeface="Calibri" panose="020F0502020204030204" pitchFamily="34" charset="0"/>
              </a:rPr>
              <a:t>升力</a:t>
            </a:r>
            <a:r>
              <a:rPr lang="en-US" altLang="zh-TW" dirty="0">
                <a:latin typeface="Calibri" panose="020F0502020204030204" pitchFamily="34" charset="0"/>
                <a:cs typeface="Calibri" panose="020F0502020204030204" pitchFamily="34" charset="0"/>
              </a:rPr>
              <a:t>=-43.46</a:t>
            </a:r>
          </a:p>
          <a:p>
            <a:r>
              <a:rPr lang="en-US" altLang="zh-TW" dirty="0">
                <a:latin typeface="Calibri" panose="020F0502020204030204" pitchFamily="34" charset="0"/>
                <a:cs typeface="Calibri" panose="020F0502020204030204" pitchFamily="34" charset="0"/>
              </a:rPr>
              <a:t>Drag </a:t>
            </a:r>
            <a:r>
              <a:rPr lang="zh-TW" altLang="en-US" dirty="0">
                <a:latin typeface="Calibri" panose="020F0502020204030204" pitchFamily="34" charset="0"/>
                <a:cs typeface="Calibri" panose="020F0502020204030204" pitchFamily="34" charset="0"/>
              </a:rPr>
              <a:t>阻力</a:t>
            </a:r>
            <a:r>
              <a:rPr lang="en-US" altLang="zh-TW" dirty="0">
                <a:latin typeface="Calibri" panose="020F0502020204030204" pitchFamily="34" charset="0"/>
                <a:cs typeface="Calibri" panose="020F0502020204030204" pitchFamily="34" charset="0"/>
              </a:rPr>
              <a:t>=11.82</a:t>
            </a:r>
            <a:endParaRPr lang="en-US" dirty="0">
              <a:latin typeface="Calibri" panose="020F0502020204030204" pitchFamily="34" charset="0"/>
              <a:cs typeface="Calibri" panose="020F0502020204030204" pitchFamily="34" charset="0"/>
            </a:endParaRPr>
          </a:p>
        </p:txBody>
      </p:sp>
      <p:pic>
        <p:nvPicPr>
          <p:cNvPr id="14" name="Picture 13">
            <a:extLst>
              <a:ext uri="{FF2B5EF4-FFF2-40B4-BE49-F238E27FC236}">
                <a16:creationId xmlns:a16="http://schemas.microsoft.com/office/drawing/2014/main" id="{D0BF3700-2C62-A4FA-EBE9-4CF0C208B267}"/>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40000" contrast="40000"/>
                    </a14:imgEffect>
                  </a14:imgLayer>
                </a14:imgProps>
              </a:ext>
            </a:extLst>
          </a:blip>
          <a:stretch>
            <a:fillRect/>
          </a:stretch>
        </p:blipFill>
        <p:spPr>
          <a:xfrm>
            <a:off x="6665407" y="1930399"/>
            <a:ext cx="5297036" cy="2971649"/>
          </a:xfrm>
          <a:prstGeom prst="rect">
            <a:avLst/>
          </a:prstGeom>
        </p:spPr>
      </p:pic>
    </p:spTree>
    <p:extLst>
      <p:ext uri="{BB962C8B-B14F-4D97-AF65-F5344CB8AC3E}">
        <p14:creationId xmlns:p14="http://schemas.microsoft.com/office/powerpoint/2010/main" val="41618704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Remember what we want:</a:t>
            </a:r>
          </a:p>
          <a:p>
            <a:pPr marL="1047736" lvl="1" indent="-514350">
              <a:buFont typeface="+mj-lt"/>
              <a:buAutoNum type="arabicPeriod"/>
            </a:pPr>
            <a:r>
              <a:rPr lang="en-US" dirty="0"/>
              <a:t>Weight &gt; Lift : the vehicle will stay firmly on ground</a:t>
            </a:r>
          </a:p>
          <a:p>
            <a:pPr marL="1047736" lvl="1" indent="-514350">
              <a:buFont typeface="+mj-lt"/>
              <a:buAutoNum type="arabicPeriod"/>
            </a:pPr>
            <a:r>
              <a:rPr lang="en-US" dirty="0"/>
              <a:t>Thrust &gt; Drag: the vehicle will move forwards</a:t>
            </a:r>
          </a:p>
          <a:p>
            <a:r>
              <a:rPr lang="en-US" dirty="0"/>
              <a:t>Lower values of lift and drag are preferable !</a:t>
            </a:r>
          </a:p>
          <a:p>
            <a:r>
              <a:rPr lang="en-US" dirty="0"/>
              <a:t>Only lift can be negative value.</a:t>
            </a:r>
          </a:p>
          <a:p>
            <a:r>
              <a:rPr lang="en-US" dirty="0"/>
              <a:t>How should we design the car shell?</a:t>
            </a:r>
          </a:p>
          <a:p>
            <a:pPr marL="0" indent="0">
              <a:buNone/>
            </a:pPr>
            <a:endParaRPr lang="en-US" dirty="0"/>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26</a:t>
            </a:fld>
            <a:endParaRPr lang="zh-HK" altLang="en-US" dirty="0"/>
          </a:p>
        </p:txBody>
      </p:sp>
      <p:sp>
        <p:nvSpPr>
          <p:cNvPr id="4" name="Title 3"/>
          <p:cNvSpPr>
            <a:spLocks noGrp="1"/>
          </p:cNvSpPr>
          <p:nvPr>
            <p:ph type="ctrTitle"/>
          </p:nvPr>
        </p:nvSpPr>
        <p:spPr/>
        <p:txBody>
          <a:bodyPr>
            <a:normAutofit fontScale="90000"/>
          </a:bodyPr>
          <a:lstStyle/>
          <a:p>
            <a:r>
              <a:rPr lang="en-US" dirty="0"/>
              <a:t>Research and study</a:t>
            </a:r>
            <a:br>
              <a:rPr lang="en-US" dirty="0"/>
            </a:br>
            <a:r>
              <a:rPr lang="en-US" dirty="0"/>
              <a:t>Designing a car shell</a:t>
            </a:r>
          </a:p>
        </p:txBody>
      </p:sp>
    </p:spTree>
    <p:extLst>
      <p:ext uri="{BB962C8B-B14F-4D97-AF65-F5344CB8AC3E}">
        <p14:creationId xmlns:p14="http://schemas.microsoft.com/office/powerpoint/2010/main" val="7124353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0000" lnSpcReduction="20000"/>
          </a:bodyPr>
          <a:lstStyle/>
          <a:p>
            <a:pPr marL="0" indent="0">
              <a:buNone/>
            </a:pPr>
            <a:r>
              <a:rPr lang="en-US" dirty="0"/>
              <a:t>Aims: </a:t>
            </a:r>
          </a:p>
          <a:p>
            <a:pPr marL="457200" indent="-457200">
              <a:buAutoNum type="arabicPeriod"/>
            </a:pPr>
            <a:r>
              <a:rPr lang="en-US" dirty="0"/>
              <a:t>Learn to use Wind Tunnel Free (iOS and Android app). </a:t>
            </a:r>
          </a:p>
          <a:p>
            <a:pPr marL="457200" indent="-457200">
              <a:buAutoNum type="arabicPeriod"/>
            </a:pPr>
            <a:r>
              <a:rPr lang="en-US" dirty="0"/>
              <a:t>Understand how the shape will affect both drag and lift.</a:t>
            </a:r>
          </a:p>
          <a:p>
            <a:pPr marL="0" indent="0">
              <a:buNone/>
            </a:pPr>
            <a:endParaRPr lang="en-US" dirty="0"/>
          </a:p>
          <a:p>
            <a:pPr marL="0" indent="0">
              <a:buNone/>
            </a:pPr>
            <a:r>
              <a:rPr lang="en-US" dirty="0"/>
              <a:t>Procedures:</a:t>
            </a:r>
          </a:p>
          <a:p>
            <a:pPr marL="457200" indent="-457200">
              <a:buAutoNum type="arabicPeriod"/>
            </a:pPr>
            <a:r>
              <a:rPr lang="en-US" dirty="0"/>
              <a:t>Open the app, select “Pressure” and “Wind Tunnel” mode.</a:t>
            </a:r>
          </a:p>
          <a:p>
            <a:pPr marL="457200" indent="-457200">
              <a:buAutoNum type="arabicPeriod"/>
            </a:pPr>
            <a:r>
              <a:rPr lang="en-US" dirty="0"/>
              <a:t>Use “Draw” and “Erase” to design the car shell.</a:t>
            </a:r>
          </a:p>
          <a:p>
            <a:pPr marL="457200" indent="-457200">
              <a:buAutoNum type="arabicPeriod"/>
            </a:pPr>
            <a:r>
              <a:rPr lang="en-US" dirty="0"/>
              <a:t>Press “Calculate” to measure the drag and lift, record these in the table provided.</a:t>
            </a:r>
          </a:p>
          <a:p>
            <a:pPr marL="457200" indent="-457200">
              <a:buAutoNum type="arabicPeriod"/>
            </a:pPr>
            <a:r>
              <a:rPr lang="en-US" dirty="0"/>
              <a:t>Use “Reset” and draw another car shell.</a:t>
            </a:r>
          </a:p>
          <a:p>
            <a:pPr marL="0" indent="0">
              <a:buNone/>
            </a:pPr>
            <a:endParaRPr lang="en-US" dirty="0"/>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27</a:t>
            </a:fld>
            <a:endParaRPr lang="zh-HK" altLang="en-US" dirty="0"/>
          </a:p>
        </p:txBody>
      </p:sp>
      <p:sp>
        <p:nvSpPr>
          <p:cNvPr id="4" name="Title 3"/>
          <p:cNvSpPr>
            <a:spLocks noGrp="1"/>
          </p:cNvSpPr>
          <p:nvPr>
            <p:ph type="ctrTitle"/>
          </p:nvPr>
        </p:nvSpPr>
        <p:spPr/>
        <p:txBody>
          <a:bodyPr>
            <a:normAutofit fontScale="90000"/>
          </a:bodyPr>
          <a:lstStyle/>
          <a:p>
            <a:r>
              <a:rPr lang="en-US" dirty="0"/>
              <a:t>Exercise 2</a:t>
            </a:r>
            <a:br>
              <a:rPr lang="en-US" dirty="0"/>
            </a:br>
            <a:r>
              <a:rPr lang="en-US" dirty="0"/>
              <a:t>Designing the car shell</a:t>
            </a:r>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Lst>
          </a:blip>
          <a:stretch>
            <a:fillRect/>
          </a:stretch>
        </p:blipFill>
        <p:spPr>
          <a:xfrm>
            <a:off x="8419547" y="1801320"/>
            <a:ext cx="3167548" cy="2209349"/>
          </a:xfrm>
          <a:prstGeom prst="rect">
            <a:avLst/>
          </a:prstGeom>
        </p:spPr>
      </p:pic>
    </p:spTree>
    <p:extLst>
      <p:ext uri="{BB962C8B-B14F-4D97-AF65-F5344CB8AC3E}">
        <p14:creationId xmlns:p14="http://schemas.microsoft.com/office/powerpoint/2010/main" val="37292860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44CB0C5-55E6-4519-B511-F53B9C1F04A8}" type="slidenum">
              <a:rPr lang="zh-HK" altLang="en-US" smtClean="0"/>
              <a:pPr/>
              <a:t>28</a:t>
            </a:fld>
            <a:endParaRPr lang="zh-HK" altLang="en-US" dirty="0"/>
          </a:p>
        </p:txBody>
      </p:sp>
      <p:sp>
        <p:nvSpPr>
          <p:cNvPr id="4" name="Title 3"/>
          <p:cNvSpPr>
            <a:spLocks noGrp="1"/>
          </p:cNvSpPr>
          <p:nvPr>
            <p:ph type="ctrTitle"/>
          </p:nvPr>
        </p:nvSpPr>
        <p:spPr/>
        <p:txBody>
          <a:bodyPr>
            <a:normAutofit fontScale="90000"/>
          </a:bodyPr>
          <a:lstStyle/>
          <a:p>
            <a:r>
              <a:rPr lang="en-US" dirty="0"/>
              <a:t>Exercise 2</a:t>
            </a:r>
            <a:br>
              <a:rPr lang="en-US" dirty="0"/>
            </a:br>
            <a:r>
              <a:rPr lang="en-US" dirty="0"/>
              <a:t>Designing the car shell</a:t>
            </a:r>
          </a:p>
        </p:txBody>
      </p:sp>
      <p:graphicFrame>
        <p:nvGraphicFramePr>
          <p:cNvPr id="5" name="Table 4"/>
          <p:cNvGraphicFramePr>
            <a:graphicFrameLocks noGrp="1"/>
          </p:cNvGraphicFramePr>
          <p:nvPr>
            <p:extLst>
              <p:ext uri="{D42A27DB-BD31-4B8C-83A1-F6EECF244321}">
                <p14:modId xmlns:p14="http://schemas.microsoft.com/office/powerpoint/2010/main" val="1875920555"/>
              </p:ext>
            </p:extLst>
          </p:nvPr>
        </p:nvGraphicFramePr>
        <p:xfrm>
          <a:off x="1339485" y="1740491"/>
          <a:ext cx="9643825" cy="4648510"/>
        </p:xfrm>
        <a:graphic>
          <a:graphicData uri="http://schemas.openxmlformats.org/drawingml/2006/table">
            <a:tbl>
              <a:tblPr firstRow="1" bandRow="1">
                <a:tableStyleId>{5940675A-B579-460E-94D1-54222C63F5DA}</a:tableStyleId>
              </a:tblPr>
              <a:tblGrid>
                <a:gridCol w="7599993">
                  <a:extLst>
                    <a:ext uri="{9D8B030D-6E8A-4147-A177-3AD203B41FA5}">
                      <a16:colId xmlns:a16="http://schemas.microsoft.com/office/drawing/2014/main" val="2859437224"/>
                    </a:ext>
                  </a:extLst>
                </a:gridCol>
                <a:gridCol w="1025988">
                  <a:extLst>
                    <a:ext uri="{9D8B030D-6E8A-4147-A177-3AD203B41FA5}">
                      <a16:colId xmlns:a16="http://schemas.microsoft.com/office/drawing/2014/main" val="2713589175"/>
                    </a:ext>
                  </a:extLst>
                </a:gridCol>
                <a:gridCol w="1017844">
                  <a:extLst>
                    <a:ext uri="{9D8B030D-6E8A-4147-A177-3AD203B41FA5}">
                      <a16:colId xmlns:a16="http://schemas.microsoft.com/office/drawing/2014/main" val="4215399520"/>
                    </a:ext>
                  </a:extLst>
                </a:gridCol>
              </a:tblGrid>
              <a:tr h="405213">
                <a:tc>
                  <a:txBody>
                    <a:bodyPr/>
                    <a:lstStyle/>
                    <a:p>
                      <a:pPr algn="ctr"/>
                      <a:r>
                        <a:rPr lang="en-US" dirty="0">
                          <a:latin typeface="Calibri" panose="020F0502020204030204" pitchFamily="34" charset="0"/>
                          <a:cs typeface="Calibri" panose="020F0502020204030204" pitchFamily="34" charset="0"/>
                        </a:rPr>
                        <a:t>Car design</a:t>
                      </a:r>
                    </a:p>
                  </a:txBody>
                  <a:tcPr>
                    <a:solidFill>
                      <a:schemeClr val="bg1">
                        <a:lumMod val="95000"/>
                      </a:schemeClr>
                    </a:solidFill>
                  </a:tcPr>
                </a:tc>
                <a:tc>
                  <a:txBody>
                    <a:bodyPr/>
                    <a:lstStyle/>
                    <a:p>
                      <a:pPr algn="ctr"/>
                      <a:r>
                        <a:rPr lang="en-US" dirty="0">
                          <a:latin typeface="Calibri" panose="020F0502020204030204" pitchFamily="34" charset="0"/>
                          <a:cs typeface="Calibri" panose="020F0502020204030204" pitchFamily="34" charset="0"/>
                        </a:rPr>
                        <a:t>Drag</a:t>
                      </a:r>
                    </a:p>
                  </a:txBody>
                  <a:tcPr>
                    <a:solidFill>
                      <a:schemeClr val="bg1">
                        <a:lumMod val="95000"/>
                      </a:schemeClr>
                    </a:solidFill>
                  </a:tcPr>
                </a:tc>
                <a:tc>
                  <a:txBody>
                    <a:bodyPr/>
                    <a:lstStyle/>
                    <a:p>
                      <a:pPr algn="ctr"/>
                      <a:r>
                        <a:rPr lang="en-US" dirty="0">
                          <a:latin typeface="Calibri" panose="020F0502020204030204" pitchFamily="34" charset="0"/>
                          <a:cs typeface="Calibri" panose="020F0502020204030204" pitchFamily="34" charset="0"/>
                        </a:rPr>
                        <a:t>Lift</a:t>
                      </a:r>
                    </a:p>
                  </a:txBody>
                  <a:tcPr>
                    <a:solidFill>
                      <a:schemeClr val="bg1">
                        <a:lumMod val="95000"/>
                      </a:schemeClr>
                    </a:solidFill>
                  </a:tcPr>
                </a:tc>
                <a:extLst>
                  <a:ext uri="{0D108BD9-81ED-4DB2-BD59-A6C34878D82A}">
                    <a16:rowId xmlns:a16="http://schemas.microsoft.com/office/drawing/2014/main" val="1682423362"/>
                  </a:ext>
                </a:extLst>
              </a:tr>
              <a:tr h="838262">
                <a:tc>
                  <a:txBody>
                    <a:bodyPr/>
                    <a:lstStyle/>
                    <a:p>
                      <a:endParaRPr lang="en-US"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a:txBody>
                  <a:tcPr>
                    <a:solidFill>
                      <a:schemeClr val="bg1">
                        <a:lumMod val="95000"/>
                      </a:schemeClr>
                    </a:solidFill>
                  </a:tcPr>
                </a:tc>
                <a:tc>
                  <a:txBody>
                    <a:bodyPr/>
                    <a:lstStyle/>
                    <a:p>
                      <a:endParaRPr lang="en-US">
                        <a:latin typeface="Calibri" panose="020F0502020204030204" pitchFamily="34" charset="0"/>
                        <a:cs typeface="Calibri" panose="020F0502020204030204" pitchFamily="34" charset="0"/>
                      </a:endParaRPr>
                    </a:p>
                  </a:txBody>
                  <a:tcPr>
                    <a:solidFill>
                      <a:schemeClr val="bg1">
                        <a:lumMod val="95000"/>
                      </a:schemeClr>
                    </a:solidFill>
                  </a:tcPr>
                </a:tc>
                <a:tc>
                  <a:txBody>
                    <a:bodyPr/>
                    <a:lstStyle/>
                    <a:p>
                      <a:endParaRPr lang="en-US" dirty="0">
                        <a:latin typeface="Calibri" panose="020F0502020204030204" pitchFamily="34" charset="0"/>
                        <a:cs typeface="Calibri" panose="020F0502020204030204" pitchFamily="34" charset="0"/>
                      </a:endParaRPr>
                    </a:p>
                  </a:txBody>
                  <a:tcPr>
                    <a:solidFill>
                      <a:schemeClr val="bg1">
                        <a:lumMod val="95000"/>
                      </a:schemeClr>
                    </a:solidFill>
                  </a:tcPr>
                </a:tc>
                <a:extLst>
                  <a:ext uri="{0D108BD9-81ED-4DB2-BD59-A6C34878D82A}">
                    <a16:rowId xmlns:a16="http://schemas.microsoft.com/office/drawing/2014/main" val="1513971140"/>
                  </a:ext>
                </a:extLst>
              </a:tr>
              <a:tr h="838262">
                <a:tc>
                  <a:txBody>
                    <a:bodyPr/>
                    <a:lstStyle/>
                    <a:p>
                      <a:endParaRPr lang="en-US"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a:txBody>
                  <a:tcPr>
                    <a:solidFill>
                      <a:schemeClr val="bg1">
                        <a:lumMod val="95000"/>
                      </a:schemeClr>
                    </a:solidFill>
                  </a:tcPr>
                </a:tc>
                <a:tc>
                  <a:txBody>
                    <a:bodyPr/>
                    <a:lstStyle/>
                    <a:p>
                      <a:endParaRPr lang="en-US" dirty="0">
                        <a:latin typeface="Calibri" panose="020F0502020204030204" pitchFamily="34" charset="0"/>
                        <a:cs typeface="Calibri" panose="020F0502020204030204" pitchFamily="34" charset="0"/>
                      </a:endParaRPr>
                    </a:p>
                  </a:txBody>
                  <a:tcPr>
                    <a:solidFill>
                      <a:schemeClr val="bg1">
                        <a:lumMod val="95000"/>
                      </a:schemeClr>
                    </a:solidFill>
                  </a:tcPr>
                </a:tc>
                <a:tc>
                  <a:txBody>
                    <a:bodyPr/>
                    <a:lstStyle/>
                    <a:p>
                      <a:endParaRPr lang="en-US" dirty="0">
                        <a:latin typeface="Calibri" panose="020F0502020204030204" pitchFamily="34" charset="0"/>
                        <a:cs typeface="Calibri" panose="020F0502020204030204" pitchFamily="34" charset="0"/>
                      </a:endParaRPr>
                    </a:p>
                  </a:txBody>
                  <a:tcPr>
                    <a:solidFill>
                      <a:schemeClr val="bg1">
                        <a:lumMod val="95000"/>
                      </a:schemeClr>
                    </a:solidFill>
                  </a:tcPr>
                </a:tc>
                <a:extLst>
                  <a:ext uri="{0D108BD9-81ED-4DB2-BD59-A6C34878D82A}">
                    <a16:rowId xmlns:a16="http://schemas.microsoft.com/office/drawing/2014/main" val="3007084459"/>
                  </a:ext>
                </a:extLst>
              </a:tr>
              <a:tr h="838262">
                <a:tc>
                  <a:txBody>
                    <a:bodyPr/>
                    <a:lstStyle/>
                    <a:p>
                      <a:endParaRPr lang="en-US"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a:txBody>
                  <a:tcPr>
                    <a:solidFill>
                      <a:schemeClr val="bg1">
                        <a:lumMod val="95000"/>
                      </a:schemeClr>
                    </a:solidFill>
                  </a:tcPr>
                </a:tc>
                <a:tc>
                  <a:txBody>
                    <a:bodyPr/>
                    <a:lstStyle/>
                    <a:p>
                      <a:endParaRPr lang="en-US" dirty="0">
                        <a:latin typeface="Calibri" panose="020F0502020204030204" pitchFamily="34" charset="0"/>
                        <a:cs typeface="Calibri" panose="020F0502020204030204" pitchFamily="34" charset="0"/>
                      </a:endParaRPr>
                    </a:p>
                  </a:txBody>
                  <a:tcPr>
                    <a:solidFill>
                      <a:schemeClr val="bg1">
                        <a:lumMod val="95000"/>
                      </a:schemeClr>
                    </a:solidFill>
                  </a:tcPr>
                </a:tc>
                <a:tc>
                  <a:txBody>
                    <a:bodyPr/>
                    <a:lstStyle/>
                    <a:p>
                      <a:endParaRPr lang="en-US" dirty="0">
                        <a:latin typeface="Calibri" panose="020F0502020204030204" pitchFamily="34" charset="0"/>
                        <a:cs typeface="Calibri" panose="020F0502020204030204" pitchFamily="34" charset="0"/>
                      </a:endParaRPr>
                    </a:p>
                  </a:txBody>
                  <a:tcPr>
                    <a:solidFill>
                      <a:schemeClr val="bg1">
                        <a:lumMod val="95000"/>
                      </a:schemeClr>
                    </a:solidFill>
                  </a:tcPr>
                </a:tc>
                <a:extLst>
                  <a:ext uri="{0D108BD9-81ED-4DB2-BD59-A6C34878D82A}">
                    <a16:rowId xmlns:a16="http://schemas.microsoft.com/office/drawing/2014/main" val="509585628"/>
                  </a:ext>
                </a:extLst>
              </a:tr>
              <a:tr h="838262">
                <a:tc>
                  <a:txBody>
                    <a:bodyPr/>
                    <a:lstStyle/>
                    <a:p>
                      <a:endParaRPr lang="en-US" dirty="0">
                        <a:latin typeface="Calibri" panose="020F0502020204030204" pitchFamily="34" charset="0"/>
                        <a:cs typeface="Calibri" panose="020F0502020204030204" pitchFamily="34" charset="0"/>
                      </a:endParaRPr>
                    </a:p>
                  </a:txBody>
                  <a:tcPr>
                    <a:solidFill>
                      <a:schemeClr val="bg1">
                        <a:lumMod val="95000"/>
                      </a:schemeClr>
                    </a:solidFill>
                  </a:tcPr>
                </a:tc>
                <a:tc>
                  <a:txBody>
                    <a:bodyPr/>
                    <a:lstStyle/>
                    <a:p>
                      <a:endParaRPr lang="en-US" dirty="0">
                        <a:latin typeface="Calibri" panose="020F0502020204030204" pitchFamily="34" charset="0"/>
                        <a:cs typeface="Calibri" panose="020F0502020204030204" pitchFamily="34" charset="0"/>
                      </a:endParaRPr>
                    </a:p>
                  </a:txBody>
                  <a:tcPr>
                    <a:solidFill>
                      <a:schemeClr val="bg1">
                        <a:lumMod val="95000"/>
                      </a:schemeClr>
                    </a:solidFill>
                  </a:tcPr>
                </a:tc>
                <a:tc>
                  <a:txBody>
                    <a:bodyPr/>
                    <a:lstStyle/>
                    <a:p>
                      <a:endParaRPr lang="en-US" dirty="0">
                        <a:latin typeface="Calibri" panose="020F0502020204030204" pitchFamily="34" charset="0"/>
                        <a:cs typeface="Calibri" panose="020F0502020204030204" pitchFamily="34" charset="0"/>
                      </a:endParaRPr>
                    </a:p>
                  </a:txBody>
                  <a:tcPr>
                    <a:solidFill>
                      <a:schemeClr val="bg1">
                        <a:lumMod val="95000"/>
                      </a:schemeClr>
                    </a:solidFill>
                  </a:tcPr>
                </a:tc>
                <a:extLst>
                  <a:ext uri="{0D108BD9-81ED-4DB2-BD59-A6C34878D82A}">
                    <a16:rowId xmlns:a16="http://schemas.microsoft.com/office/drawing/2014/main" val="3261889207"/>
                  </a:ext>
                </a:extLst>
              </a:tr>
              <a:tr h="838262">
                <a:tc>
                  <a:txBody>
                    <a:bodyPr/>
                    <a:lstStyle/>
                    <a:p>
                      <a:r>
                        <a:rPr lang="en-US" dirty="0">
                          <a:latin typeface="Calibri" panose="020F0502020204030204" pitchFamily="34" charset="0"/>
                          <a:cs typeface="Calibri" panose="020F0502020204030204" pitchFamily="34" charset="0"/>
                        </a:rPr>
                        <a:t>Your own</a:t>
                      </a:r>
                      <a:r>
                        <a:rPr lang="en-US" baseline="0" dirty="0">
                          <a:latin typeface="Calibri" panose="020F0502020204030204" pitchFamily="34" charset="0"/>
                          <a:cs typeface="Calibri" panose="020F0502020204030204" pitchFamily="34" charset="0"/>
                        </a:rPr>
                        <a:t> design:</a:t>
                      </a:r>
                      <a:endParaRPr lang="en-US" dirty="0">
                        <a:latin typeface="Calibri" panose="020F0502020204030204" pitchFamily="34" charset="0"/>
                        <a:cs typeface="Calibri" panose="020F0502020204030204" pitchFamily="34" charset="0"/>
                      </a:endParaRPr>
                    </a:p>
                  </a:txBody>
                  <a:tcPr>
                    <a:solidFill>
                      <a:schemeClr val="bg1">
                        <a:lumMod val="95000"/>
                      </a:schemeClr>
                    </a:solidFill>
                  </a:tcPr>
                </a:tc>
                <a:tc>
                  <a:txBody>
                    <a:bodyPr/>
                    <a:lstStyle/>
                    <a:p>
                      <a:endParaRPr lang="en-US" dirty="0">
                        <a:latin typeface="Calibri" panose="020F0502020204030204" pitchFamily="34" charset="0"/>
                        <a:cs typeface="Calibri" panose="020F0502020204030204" pitchFamily="34" charset="0"/>
                      </a:endParaRPr>
                    </a:p>
                  </a:txBody>
                  <a:tcPr>
                    <a:solidFill>
                      <a:schemeClr val="bg1">
                        <a:lumMod val="95000"/>
                      </a:schemeClr>
                    </a:solidFill>
                  </a:tcPr>
                </a:tc>
                <a:tc>
                  <a:txBody>
                    <a:bodyPr/>
                    <a:lstStyle/>
                    <a:p>
                      <a:endParaRPr lang="en-US" dirty="0">
                        <a:latin typeface="Calibri" panose="020F0502020204030204" pitchFamily="34" charset="0"/>
                        <a:cs typeface="Calibri" panose="020F0502020204030204" pitchFamily="34" charset="0"/>
                      </a:endParaRPr>
                    </a:p>
                  </a:txBody>
                  <a:tcPr>
                    <a:solidFill>
                      <a:schemeClr val="bg1">
                        <a:lumMod val="95000"/>
                      </a:schemeClr>
                    </a:solidFill>
                  </a:tcPr>
                </a:tc>
                <a:extLst>
                  <a:ext uri="{0D108BD9-81ED-4DB2-BD59-A6C34878D82A}">
                    <a16:rowId xmlns:a16="http://schemas.microsoft.com/office/drawing/2014/main" val="1985260868"/>
                  </a:ext>
                </a:extLst>
              </a:tr>
            </a:tbl>
          </a:graphicData>
        </a:graphic>
      </p:graphicFrame>
      <p:sp>
        <p:nvSpPr>
          <p:cNvPr id="6" name="Rectangle 5"/>
          <p:cNvSpPr/>
          <p:nvPr/>
        </p:nvSpPr>
        <p:spPr>
          <a:xfrm>
            <a:off x="3760570" y="2235559"/>
            <a:ext cx="3196942" cy="629822"/>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cxnSp>
        <p:nvCxnSpPr>
          <p:cNvPr id="7" name="Straight Arrow Connector 6"/>
          <p:cNvCxnSpPr/>
          <p:nvPr/>
        </p:nvCxnSpPr>
        <p:spPr>
          <a:xfrm flipH="1">
            <a:off x="2216432" y="2857311"/>
            <a:ext cx="888004" cy="807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303574" y="2303980"/>
            <a:ext cx="1197974" cy="307777"/>
          </a:xfrm>
          <a:prstGeom prst="rect">
            <a:avLst/>
          </a:prstGeom>
          <a:noFill/>
        </p:spPr>
        <p:txBody>
          <a:bodyPr wrap="square" rtlCol="0">
            <a:spAutoFit/>
          </a:bodyPr>
          <a:lstStyle/>
          <a:p>
            <a:r>
              <a:rPr lang="en-US" sz="1400" dirty="0">
                <a:latin typeface="Myriad Pro" panose="020B0503030403020204" charset="0"/>
              </a:rPr>
              <a:t>Moving direction</a:t>
            </a:r>
          </a:p>
        </p:txBody>
      </p:sp>
      <p:sp>
        <p:nvSpPr>
          <p:cNvPr id="9" name="Right Triangle 8"/>
          <p:cNvSpPr/>
          <p:nvPr/>
        </p:nvSpPr>
        <p:spPr>
          <a:xfrm flipH="1">
            <a:off x="3747415" y="3052664"/>
            <a:ext cx="3196942" cy="517475"/>
          </a:xfrm>
          <a:prstGeom prst="rtTriangle">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pic>
        <p:nvPicPr>
          <p:cNvPr id="10" name="Picture 9"/>
          <p:cNvPicPr>
            <a:picLocks noChangeAspect="1"/>
          </p:cNvPicPr>
          <p:nvPr/>
        </p:nvPicPr>
        <p:blipFill rotWithShape="1">
          <a:blip r:embed="rId2"/>
          <a:srcRect t="46710"/>
          <a:stretch/>
        </p:blipFill>
        <p:spPr>
          <a:xfrm>
            <a:off x="3746884" y="4831546"/>
            <a:ext cx="3210628" cy="607592"/>
          </a:xfrm>
          <a:prstGeom prst="rect">
            <a:avLst/>
          </a:prstGeom>
        </p:spPr>
      </p:pic>
      <p:pic>
        <p:nvPicPr>
          <p:cNvPr id="11" name="Picture 10"/>
          <p:cNvPicPr>
            <a:picLocks noChangeAspect="1"/>
          </p:cNvPicPr>
          <p:nvPr/>
        </p:nvPicPr>
        <p:blipFill rotWithShape="1">
          <a:blip r:embed="rId2"/>
          <a:srcRect b="48378"/>
          <a:stretch/>
        </p:blipFill>
        <p:spPr>
          <a:xfrm>
            <a:off x="3753727" y="3883840"/>
            <a:ext cx="3210628" cy="588583"/>
          </a:xfrm>
          <a:prstGeom prst="rect">
            <a:avLst/>
          </a:prstGeom>
        </p:spPr>
      </p:pic>
    </p:spTree>
    <p:extLst>
      <p:ext uri="{BB962C8B-B14F-4D97-AF65-F5344CB8AC3E}">
        <p14:creationId xmlns:p14="http://schemas.microsoft.com/office/powerpoint/2010/main" val="10576580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979714" y="2296886"/>
            <a:ext cx="5802086" cy="3372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29</a:t>
            </a:fld>
            <a:endParaRPr lang="zh-HK" altLang="en-US" dirty="0"/>
          </a:p>
        </p:txBody>
      </p:sp>
      <p:sp>
        <p:nvSpPr>
          <p:cNvPr id="4" name="Title 3"/>
          <p:cNvSpPr>
            <a:spLocks noGrp="1"/>
          </p:cNvSpPr>
          <p:nvPr>
            <p:ph type="ctrTitle"/>
          </p:nvPr>
        </p:nvSpPr>
        <p:spPr/>
        <p:txBody>
          <a:bodyPr>
            <a:normAutofit fontScale="90000"/>
          </a:bodyPr>
          <a:lstStyle/>
          <a:p>
            <a:r>
              <a:rPr lang="en-US" dirty="0"/>
              <a:t>Research and study</a:t>
            </a:r>
            <a:br>
              <a:rPr lang="en-US" dirty="0"/>
            </a:br>
            <a:r>
              <a:rPr lang="en-US" dirty="0"/>
              <a:t>Designing the propeller</a:t>
            </a:r>
          </a:p>
        </p:txBody>
      </p:sp>
      <p:pic>
        <p:nvPicPr>
          <p:cNvPr id="6" name="Picture 4" descr="Acme 2452 | PropMD Propeller Repair &amp;amp; Sales - Plymouth, MN">
            <a:extLst>
              <a:ext uri="{FF2B5EF4-FFF2-40B4-BE49-F238E27FC236}">
                <a16:creationId xmlns:a16="http://schemas.microsoft.com/office/drawing/2014/main" id="{F3D7DC3F-7200-4761-9286-7ADC9B5DDC45}"/>
              </a:ext>
            </a:extLst>
          </p:cNvPr>
          <p:cNvPicPr>
            <a:picLocks noChangeAspect="1" noChangeArrowheads="1"/>
          </p:cNvPicPr>
          <p:nvPr/>
        </p:nvPicPr>
        <p:blipFill>
          <a:blip r:embed="rId2"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690002" y="2987139"/>
            <a:ext cx="1440000" cy="1440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475 Acme 13 x 12.625 Ski Wake Board Nibral Bronze Propeller 3 Blade">
            <a:extLst>
              <a:ext uri="{FF2B5EF4-FFF2-40B4-BE49-F238E27FC236}">
                <a16:creationId xmlns:a16="http://schemas.microsoft.com/office/drawing/2014/main" id="{DB37359A-A792-462C-9BCA-2DBEBDD92FE8}"/>
              </a:ext>
            </a:extLst>
          </p:cNvPr>
          <p:cNvPicPr>
            <a:picLocks noChangeAspect="1" noChangeArrowheads="1"/>
          </p:cNvPicPr>
          <p:nvPr/>
        </p:nvPicPr>
        <p:blipFill>
          <a:blip r:embed="rId3"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385683" y="1891409"/>
            <a:ext cx="1440000" cy="1440000"/>
          </a:xfrm>
          <a:prstGeom prst="rect">
            <a:avLst/>
          </a:prstGeom>
          <a:noFill/>
          <a:extLst>
            <a:ext uri="{909E8E84-426E-40DD-AFC4-6F175D3DCCD1}">
              <a14:hiddenFill xmlns:a14="http://schemas.microsoft.com/office/drawing/2010/main">
                <a:solidFill>
                  <a:srgbClr val="FFFFFF"/>
                </a:solidFill>
              </a14:hiddenFill>
            </a:ext>
          </a:extLst>
        </p:spPr>
      </p:pic>
      <p:pic>
        <p:nvPicPr>
          <p:cNvPr id="8" name="圖片 6">
            <a:extLst>
              <a:ext uri="{FF2B5EF4-FFF2-40B4-BE49-F238E27FC236}">
                <a16:creationId xmlns:a16="http://schemas.microsoft.com/office/drawing/2014/main" id="{CA254B18-0E37-418F-93FF-F507CBD0187F}"/>
              </a:ext>
            </a:extLst>
          </p:cNvPr>
          <p:cNvPicPr>
            <a:picLocks noChangeAspect="1"/>
          </p:cNvPicPr>
          <p:nvPr/>
        </p:nvPicPr>
        <p:blipFill>
          <a:blip r:embed="rId4">
            <a:clrChange>
              <a:clrFrom>
                <a:srgbClr val="FEFEFE"/>
              </a:clrFrom>
              <a:clrTo>
                <a:srgbClr val="FEFEFE">
                  <a:alpha val="0"/>
                </a:srgbClr>
              </a:clrTo>
            </a:clrChange>
          </a:blip>
          <a:stretch>
            <a:fillRect/>
          </a:stretch>
        </p:blipFill>
        <p:spPr>
          <a:xfrm>
            <a:off x="8922620" y="4949737"/>
            <a:ext cx="1728000" cy="1440000"/>
          </a:xfrm>
          <a:prstGeom prst="rect">
            <a:avLst/>
          </a:prstGeom>
        </p:spPr>
      </p:pic>
      <p:pic>
        <p:nvPicPr>
          <p:cNvPr id="13" name="圖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5113" y="2567125"/>
            <a:ext cx="5333843" cy="2981226"/>
          </a:xfrm>
          <a:prstGeom prst="rect">
            <a:avLst/>
          </a:prstGeom>
        </p:spPr>
      </p:pic>
    </p:spTree>
    <p:extLst>
      <p:ext uri="{BB962C8B-B14F-4D97-AF65-F5344CB8AC3E}">
        <p14:creationId xmlns:p14="http://schemas.microsoft.com/office/powerpoint/2010/main" val="2094436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44CB0C5-55E6-4519-B511-F53B9C1F04A8}" type="slidenum">
              <a:rPr lang="zh-HK" altLang="en-US" smtClean="0"/>
              <a:pPr/>
              <a:t>3</a:t>
            </a:fld>
            <a:endParaRPr lang="zh-HK" altLang="en-US" dirty="0"/>
          </a:p>
        </p:txBody>
      </p:sp>
      <p:sp>
        <p:nvSpPr>
          <p:cNvPr id="4" name="Title 3"/>
          <p:cNvSpPr>
            <a:spLocks noGrp="1"/>
          </p:cNvSpPr>
          <p:nvPr>
            <p:ph type="ctrTitle"/>
          </p:nvPr>
        </p:nvSpPr>
        <p:spPr/>
        <p:txBody>
          <a:bodyPr/>
          <a:lstStyle/>
          <a:p>
            <a:r>
              <a:rPr lang="en-US" dirty="0"/>
              <a:t>Content</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247981549"/>
              </p:ext>
            </p:extLst>
          </p:nvPr>
        </p:nvGraphicFramePr>
        <p:xfrm>
          <a:off x="373063" y="1731963"/>
          <a:ext cx="10972800" cy="46243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99285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2557" y="1731478"/>
            <a:ext cx="8456133" cy="4624655"/>
          </a:xfrm>
        </p:spPr>
        <p:txBody>
          <a:bodyPr/>
          <a:lstStyle/>
          <a:p>
            <a:pPr marL="0" indent="0">
              <a:buNone/>
            </a:pPr>
            <a:r>
              <a:rPr lang="en-US" dirty="0"/>
              <a:t>There are numbers of factors that can be considered when designing a propeller:</a:t>
            </a:r>
          </a:p>
          <a:p>
            <a:r>
              <a:rPr lang="en-US" dirty="0"/>
              <a:t>The number of rotor blades;</a:t>
            </a:r>
          </a:p>
          <a:p>
            <a:r>
              <a:rPr lang="en-US" dirty="0"/>
              <a:t>The shape of the blades;</a:t>
            </a:r>
          </a:p>
          <a:p>
            <a:r>
              <a:rPr lang="en-US" dirty="0"/>
              <a:t>The material of the blades;</a:t>
            </a:r>
          </a:p>
          <a:p>
            <a:r>
              <a:rPr lang="en-US" dirty="0"/>
              <a:t>The tilt angle of the blades.</a:t>
            </a:r>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30</a:t>
            </a:fld>
            <a:endParaRPr lang="zh-HK" altLang="en-US" dirty="0"/>
          </a:p>
        </p:txBody>
      </p:sp>
      <p:sp>
        <p:nvSpPr>
          <p:cNvPr id="4" name="Title 3"/>
          <p:cNvSpPr>
            <a:spLocks noGrp="1"/>
          </p:cNvSpPr>
          <p:nvPr>
            <p:ph type="ctrTitle"/>
          </p:nvPr>
        </p:nvSpPr>
        <p:spPr/>
        <p:txBody>
          <a:bodyPr>
            <a:normAutofit fontScale="90000"/>
          </a:bodyPr>
          <a:lstStyle/>
          <a:p>
            <a:r>
              <a:rPr lang="en-US" dirty="0"/>
              <a:t>Research and study</a:t>
            </a:r>
            <a:br>
              <a:rPr lang="en-US" dirty="0"/>
            </a:br>
            <a:r>
              <a:rPr lang="en-US" dirty="0"/>
              <a:t>Designing a propeller</a:t>
            </a:r>
          </a:p>
        </p:txBody>
      </p:sp>
      <p:pic>
        <p:nvPicPr>
          <p:cNvPr id="5" name="Picture 4" descr="Acme 2452 | PropMD Propeller Repair &amp;amp; Sales - Plymouth, MN">
            <a:extLst>
              <a:ext uri="{FF2B5EF4-FFF2-40B4-BE49-F238E27FC236}">
                <a16:creationId xmlns:a16="http://schemas.microsoft.com/office/drawing/2014/main" id="{F3D7DC3F-7200-4761-9286-7ADC9B5DDC45}"/>
              </a:ext>
            </a:extLst>
          </p:cNvPr>
          <p:cNvPicPr>
            <a:picLocks noChangeAspect="1" noChangeArrowheads="1"/>
          </p:cNvPicPr>
          <p:nvPr/>
        </p:nvPicPr>
        <p:blipFill>
          <a:blip r:embed="rId2"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690002" y="2987139"/>
            <a:ext cx="1440000" cy="1440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475 Acme 13 x 12.625 Ski Wake Board Nibral Bronze Propeller 3 Blade">
            <a:extLst>
              <a:ext uri="{FF2B5EF4-FFF2-40B4-BE49-F238E27FC236}">
                <a16:creationId xmlns:a16="http://schemas.microsoft.com/office/drawing/2014/main" id="{DB37359A-A792-462C-9BCA-2DBEBDD92FE8}"/>
              </a:ext>
            </a:extLst>
          </p:cNvPr>
          <p:cNvPicPr>
            <a:picLocks noChangeAspect="1" noChangeArrowheads="1"/>
          </p:cNvPicPr>
          <p:nvPr/>
        </p:nvPicPr>
        <p:blipFill>
          <a:blip r:embed="rId3"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385683" y="1891409"/>
            <a:ext cx="1440000" cy="1440000"/>
          </a:xfrm>
          <a:prstGeom prst="rect">
            <a:avLst/>
          </a:prstGeom>
          <a:noFill/>
          <a:extLst>
            <a:ext uri="{909E8E84-426E-40DD-AFC4-6F175D3DCCD1}">
              <a14:hiddenFill xmlns:a14="http://schemas.microsoft.com/office/drawing/2010/main">
                <a:solidFill>
                  <a:srgbClr val="FFFFFF"/>
                </a:solidFill>
              </a14:hiddenFill>
            </a:ext>
          </a:extLst>
        </p:spPr>
      </p:pic>
      <p:pic>
        <p:nvPicPr>
          <p:cNvPr id="7" name="圖片 6">
            <a:extLst>
              <a:ext uri="{FF2B5EF4-FFF2-40B4-BE49-F238E27FC236}">
                <a16:creationId xmlns:a16="http://schemas.microsoft.com/office/drawing/2014/main" id="{CA254B18-0E37-418F-93FF-F507CBD0187F}"/>
              </a:ext>
            </a:extLst>
          </p:cNvPr>
          <p:cNvPicPr>
            <a:picLocks noChangeAspect="1"/>
          </p:cNvPicPr>
          <p:nvPr/>
        </p:nvPicPr>
        <p:blipFill>
          <a:blip r:embed="rId4">
            <a:clrChange>
              <a:clrFrom>
                <a:srgbClr val="FEFEFE"/>
              </a:clrFrom>
              <a:clrTo>
                <a:srgbClr val="FEFEFE">
                  <a:alpha val="0"/>
                </a:srgbClr>
              </a:clrTo>
            </a:clrChange>
          </a:blip>
          <a:stretch>
            <a:fillRect/>
          </a:stretch>
        </p:blipFill>
        <p:spPr>
          <a:xfrm>
            <a:off x="8922620" y="4949737"/>
            <a:ext cx="1728000" cy="1440000"/>
          </a:xfrm>
          <a:prstGeom prst="rect">
            <a:avLst/>
          </a:prstGeom>
        </p:spPr>
      </p:pic>
    </p:spTree>
    <p:extLst>
      <p:ext uri="{BB962C8B-B14F-4D97-AF65-F5344CB8AC3E}">
        <p14:creationId xmlns:p14="http://schemas.microsoft.com/office/powerpoint/2010/main" val="27936796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2557" y="1731478"/>
            <a:ext cx="6343982" cy="4624655"/>
          </a:xfrm>
        </p:spPr>
        <p:txBody>
          <a:bodyPr/>
          <a:lstStyle/>
          <a:p>
            <a:r>
              <a:rPr lang="en-US" dirty="0"/>
              <a:t>Drawing designs with sketches</a:t>
            </a:r>
          </a:p>
          <a:p>
            <a:r>
              <a:rPr lang="en-US" dirty="0"/>
              <a:t>Discussion on the feasibility, pros and cons of the design</a:t>
            </a:r>
          </a:p>
          <a:p>
            <a:r>
              <a:rPr lang="en-US" dirty="0"/>
              <a:t>Finalizing the design</a:t>
            </a:r>
          </a:p>
          <a:p>
            <a:endParaRPr lang="en-US" dirty="0"/>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31</a:t>
            </a:fld>
            <a:endParaRPr lang="zh-HK" altLang="en-US" dirty="0"/>
          </a:p>
        </p:txBody>
      </p:sp>
      <p:sp>
        <p:nvSpPr>
          <p:cNvPr id="4" name="Title 3"/>
          <p:cNvSpPr>
            <a:spLocks noGrp="1"/>
          </p:cNvSpPr>
          <p:nvPr>
            <p:ph type="ctrTitle"/>
          </p:nvPr>
        </p:nvSpPr>
        <p:spPr/>
        <p:txBody>
          <a:bodyPr/>
          <a:lstStyle/>
          <a:p>
            <a:r>
              <a:rPr lang="en-US" dirty="0"/>
              <a:t>Design</a:t>
            </a:r>
          </a:p>
        </p:txBody>
      </p:sp>
      <p:pic>
        <p:nvPicPr>
          <p:cNvPr id="7" name="圖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1440" y="2108378"/>
            <a:ext cx="3731617" cy="2937656"/>
          </a:xfrm>
          <a:prstGeom prst="rect">
            <a:avLst/>
          </a:prstGeom>
        </p:spPr>
      </p:pic>
    </p:spTree>
    <p:extLst>
      <p:ext uri="{BB962C8B-B14F-4D97-AF65-F5344CB8AC3E}">
        <p14:creationId xmlns:p14="http://schemas.microsoft.com/office/powerpoint/2010/main" val="2045308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44CB0C5-55E6-4519-B511-F53B9C1F04A8}" type="slidenum">
              <a:rPr lang="zh-HK" altLang="en-US" smtClean="0"/>
              <a:pPr/>
              <a:t>32</a:t>
            </a:fld>
            <a:endParaRPr lang="zh-HK" altLang="en-US" dirty="0"/>
          </a:p>
        </p:txBody>
      </p:sp>
      <p:sp>
        <p:nvSpPr>
          <p:cNvPr id="4" name="Title 3"/>
          <p:cNvSpPr>
            <a:spLocks noGrp="1"/>
          </p:cNvSpPr>
          <p:nvPr>
            <p:ph type="ctrTitle"/>
          </p:nvPr>
        </p:nvSpPr>
        <p:spPr/>
        <p:txBody>
          <a:bodyPr/>
          <a:lstStyle/>
          <a:p>
            <a:r>
              <a:rPr lang="en-HK" dirty="0"/>
              <a:t>Activity</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546898735"/>
              </p:ext>
            </p:extLst>
          </p:nvPr>
        </p:nvGraphicFramePr>
        <p:xfrm>
          <a:off x="372557" y="1043454"/>
          <a:ext cx="12423733" cy="55617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237947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80032" y="1594843"/>
            <a:ext cx="4830064" cy="4624655"/>
          </a:xfrm>
        </p:spPr>
        <p:txBody>
          <a:bodyPr>
            <a:normAutofit fontScale="92500" lnSpcReduction="10000"/>
          </a:bodyPr>
          <a:lstStyle/>
          <a:p>
            <a:pPr>
              <a:buFontTx/>
              <a:buAutoNum type="arabicPeriod"/>
            </a:pPr>
            <a:r>
              <a:rPr lang="en-US" dirty="0"/>
              <a:t>Cardboard</a:t>
            </a:r>
          </a:p>
          <a:p>
            <a:pPr>
              <a:buFontTx/>
              <a:buAutoNum type="arabicPeriod"/>
            </a:pPr>
            <a:r>
              <a:rPr lang="en-US" dirty="0"/>
              <a:t>Motor </a:t>
            </a:r>
          </a:p>
          <a:p>
            <a:pPr>
              <a:buFontTx/>
              <a:buAutoNum type="arabicPeriod"/>
            </a:pPr>
            <a:r>
              <a:rPr lang="en-US" dirty="0"/>
              <a:t>9V Battery and wiring</a:t>
            </a:r>
          </a:p>
          <a:p>
            <a:pPr>
              <a:buFontTx/>
              <a:buAutoNum type="arabicPeriod"/>
            </a:pPr>
            <a:r>
              <a:rPr lang="en-US" dirty="0"/>
              <a:t>Craft sticks x 2</a:t>
            </a:r>
          </a:p>
          <a:p>
            <a:pPr>
              <a:buFontTx/>
              <a:buAutoNum type="arabicPeriod"/>
            </a:pPr>
            <a:r>
              <a:rPr lang="en-US" dirty="0"/>
              <a:t>Paper Cup</a:t>
            </a:r>
          </a:p>
          <a:p>
            <a:pPr>
              <a:buFontTx/>
              <a:buAutoNum type="arabicPeriod"/>
            </a:pPr>
            <a:r>
              <a:rPr lang="en-US" dirty="0"/>
              <a:t>Straws x 2</a:t>
            </a:r>
          </a:p>
          <a:p>
            <a:pPr>
              <a:buFontTx/>
              <a:buAutoNum type="arabicPeriod"/>
            </a:pPr>
            <a:r>
              <a:rPr lang="en-US" dirty="0"/>
              <a:t>Wheels x 4</a:t>
            </a:r>
          </a:p>
          <a:p>
            <a:endParaRPr lang="en-US" dirty="0"/>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33</a:t>
            </a:fld>
            <a:endParaRPr lang="zh-HK" altLang="en-US" dirty="0"/>
          </a:p>
        </p:txBody>
      </p:sp>
      <p:sp>
        <p:nvSpPr>
          <p:cNvPr id="4" name="Title 3"/>
          <p:cNvSpPr>
            <a:spLocks noGrp="1"/>
          </p:cNvSpPr>
          <p:nvPr>
            <p:ph type="ctrTitle"/>
          </p:nvPr>
        </p:nvSpPr>
        <p:spPr/>
        <p:txBody>
          <a:bodyPr>
            <a:normAutofit fontScale="90000"/>
          </a:bodyPr>
          <a:lstStyle/>
          <a:p>
            <a:r>
              <a:rPr lang="en-US" b="1" dirty="0">
                <a:latin typeface="Cambria" panose="02040503050406030204" pitchFamily="18" charset="0"/>
                <a:ea typeface="Cambria" panose="02040503050406030204" pitchFamily="18" charset="0"/>
              </a:rPr>
              <a:t>Construction</a:t>
            </a:r>
            <a:br>
              <a:rPr lang="en-US" b="1" dirty="0">
                <a:latin typeface="Cambria" panose="02040503050406030204" pitchFamily="18" charset="0"/>
                <a:ea typeface="Cambria" panose="02040503050406030204" pitchFamily="18" charset="0"/>
              </a:rPr>
            </a:br>
            <a:r>
              <a:rPr lang="en-US" b="1" dirty="0">
                <a:latin typeface="Cambria" panose="02040503050406030204" pitchFamily="18" charset="0"/>
                <a:ea typeface="Cambria" panose="02040503050406030204" pitchFamily="18" charset="0"/>
              </a:rPr>
              <a:t>Materials</a:t>
            </a:r>
            <a:endParaRPr lang="en-US" dirty="0"/>
          </a:p>
        </p:txBody>
      </p:sp>
      <p:pic>
        <p:nvPicPr>
          <p:cNvPr id="6" name="圖片 4">
            <a:extLst>
              <a:ext uri="{FF2B5EF4-FFF2-40B4-BE49-F238E27FC236}">
                <a16:creationId xmlns:a16="http://schemas.microsoft.com/office/drawing/2014/main" id="{167F8F55-8F7C-C7CB-5925-E92F662697EC}"/>
              </a:ext>
            </a:extLst>
          </p:cNvPr>
          <p:cNvPicPr>
            <a:picLocks noChangeAspect="1"/>
          </p:cNvPicPr>
          <p:nvPr/>
        </p:nvPicPr>
        <p:blipFill rotWithShape="1">
          <a:blip r:embed="rId2" cstate="hqprint">
            <a:extLst>
              <a:ext uri="{28A0092B-C50C-407E-A947-70E740481C1C}">
                <a14:useLocalDpi xmlns:a14="http://schemas.microsoft.com/office/drawing/2010/main"/>
              </a:ext>
            </a:extLst>
          </a:blip>
          <a:stretch/>
        </p:blipFill>
        <p:spPr>
          <a:xfrm>
            <a:off x="6929280" y="1731478"/>
            <a:ext cx="4184034" cy="3619189"/>
          </a:xfrm>
          <a:prstGeom prst="rect">
            <a:avLst/>
          </a:prstGeom>
          <a:noFill/>
        </p:spPr>
      </p:pic>
    </p:spTree>
    <p:extLst>
      <p:ext uri="{BB962C8B-B14F-4D97-AF65-F5344CB8AC3E}">
        <p14:creationId xmlns:p14="http://schemas.microsoft.com/office/powerpoint/2010/main" val="16390066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44CB0C5-55E6-4519-B511-F53B9C1F04A8}" type="slidenum">
              <a:rPr lang="zh-HK" altLang="en-US" smtClean="0"/>
              <a:pPr/>
              <a:t>34</a:t>
            </a:fld>
            <a:endParaRPr lang="zh-HK" altLang="en-US" dirty="0"/>
          </a:p>
        </p:txBody>
      </p:sp>
      <p:sp>
        <p:nvSpPr>
          <p:cNvPr id="4" name="Title 3"/>
          <p:cNvSpPr>
            <a:spLocks noGrp="1"/>
          </p:cNvSpPr>
          <p:nvPr>
            <p:ph type="ctrTitle"/>
          </p:nvPr>
        </p:nvSpPr>
        <p:spPr/>
        <p:txBody>
          <a:bodyPr>
            <a:normAutofit fontScale="90000"/>
          </a:bodyPr>
          <a:lstStyle/>
          <a:p>
            <a:r>
              <a:rPr lang="en-US" b="1" dirty="0">
                <a:latin typeface="Cambria" panose="02040503050406030204" pitchFamily="18" charset="0"/>
                <a:ea typeface="Cambria" panose="02040503050406030204" pitchFamily="18" charset="0"/>
              </a:rPr>
              <a:t>Construction</a:t>
            </a:r>
            <a:br>
              <a:rPr lang="en-US" b="1" dirty="0">
                <a:latin typeface="Cambria" panose="02040503050406030204" pitchFamily="18" charset="0"/>
                <a:ea typeface="Cambria" panose="02040503050406030204" pitchFamily="18" charset="0"/>
              </a:rPr>
            </a:br>
            <a:r>
              <a:rPr lang="en-US" b="1" dirty="0">
                <a:latin typeface="Cambria" panose="02040503050406030204" pitchFamily="18" charset="0"/>
                <a:ea typeface="Cambria" panose="02040503050406030204" pitchFamily="18" charset="0"/>
              </a:rPr>
              <a:t>Build the chassis</a:t>
            </a:r>
            <a:endParaRPr lang="en-US" dirty="0"/>
          </a:p>
        </p:txBody>
      </p:sp>
      <p:grpSp>
        <p:nvGrpSpPr>
          <p:cNvPr id="9" name="Group 8"/>
          <p:cNvGrpSpPr/>
          <p:nvPr/>
        </p:nvGrpSpPr>
        <p:grpSpPr>
          <a:xfrm>
            <a:off x="2159292" y="2249789"/>
            <a:ext cx="8332693" cy="3279439"/>
            <a:chOff x="677333" y="2565100"/>
            <a:chExt cx="8332693" cy="3279439"/>
          </a:xfrm>
        </p:grpSpPr>
        <p:pic>
          <p:nvPicPr>
            <p:cNvPr id="5" name="Picture 4">
              <a:extLst>
                <a:ext uri="{FF2B5EF4-FFF2-40B4-BE49-F238E27FC236}">
                  <a16:creationId xmlns:a16="http://schemas.microsoft.com/office/drawing/2014/main" id="{855D3611-E086-F927-4456-CCA3A9E349FF}"/>
                </a:ext>
              </a:extLst>
            </p:cNvPr>
            <p:cNvPicPr>
              <a:picLocks noChangeAspect="1"/>
            </p:cNvPicPr>
            <p:nvPr/>
          </p:nvPicPr>
          <p:blipFill>
            <a:blip r:embed="rId2"/>
            <a:stretch>
              <a:fillRect/>
            </a:stretch>
          </p:blipFill>
          <p:spPr>
            <a:xfrm>
              <a:off x="677333" y="3428999"/>
              <a:ext cx="2256929" cy="18958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圖片 5">
              <a:extLst>
                <a:ext uri="{FF2B5EF4-FFF2-40B4-BE49-F238E27FC236}">
                  <a16:creationId xmlns:a16="http://schemas.microsoft.com/office/drawing/2014/main" id="{186701D6-BC91-1862-F4D4-D49A2254676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160489" y="3428999"/>
              <a:ext cx="1811655" cy="24155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圖片 7">
              <a:extLst>
                <a:ext uri="{FF2B5EF4-FFF2-40B4-BE49-F238E27FC236}">
                  <a16:creationId xmlns:a16="http://schemas.microsoft.com/office/drawing/2014/main" id="{7890EA0D-3775-6119-CB75-98206602BFAD}"/>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7198372" y="3429000"/>
              <a:ext cx="1811654" cy="24155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Arrow: Striped Right 9">
              <a:extLst>
                <a:ext uri="{FF2B5EF4-FFF2-40B4-BE49-F238E27FC236}">
                  <a16:creationId xmlns:a16="http://schemas.microsoft.com/office/drawing/2014/main" id="{A873A904-6BE2-8F03-EDA9-F25BBA7D227C}"/>
                </a:ext>
              </a:extLst>
            </p:cNvPr>
            <p:cNvSpPr/>
            <p:nvPr/>
          </p:nvSpPr>
          <p:spPr>
            <a:xfrm>
              <a:off x="677333" y="2565100"/>
              <a:ext cx="8332693" cy="500104"/>
            </a:xfrm>
            <a:prstGeom prst="striped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6792596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44CB0C5-55E6-4519-B511-F53B9C1F04A8}" type="slidenum">
              <a:rPr lang="zh-HK" altLang="en-US" smtClean="0"/>
              <a:pPr/>
              <a:t>35</a:t>
            </a:fld>
            <a:endParaRPr lang="zh-HK" altLang="en-US" dirty="0"/>
          </a:p>
        </p:txBody>
      </p:sp>
      <p:sp>
        <p:nvSpPr>
          <p:cNvPr id="4" name="Title 3"/>
          <p:cNvSpPr>
            <a:spLocks noGrp="1"/>
          </p:cNvSpPr>
          <p:nvPr>
            <p:ph type="ctrTitle"/>
          </p:nvPr>
        </p:nvSpPr>
        <p:spPr/>
        <p:txBody>
          <a:bodyPr>
            <a:normAutofit fontScale="90000"/>
          </a:bodyPr>
          <a:lstStyle/>
          <a:p>
            <a:r>
              <a:rPr lang="en-US" b="1" dirty="0">
                <a:latin typeface="Cambria" panose="02040503050406030204" pitchFamily="18" charset="0"/>
                <a:ea typeface="Cambria" panose="02040503050406030204" pitchFamily="18" charset="0"/>
              </a:rPr>
              <a:t>Construction</a:t>
            </a:r>
            <a:br>
              <a:rPr lang="en-US" b="1" dirty="0">
                <a:latin typeface="Cambria" panose="02040503050406030204" pitchFamily="18" charset="0"/>
                <a:ea typeface="Cambria" panose="02040503050406030204" pitchFamily="18" charset="0"/>
              </a:rPr>
            </a:br>
            <a:r>
              <a:rPr lang="en-US" altLang="zh-HK" dirty="0"/>
              <a:t>Build the circuit</a:t>
            </a:r>
            <a:endParaRPr lang="en-US" dirty="0"/>
          </a:p>
        </p:txBody>
      </p:sp>
      <p:pic>
        <p:nvPicPr>
          <p:cNvPr id="5" name="圖片 10">
            <a:extLst>
              <a:ext uri="{FF2B5EF4-FFF2-40B4-BE49-F238E27FC236}">
                <a16:creationId xmlns:a16="http://schemas.microsoft.com/office/drawing/2014/main" id="{36265748-72CE-DFC5-8EBE-C2C3D740B183}"/>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6541342" y="2211718"/>
            <a:ext cx="2212175" cy="1688777"/>
          </a:xfrm>
          <a:prstGeom prst="rect">
            <a:avLst/>
          </a:prstGeom>
          <a:ln>
            <a:noFill/>
          </a:ln>
          <a:effectLst>
            <a:softEdge rad="112500"/>
          </a:effectLst>
        </p:spPr>
      </p:pic>
      <p:pic>
        <p:nvPicPr>
          <p:cNvPr id="6" name="圖片 12">
            <a:extLst>
              <a:ext uri="{FF2B5EF4-FFF2-40B4-BE49-F238E27FC236}">
                <a16:creationId xmlns:a16="http://schemas.microsoft.com/office/drawing/2014/main" id="{E0F28C1E-523E-28F8-AF91-B1DB34B2716D}"/>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864258" y="4186938"/>
            <a:ext cx="4084320" cy="1977739"/>
          </a:xfrm>
          <a:prstGeom prst="rect">
            <a:avLst/>
          </a:prstGeom>
          <a:ln>
            <a:noFill/>
          </a:ln>
          <a:effectLst>
            <a:softEdge rad="112500"/>
          </a:effectLst>
        </p:spPr>
      </p:pic>
      <p:pic>
        <p:nvPicPr>
          <p:cNvPr id="7" name="圖片 14">
            <a:extLst>
              <a:ext uri="{FF2B5EF4-FFF2-40B4-BE49-F238E27FC236}">
                <a16:creationId xmlns:a16="http://schemas.microsoft.com/office/drawing/2014/main" id="{0C7E1928-2533-55B5-DEFA-A33641298E30}"/>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1864257" y="2213801"/>
            <a:ext cx="2939527" cy="1688777"/>
          </a:xfrm>
          <a:prstGeom prst="rect">
            <a:avLst/>
          </a:prstGeom>
          <a:ln>
            <a:noFill/>
          </a:ln>
          <a:effectLst>
            <a:softEdge rad="112500"/>
          </a:effectLst>
        </p:spPr>
      </p:pic>
      <p:sp>
        <p:nvSpPr>
          <p:cNvPr id="8" name="箭號: 向下 15">
            <a:extLst>
              <a:ext uri="{FF2B5EF4-FFF2-40B4-BE49-F238E27FC236}">
                <a16:creationId xmlns:a16="http://schemas.microsoft.com/office/drawing/2014/main" id="{1AD0712A-6699-1A55-203D-3EC94BB5E5C7}"/>
              </a:ext>
            </a:extLst>
          </p:cNvPr>
          <p:cNvSpPr/>
          <p:nvPr/>
        </p:nvSpPr>
        <p:spPr>
          <a:xfrm rot="16200000">
            <a:off x="5205628" y="2686050"/>
            <a:ext cx="815340" cy="670560"/>
          </a:xfrm>
          <a:prstGeom prst="downArrow">
            <a:avLst/>
          </a:prstGeom>
          <a:solidFill>
            <a:srgbClr val="6788D1"/>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HK" altLang="en-US"/>
          </a:p>
        </p:txBody>
      </p:sp>
      <p:sp>
        <p:nvSpPr>
          <p:cNvPr id="9" name="Bent Arrow 1">
            <a:extLst>
              <a:ext uri="{FF2B5EF4-FFF2-40B4-BE49-F238E27FC236}">
                <a16:creationId xmlns:a16="http://schemas.microsoft.com/office/drawing/2014/main" id="{3EBD7721-1F25-011A-4D90-F60A3187B193}"/>
              </a:ext>
            </a:extLst>
          </p:cNvPr>
          <p:cNvSpPr/>
          <p:nvPr/>
        </p:nvSpPr>
        <p:spPr>
          <a:xfrm rot="10800000">
            <a:off x="6623672" y="4533259"/>
            <a:ext cx="923637" cy="1034473"/>
          </a:xfrm>
          <a:prstGeom prst="bentArrow">
            <a:avLst>
              <a:gd name="adj1" fmla="val 36000"/>
              <a:gd name="adj2" fmla="val 25500"/>
              <a:gd name="adj3" fmla="val 25000"/>
              <a:gd name="adj4" fmla="val 43750"/>
            </a:avLst>
          </a:prstGeom>
          <a:solidFill>
            <a:srgbClr val="6788D1"/>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5134486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44CB0C5-55E6-4519-B511-F53B9C1F04A8}" type="slidenum">
              <a:rPr lang="zh-HK" altLang="en-US" smtClean="0"/>
              <a:pPr/>
              <a:t>36</a:t>
            </a:fld>
            <a:endParaRPr lang="zh-HK" altLang="en-US" dirty="0"/>
          </a:p>
        </p:txBody>
      </p:sp>
      <p:sp>
        <p:nvSpPr>
          <p:cNvPr id="5" name="Title 3"/>
          <p:cNvSpPr>
            <a:spLocks noGrp="1"/>
          </p:cNvSpPr>
          <p:nvPr>
            <p:ph type="ctrTitle"/>
          </p:nvPr>
        </p:nvSpPr>
        <p:spPr>
          <a:xfrm>
            <a:off x="372557" y="386978"/>
            <a:ext cx="9200420" cy="1312953"/>
          </a:xfrm>
        </p:spPr>
        <p:txBody>
          <a:bodyPr>
            <a:normAutofit fontScale="90000"/>
          </a:bodyPr>
          <a:lstStyle/>
          <a:p>
            <a:r>
              <a:rPr lang="en-US" b="1" dirty="0">
                <a:latin typeface="Cambria" panose="02040503050406030204" pitchFamily="18" charset="0"/>
                <a:ea typeface="Cambria" panose="02040503050406030204" pitchFamily="18" charset="0"/>
              </a:rPr>
              <a:t>Construction</a:t>
            </a:r>
            <a:br>
              <a:rPr lang="en-US" b="1" dirty="0">
                <a:latin typeface="Cambria" panose="02040503050406030204" pitchFamily="18" charset="0"/>
                <a:ea typeface="Cambria" panose="02040503050406030204" pitchFamily="18" charset="0"/>
              </a:rPr>
            </a:br>
            <a:r>
              <a:rPr lang="en-US" altLang="zh-HK" dirty="0"/>
              <a:t>Build the circuit</a:t>
            </a:r>
            <a:endParaRPr lang="en-US" dirty="0"/>
          </a:p>
        </p:txBody>
      </p:sp>
      <p:pic>
        <p:nvPicPr>
          <p:cNvPr id="6" name="圖片 9">
            <a:extLst>
              <a:ext uri="{FF2B5EF4-FFF2-40B4-BE49-F238E27FC236}">
                <a16:creationId xmlns:a16="http://schemas.microsoft.com/office/drawing/2014/main" id="{17751071-BE85-8885-990F-71D1272952CF}"/>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516284" y="2529000"/>
            <a:ext cx="2400000" cy="1800000"/>
          </a:xfrm>
          <a:prstGeom prst="rect">
            <a:avLst/>
          </a:prstGeom>
          <a:ln>
            <a:noFill/>
          </a:ln>
          <a:effectLst>
            <a:softEdge rad="112500"/>
          </a:effectLst>
        </p:spPr>
      </p:pic>
      <p:pic>
        <p:nvPicPr>
          <p:cNvPr id="7" name="圖片 11">
            <a:extLst>
              <a:ext uri="{FF2B5EF4-FFF2-40B4-BE49-F238E27FC236}">
                <a16:creationId xmlns:a16="http://schemas.microsoft.com/office/drawing/2014/main" id="{8BEDC0C5-10B6-CC52-4AC7-ED801346D4D2}"/>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039667" y="3512440"/>
            <a:ext cx="2400000" cy="1800000"/>
          </a:xfrm>
          <a:prstGeom prst="rect">
            <a:avLst/>
          </a:prstGeom>
          <a:ln>
            <a:noFill/>
          </a:ln>
          <a:effectLst>
            <a:softEdge rad="112500"/>
          </a:effectLst>
        </p:spPr>
      </p:pic>
      <p:pic>
        <p:nvPicPr>
          <p:cNvPr id="8" name="圖片 13">
            <a:extLst>
              <a:ext uri="{FF2B5EF4-FFF2-40B4-BE49-F238E27FC236}">
                <a16:creationId xmlns:a16="http://schemas.microsoft.com/office/drawing/2014/main" id="{3B9C9532-D8EB-FE98-DCBB-3FFBEFD1258F}"/>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6563050" y="4412440"/>
            <a:ext cx="2400000" cy="1800000"/>
          </a:xfrm>
          <a:prstGeom prst="rect">
            <a:avLst/>
          </a:prstGeom>
          <a:ln>
            <a:noFill/>
          </a:ln>
          <a:effectLst>
            <a:softEdge rad="112500"/>
          </a:effectLst>
        </p:spPr>
      </p:pic>
      <p:sp>
        <p:nvSpPr>
          <p:cNvPr id="9" name="Bent Arrow 10">
            <a:extLst>
              <a:ext uri="{FF2B5EF4-FFF2-40B4-BE49-F238E27FC236}">
                <a16:creationId xmlns:a16="http://schemas.microsoft.com/office/drawing/2014/main" id="{4683689E-325D-E8FB-0573-6708259C05E7}"/>
              </a:ext>
            </a:extLst>
          </p:cNvPr>
          <p:cNvSpPr/>
          <p:nvPr/>
        </p:nvSpPr>
        <p:spPr>
          <a:xfrm rot="5400000">
            <a:off x="4198789" y="2490843"/>
            <a:ext cx="779035" cy="1097280"/>
          </a:xfrm>
          <a:prstGeom prst="bentArrow">
            <a:avLst>
              <a:gd name="adj1" fmla="val 36856"/>
              <a:gd name="adj2" fmla="val 25000"/>
              <a:gd name="adj3" fmla="val 25000"/>
              <a:gd name="adj4" fmla="val 43750"/>
            </a:avLst>
          </a:prstGeom>
          <a:solidFill>
            <a:srgbClr val="6788D1"/>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solidFill>
            </a:endParaRPr>
          </a:p>
        </p:txBody>
      </p:sp>
      <p:sp>
        <p:nvSpPr>
          <p:cNvPr id="10" name="Bent Arrow 12">
            <a:extLst>
              <a:ext uri="{FF2B5EF4-FFF2-40B4-BE49-F238E27FC236}">
                <a16:creationId xmlns:a16="http://schemas.microsoft.com/office/drawing/2014/main" id="{0AB79B32-6F9A-9F21-5167-E116682B94E6}"/>
              </a:ext>
            </a:extLst>
          </p:cNvPr>
          <p:cNvSpPr/>
          <p:nvPr/>
        </p:nvSpPr>
        <p:spPr>
          <a:xfrm rot="5400000">
            <a:off x="6722172" y="3353318"/>
            <a:ext cx="779035" cy="1097280"/>
          </a:xfrm>
          <a:prstGeom prst="bentArrow">
            <a:avLst>
              <a:gd name="adj1" fmla="val 36856"/>
              <a:gd name="adj2" fmla="val 25000"/>
              <a:gd name="adj3" fmla="val 25000"/>
              <a:gd name="adj4" fmla="val 43750"/>
            </a:avLst>
          </a:prstGeom>
          <a:solidFill>
            <a:srgbClr val="6788D1"/>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7199926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44CB0C5-55E6-4519-B511-F53B9C1F04A8}" type="slidenum">
              <a:rPr lang="zh-HK" altLang="en-US" smtClean="0"/>
              <a:pPr/>
              <a:t>37</a:t>
            </a:fld>
            <a:endParaRPr lang="zh-HK" altLang="en-US" dirty="0"/>
          </a:p>
        </p:txBody>
      </p:sp>
      <p:pic>
        <p:nvPicPr>
          <p:cNvPr id="5" name="圖片 4">
            <a:extLst>
              <a:ext uri="{FF2B5EF4-FFF2-40B4-BE49-F238E27FC236}">
                <a16:creationId xmlns:a16="http://schemas.microsoft.com/office/drawing/2014/main" id="{92447802-4CCE-2024-F7A4-0A641EAE543E}"/>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677334" y="2361222"/>
            <a:ext cx="2529772" cy="1897329"/>
          </a:xfrm>
          <a:prstGeom prst="rect">
            <a:avLst/>
          </a:prstGeom>
          <a:ln>
            <a:noFill/>
          </a:ln>
          <a:effectLst>
            <a:softEdge rad="112500"/>
          </a:effectLst>
        </p:spPr>
      </p:pic>
      <p:pic>
        <p:nvPicPr>
          <p:cNvPr id="6" name="圖片 5">
            <a:extLst>
              <a:ext uri="{FF2B5EF4-FFF2-40B4-BE49-F238E27FC236}">
                <a16:creationId xmlns:a16="http://schemas.microsoft.com/office/drawing/2014/main" id="{2DB0DF44-68FF-C3B3-6899-E12D504ACB48}"/>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382141" y="3250423"/>
            <a:ext cx="2529772" cy="1897329"/>
          </a:xfrm>
          <a:prstGeom prst="rect">
            <a:avLst/>
          </a:prstGeom>
          <a:ln>
            <a:noFill/>
          </a:ln>
          <a:effectLst>
            <a:softEdge rad="112500"/>
          </a:effectLst>
        </p:spPr>
      </p:pic>
      <p:sp>
        <p:nvSpPr>
          <p:cNvPr id="7" name="Bent Arrow 7">
            <a:extLst>
              <a:ext uri="{FF2B5EF4-FFF2-40B4-BE49-F238E27FC236}">
                <a16:creationId xmlns:a16="http://schemas.microsoft.com/office/drawing/2014/main" id="{9227485C-C13D-A511-9EE2-D1BE3E887E03}"/>
              </a:ext>
            </a:extLst>
          </p:cNvPr>
          <p:cNvSpPr/>
          <p:nvPr/>
        </p:nvSpPr>
        <p:spPr>
          <a:xfrm rot="5400000">
            <a:off x="3541264" y="2202100"/>
            <a:ext cx="779035" cy="1097280"/>
          </a:xfrm>
          <a:prstGeom prst="bentArrow">
            <a:avLst>
              <a:gd name="adj1" fmla="val 36856"/>
              <a:gd name="adj2" fmla="val 25000"/>
              <a:gd name="adj3" fmla="val 25000"/>
              <a:gd name="adj4" fmla="val 43750"/>
            </a:avLst>
          </a:prstGeom>
          <a:solidFill>
            <a:srgbClr val="6788D1"/>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solidFill>
            </a:endParaRPr>
          </a:p>
        </p:txBody>
      </p:sp>
      <p:pic>
        <p:nvPicPr>
          <p:cNvPr id="8" name="圖片 4">
            <a:extLst>
              <a:ext uri="{FF2B5EF4-FFF2-40B4-BE49-F238E27FC236}">
                <a16:creationId xmlns:a16="http://schemas.microsoft.com/office/drawing/2014/main" id="{A89ED4DD-F2EC-81F2-01BB-C6DB3D939B56}"/>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6086947" y="4199087"/>
            <a:ext cx="2529772" cy="1897329"/>
          </a:xfrm>
          <a:prstGeom prst="rect">
            <a:avLst/>
          </a:prstGeom>
          <a:ln>
            <a:noFill/>
          </a:ln>
          <a:effectLst>
            <a:softEdge rad="112500"/>
          </a:effectLst>
        </p:spPr>
      </p:pic>
      <p:sp>
        <p:nvSpPr>
          <p:cNvPr id="9" name="Bent Arrow 7">
            <a:extLst>
              <a:ext uri="{FF2B5EF4-FFF2-40B4-BE49-F238E27FC236}">
                <a16:creationId xmlns:a16="http://schemas.microsoft.com/office/drawing/2014/main" id="{2F0FD536-F925-0C4D-9C66-C079CAA8DE8D}"/>
              </a:ext>
            </a:extLst>
          </p:cNvPr>
          <p:cNvSpPr/>
          <p:nvPr/>
        </p:nvSpPr>
        <p:spPr>
          <a:xfrm rot="5400000">
            <a:off x="6246070" y="3091301"/>
            <a:ext cx="779035" cy="1097280"/>
          </a:xfrm>
          <a:prstGeom prst="bentArrow">
            <a:avLst>
              <a:gd name="adj1" fmla="val 36856"/>
              <a:gd name="adj2" fmla="val 25000"/>
              <a:gd name="adj3" fmla="val 25000"/>
              <a:gd name="adj4" fmla="val 43750"/>
            </a:avLst>
          </a:prstGeom>
          <a:solidFill>
            <a:srgbClr val="6788D1"/>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solidFill>
            </a:endParaRPr>
          </a:p>
        </p:txBody>
      </p:sp>
      <p:sp>
        <p:nvSpPr>
          <p:cNvPr id="10" name="Title 3"/>
          <p:cNvSpPr>
            <a:spLocks noGrp="1"/>
          </p:cNvSpPr>
          <p:nvPr>
            <p:ph type="ctrTitle"/>
          </p:nvPr>
        </p:nvSpPr>
        <p:spPr>
          <a:xfrm>
            <a:off x="372557" y="386978"/>
            <a:ext cx="9200420" cy="1312953"/>
          </a:xfrm>
        </p:spPr>
        <p:txBody>
          <a:bodyPr>
            <a:normAutofit fontScale="90000"/>
          </a:bodyPr>
          <a:lstStyle/>
          <a:p>
            <a:r>
              <a:rPr lang="en-US" b="1" dirty="0">
                <a:latin typeface="Cambria" panose="02040503050406030204" pitchFamily="18" charset="0"/>
                <a:ea typeface="Cambria" panose="02040503050406030204" pitchFamily="18" charset="0"/>
              </a:rPr>
              <a:t>Construction</a:t>
            </a:r>
            <a:br>
              <a:rPr lang="en-US" b="1" dirty="0">
                <a:latin typeface="Cambria" panose="02040503050406030204" pitchFamily="18" charset="0"/>
                <a:ea typeface="Cambria" panose="02040503050406030204" pitchFamily="18" charset="0"/>
              </a:rPr>
            </a:br>
            <a:r>
              <a:rPr lang="en-US" altLang="zh-HK" dirty="0"/>
              <a:t>Build the circuit</a:t>
            </a:r>
            <a:endParaRPr lang="en-US" dirty="0"/>
          </a:p>
        </p:txBody>
      </p:sp>
    </p:spTree>
    <p:extLst>
      <p:ext uri="{BB962C8B-B14F-4D97-AF65-F5344CB8AC3E}">
        <p14:creationId xmlns:p14="http://schemas.microsoft.com/office/powerpoint/2010/main" val="36993910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44CB0C5-55E6-4519-B511-F53B9C1F04A8}" type="slidenum">
              <a:rPr lang="zh-HK" altLang="en-US" smtClean="0"/>
              <a:pPr/>
              <a:t>38</a:t>
            </a:fld>
            <a:endParaRPr lang="zh-HK" altLang="en-US" dirty="0"/>
          </a:p>
        </p:txBody>
      </p:sp>
      <p:sp>
        <p:nvSpPr>
          <p:cNvPr id="5" name="Title 3"/>
          <p:cNvSpPr>
            <a:spLocks noGrp="1"/>
          </p:cNvSpPr>
          <p:nvPr>
            <p:ph type="ctrTitle"/>
          </p:nvPr>
        </p:nvSpPr>
        <p:spPr>
          <a:xfrm>
            <a:off x="372557" y="386978"/>
            <a:ext cx="9200420" cy="1312953"/>
          </a:xfrm>
        </p:spPr>
        <p:txBody>
          <a:bodyPr>
            <a:normAutofit fontScale="90000"/>
          </a:bodyPr>
          <a:lstStyle/>
          <a:p>
            <a:r>
              <a:rPr lang="en-US" b="1" dirty="0">
                <a:latin typeface="Cambria" panose="02040503050406030204" pitchFamily="18" charset="0"/>
                <a:ea typeface="Cambria" panose="02040503050406030204" pitchFamily="18" charset="0"/>
              </a:rPr>
              <a:t>Construction</a:t>
            </a:r>
            <a:br>
              <a:rPr lang="en-US" b="1" dirty="0">
                <a:latin typeface="Cambria" panose="02040503050406030204" pitchFamily="18" charset="0"/>
                <a:ea typeface="Cambria" panose="02040503050406030204" pitchFamily="18" charset="0"/>
              </a:rPr>
            </a:br>
            <a:r>
              <a:rPr lang="en-US" altLang="zh-HK" dirty="0"/>
              <a:t>Build the circuit</a:t>
            </a:r>
            <a:endParaRPr lang="en-US" dirty="0"/>
          </a:p>
        </p:txBody>
      </p:sp>
      <p:pic>
        <p:nvPicPr>
          <p:cNvPr id="6" name="圖片 4">
            <a:extLst>
              <a:ext uri="{FF2B5EF4-FFF2-40B4-BE49-F238E27FC236}">
                <a16:creationId xmlns:a16="http://schemas.microsoft.com/office/drawing/2014/main" id="{95C228AB-C5E0-956A-D5C2-05614EF4A7EF}"/>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677334" y="2922951"/>
            <a:ext cx="2400000" cy="1800000"/>
          </a:xfrm>
          <a:prstGeom prst="rect">
            <a:avLst/>
          </a:prstGeom>
          <a:ln>
            <a:noFill/>
          </a:ln>
          <a:effectLst>
            <a:softEdge rad="112500"/>
          </a:effectLst>
        </p:spPr>
      </p:pic>
      <p:pic>
        <p:nvPicPr>
          <p:cNvPr id="7" name="圖片 5">
            <a:extLst>
              <a:ext uri="{FF2B5EF4-FFF2-40B4-BE49-F238E27FC236}">
                <a16:creationId xmlns:a16="http://schemas.microsoft.com/office/drawing/2014/main" id="{43367987-132D-EC04-91DF-3AB413DF362B}"/>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30844" y="3800516"/>
            <a:ext cx="2400000" cy="1800000"/>
          </a:xfrm>
          <a:prstGeom prst="rect">
            <a:avLst/>
          </a:prstGeom>
          <a:ln>
            <a:noFill/>
          </a:ln>
          <a:effectLst>
            <a:softEdge rad="112500"/>
          </a:effectLst>
        </p:spPr>
      </p:pic>
      <p:pic>
        <p:nvPicPr>
          <p:cNvPr id="8" name="圖片 6">
            <a:extLst>
              <a:ext uri="{FF2B5EF4-FFF2-40B4-BE49-F238E27FC236}">
                <a16:creationId xmlns:a16="http://schemas.microsoft.com/office/drawing/2014/main" id="{D67E2E6C-726D-ACF1-3187-5E01D3EA645F}"/>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5784353" y="4722951"/>
            <a:ext cx="2400000" cy="1800000"/>
          </a:xfrm>
          <a:prstGeom prst="rect">
            <a:avLst/>
          </a:prstGeom>
          <a:ln>
            <a:noFill/>
          </a:ln>
          <a:effectLst>
            <a:softEdge rad="112500"/>
          </a:effectLst>
        </p:spPr>
      </p:pic>
      <p:sp>
        <p:nvSpPr>
          <p:cNvPr id="9" name="Bent Arrow 9">
            <a:extLst>
              <a:ext uri="{FF2B5EF4-FFF2-40B4-BE49-F238E27FC236}">
                <a16:creationId xmlns:a16="http://schemas.microsoft.com/office/drawing/2014/main" id="{A7609FF2-4139-794B-C7C9-23853B34EB39}"/>
              </a:ext>
            </a:extLst>
          </p:cNvPr>
          <p:cNvSpPr/>
          <p:nvPr/>
        </p:nvSpPr>
        <p:spPr>
          <a:xfrm rot="5400000">
            <a:off x="3389967" y="2770918"/>
            <a:ext cx="779035" cy="1097280"/>
          </a:xfrm>
          <a:prstGeom prst="bentArrow">
            <a:avLst>
              <a:gd name="adj1" fmla="val 36856"/>
              <a:gd name="adj2" fmla="val 25000"/>
              <a:gd name="adj3" fmla="val 25000"/>
              <a:gd name="adj4" fmla="val 43750"/>
            </a:avLst>
          </a:prstGeom>
          <a:solidFill>
            <a:srgbClr val="6788D1"/>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solidFill>
            </a:endParaRPr>
          </a:p>
        </p:txBody>
      </p:sp>
      <p:sp>
        <p:nvSpPr>
          <p:cNvPr id="10" name="Bent Arrow 10">
            <a:extLst>
              <a:ext uri="{FF2B5EF4-FFF2-40B4-BE49-F238E27FC236}">
                <a16:creationId xmlns:a16="http://schemas.microsoft.com/office/drawing/2014/main" id="{77C0E416-B432-E0EA-F5C2-8CD7D58E5B9B}"/>
              </a:ext>
            </a:extLst>
          </p:cNvPr>
          <p:cNvSpPr/>
          <p:nvPr/>
        </p:nvSpPr>
        <p:spPr>
          <a:xfrm rot="5400000">
            <a:off x="5943476" y="3663829"/>
            <a:ext cx="779035" cy="1097280"/>
          </a:xfrm>
          <a:prstGeom prst="bentArrow">
            <a:avLst>
              <a:gd name="adj1" fmla="val 36856"/>
              <a:gd name="adj2" fmla="val 25000"/>
              <a:gd name="adj3" fmla="val 25000"/>
              <a:gd name="adj4" fmla="val 43750"/>
            </a:avLst>
          </a:prstGeom>
          <a:solidFill>
            <a:srgbClr val="6788D1"/>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solidFill>
            </a:endParaRPr>
          </a:p>
        </p:txBody>
      </p:sp>
      <p:pic>
        <p:nvPicPr>
          <p:cNvPr id="11" name="Picture 10">
            <a:extLst>
              <a:ext uri="{FF2B5EF4-FFF2-40B4-BE49-F238E27FC236}">
                <a16:creationId xmlns:a16="http://schemas.microsoft.com/office/drawing/2014/main" id="{48B759A9-C808-7D9D-5067-44C4543C0326}"/>
              </a:ext>
            </a:extLst>
          </p:cNvPr>
          <p:cNvPicPr>
            <a:picLocks noChangeAspect="1"/>
          </p:cNvPicPr>
          <p:nvPr/>
        </p:nvPicPr>
        <p:blipFill>
          <a:blip r:embed="rId5"/>
          <a:stretch>
            <a:fillRect/>
          </a:stretch>
        </p:blipFill>
        <p:spPr>
          <a:xfrm>
            <a:off x="8427727" y="4706841"/>
            <a:ext cx="2424735" cy="1816110"/>
          </a:xfrm>
          <a:prstGeom prst="rect">
            <a:avLst/>
          </a:prstGeom>
          <a:ln>
            <a:noFill/>
          </a:ln>
          <a:effectLst>
            <a:softEdge rad="112500"/>
          </a:effectLst>
        </p:spPr>
      </p:pic>
    </p:spTree>
    <p:extLst>
      <p:ext uri="{BB962C8B-B14F-4D97-AF65-F5344CB8AC3E}">
        <p14:creationId xmlns:p14="http://schemas.microsoft.com/office/powerpoint/2010/main" val="2470562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44CB0C5-55E6-4519-B511-F53B9C1F04A8}" type="slidenum">
              <a:rPr lang="zh-HK" altLang="en-US" smtClean="0"/>
              <a:pPr/>
              <a:t>39</a:t>
            </a:fld>
            <a:endParaRPr lang="zh-HK" altLang="en-US" dirty="0"/>
          </a:p>
        </p:txBody>
      </p:sp>
      <p:sp>
        <p:nvSpPr>
          <p:cNvPr id="4" name="Title 3"/>
          <p:cNvSpPr>
            <a:spLocks noGrp="1"/>
          </p:cNvSpPr>
          <p:nvPr>
            <p:ph type="ctrTitle"/>
          </p:nvPr>
        </p:nvSpPr>
        <p:spPr/>
        <p:txBody>
          <a:bodyPr>
            <a:normAutofit fontScale="90000"/>
          </a:bodyPr>
          <a:lstStyle/>
          <a:p>
            <a:r>
              <a:rPr lang="en-US" b="1" dirty="0">
                <a:latin typeface="Cambria" panose="02040503050406030204" pitchFamily="18" charset="0"/>
                <a:ea typeface="Cambria" panose="02040503050406030204" pitchFamily="18" charset="0"/>
              </a:rPr>
              <a:t>Construction</a:t>
            </a:r>
            <a:br>
              <a:rPr lang="en-US" b="1" dirty="0">
                <a:latin typeface="Cambria" panose="02040503050406030204" pitchFamily="18" charset="0"/>
                <a:ea typeface="Cambria" panose="02040503050406030204" pitchFamily="18" charset="0"/>
              </a:rPr>
            </a:br>
            <a:r>
              <a:rPr lang="en-US" altLang="zh-HK" dirty="0"/>
              <a:t>Assembly</a:t>
            </a:r>
            <a:endParaRPr lang="en-US" dirty="0"/>
          </a:p>
        </p:txBody>
      </p:sp>
      <p:pic>
        <p:nvPicPr>
          <p:cNvPr id="5" name="圖片 5">
            <a:extLst>
              <a:ext uri="{FF2B5EF4-FFF2-40B4-BE49-F238E27FC236}">
                <a16:creationId xmlns:a16="http://schemas.microsoft.com/office/drawing/2014/main" id="{4C55647C-ED69-59AE-581A-0E0BFEC6F90C}"/>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3916446" y="3131754"/>
            <a:ext cx="2880000" cy="2160000"/>
          </a:xfrm>
          <a:prstGeom prst="rect">
            <a:avLst/>
          </a:prstGeom>
          <a:ln>
            <a:noFill/>
          </a:ln>
          <a:effectLst>
            <a:softEdge rad="112500"/>
          </a:effectLst>
        </p:spPr>
      </p:pic>
      <p:pic>
        <p:nvPicPr>
          <p:cNvPr id="6" name="圖片 7">
            <a:extLst>
              <a:ext uri="{FF2B5EF4-FFF2-40B4-BE49-F238E27FC236}">
                <a16:creationId xmlns:a16="http://schemas.microsoft.com/office/drawing/2014/main" id="{62564B3D-7DFC-AC17-555E-B55811D7A2FC}"/>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814847" y="2279469"/>
            <a:ext cx="2880000" cy="2160000"/>
          </a:xfrm>
          <a:prstGeom prst="rect">
            <a:avLst/>
          </a:prstGeom>
          <a:ln>
            <a:noFill/>
          </a:ln>
          <a:effectLst>
            <a:softEdge rad="112500"/>
          </a:effectLst>
        </p:spPr>
      </p:pic>
      <p:sp>
        <p:nvSpPr>
          <p:cNvPr id="7" name="Bent Arrow 8">
            <a:extLst>
              <a:ext uri="{FF2B5EF4-FFF2-40B4-BE49-F238E27FC236}">
                <a16:creationId xmlns:a16="http://schemas.microsoft.com/office/drawing/2014/main" id="{CB7F55D6-070A-D0D0-5DEE-65BC948AF840}"/>
              </a:ext>
            </a:extLst>
          </p:cNvPr>
          <p:cNvSpPr/>
          <p:nvPr/>
        </p:nvSpPr>
        <p:spPr>
          <a:xfrm rot="5400000">
            <a:off x="4075568" y="2120347"/>
            <a:ext cx="779035" cy="1097280"/>
          </a:xfrm>
          <a:prstGeom prst="bentArrow">
            <a:avLst>
              <a:gd name="adj1" fmla="val 36856"/>
              <a:gd name="adj2" fmla="val 25000"/>
              <a:gd name="adj3" fmla="val 25000"/>
              <a:gd name="adj4" fmla="val 43750"/>
            </a:avLst>
          </a:prstGeom>
          <a:solidFill>
            <a:srgbClr val="6788D1"/>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5551354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44CB0C5-55E6-4519-B511-F53B9C1F04A8}" type="slidenum">
              <a:rPr lang="zh-HK" altLang="en-US" smtClean="0"/>
              <a:pPr/>
              <a:t>4</a:t>
            </a:fld>
            <a:endParaRPr lang="zh-HK" altLang="en-US" dirty="0"/>
          </a:p>
        </p:txBody>
      </p:sp>
      <p:sp>
        <p:nvSpPr>
          <p:cNvPr id="4" name="Title 3"/>
          <p:cNvSpPr>
            <a:spLocks noGrp="1"/>
          </p:cNvSpPr>
          <p:nvPr>
            <p:ph type="ctrTitle"/>
          </p:nvPr>
        </p:nvSpPr>
        <p:spPr/>
        <p:txBody>
          <a:bodyPr/>
          <a:lstStyle/>
          <a:p>
            <a:r>
              <a:rPr lang="en-HK" dirty="0"/>
              <a:t>Class Design </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34464966"/>
              </p:ext>
            </p:extLst>
          </p:nvPr>
        </p:nvGraphicFramePr>
        <p:xfrm>
          <a:off x="372557" y="1043454"/>
          <a:ext cx="12423733" cy="55617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747331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圖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1171" y="1246587"/>
            <a:ext cx="6193971" cy="4632831"/>
          </a:xfrm>
          <a:prstGeom prst="rect">
            <a:avLst/>
          </a:prstGeom>
        </p:spPr>
      </p:pic>
      <p:sp>
        <p:nvSpPr>
          <p:cNvPr id="3" name="Slide Number Placeholder 2"/>
          <p:cNvSpPr>
            <a:spLocks noGrp="1"/>
          </p:cNvSpPr>
          <p:nvPr>
            <p:ph type="sldNum" sz="quarter" idx="12"/>
          </p:nvPr>
        </p:nvSpPr>
        <p:spPr/>
        <p:txBody>
          <a:bodyPr/>
          <a:lstStyle/>
          <a:p>
            <a:fld id="{B44CB0C5-55E6-4519-B511-F53B9C1F04A8}" type="slidenum">
              <a:rPr lang="zh-HK" altLang="en-US" smtClean="0"/>
              <a:pPr/>
              <a:t>40</a:t>
            </a:fld>
            <a:endParaRPr lang="zh-HK" altLang="en-US" dirty="0"/>
          </a:p>
        </p:txBody>
      </p:sp>
      <p:sp>
        <p:nvSpPr>
          <p:cNvPr id="4" name="Title 3"/>
          <p:cNvSpPr>
            <a:spLocks noGrp="1"/>
          </p:cNvSpPr>
          <p:nvPr>
            <p:ph type="ctrTitle"/>
          </p:nvPr>
        </p:nvSpPr>
        <p:spPr/>
        <p:txBody>
          <a:bodyPr/>
          <a:lstStyle/>
          <a:p>
            <a:r>
              <a:rPr lang="en-US" dirty="0"/>
              <a:t>Testing</a:t>
            </a:r>
          </a:p>
        </p:txBody>
      </p:sp>
    </p:spTree>
    <p:extLst>
      <p:ext uri="{BB962C8B-B14F-4D97-AF65-F5344CB8AC3E}">
        <p14:creationId xmlns:p14="http://schemas.microsoft.com/office/powerpoint/2010/main" val="12582130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44CB0C5-55E6-4519-B511-F53B9C1F04A8}" type="slidenum">
              <a:rPr lang="zh-HK" altLang="en-US" smtClean="0"/>
              <a:pPr/>
              <a:t>41</a:t>
            </a:fld>
            <a:endParaRPr lang="zh-HK" altLang="en-US" dirty="0"/>
          </a:p>
        </p:txBody>
      </p:sp>
      <p:sp>
        <p:nvSpPr>
          <p:cNvPr id="4" name="Title 3"/>
          <p:cNvSpPr>
            <a:spLocks noGrp="1"/>
          </p:cNvSpPr>
          <p:nvPr>
            <p:ph type="ctrTitle"/>
          </p:nvPr>
        </p:nvSpPr>
        <p:spPr/>
        <p:txBody>
          <a:bodyPr/>
          <a:lstStyle/>
          <a:p>
            <a:r>
              <a:rPr lang="en-US" dirty="0"/>
              <a:t>Testing</a:t>
            </a:r>
          </a:p>
        </p:txBody>
      </p:sp>
      <p:pic>
        <p:nvPicPr>
          <p:cNvPr id="2" name="圖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9296" y="1578429"/>
            <a:ext cx="7787767" cy="4093027"/>
          </a:xfrm>
          <a:prstGeom prst="rect">
            <a:avLst/>
          </a:prstGeom>
        </p:spPr>
      </p:pic>
    </p:spTree>
    <p:extLst>
      <p:ext uri="{BB962C8B-B14F-4D97-AF65-F5344CB8AC3E}">
        <p14:creationId xmlns:p14="http://schemas.microsoft.com/office/powerpoint/2010/main" val="26854266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44CB0C5-55E6-4519-B511-F53B9C1F04A8}" type="slidenum">
              <a:rPr lang="zh-HK" altLang="en-US" smtClean="0"/>
              <a:pPr/>
              <a:t>42</a:t>
            </a:fld>
            <a:endParaRPr lang="zh-HK" altLang="en-US" dirty="0"/>
          </a:p>
        </p:txBody>
      </p:sp>
      <p:sp>
        <p:nvSpPr>
          <p:cNvPr id="4" name="Title 3"/>
          <p:cNvSpPr>
            <a:spLocks noGrp="1"/>
          </p:cNvSpPr>
          <p:nvPr>
            <p:ph type="ctrTitle"/>
          </p:nvPr>
        </p:nvSpPr>
        <p:spPr/>
        <p:txBody>
          <a:bodyPr>
            <a:normAutofit fontScale="90000"/>
          </a:bodyPr>
          <a:lstStyle/>
          <a:p>
            <a:r>
              <a:rPr lang="en-US" dirty="0"/>
              <a:t>Investigation and Analysis</a:t>
            </a:r>
            <a:br>
              <a:rPr lang="en-US" dirty="0"/>
            </a:br>
            <a:r>
              <a:rPr lang="en-US" dirty="0"/>
              <a:t>Speed test</a:t>
            </a:r>
          </a:p>
        </p:txBody>
      </p:sp>
      <p:pic>
        <p:nvPicPr>
          <p:cNvPr id="5" name="Content Placeholder 15" descr="A car parked with its front facing the camera&#10;&#10;Description automatically generated with medium confidence">
            <a:extLst>
              <a:ext uri="{FF2B5EF4-FFF2-40B4-BE49-F238E27FC236}">
                <a16:creationId xmlns:a16="http://schemas.microsoft.com/office/drawing/2014/main" id="{C84E4D80-AA70-A4D9-2213-39DF188F7F89}"/>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867581" y="3526699"/>
            <a:ext cx="994845" cy="481895"/>
          </a:xfrm>
          <a:prstGeom prst="rect">
            <a:avLst/>
          </a:prstGeom>
        </p:spPr>
      </p:pic>
      <p:grpSp>
        <p:nvGrpSpPr>
          <p:cNvPr id="6" name="Group 5">
            <a:extLst>
              <a:ext uri="{FF2B5EF4-FFF2-40B4-BE49-F238E27FC236}">
                <a16:creationId xmlns:a16="http://schemas.microsoft.com/office/drawing/2014/main" id="{5F5C7043-1963-2659-7EFE-8662077377B4}"/>
              </a:ext>
            </a:extLst>
          </p:cNvPr>
          <p:cNvGrpSpPr/>
          <p:nvPr/>
        </p:nvGrpSpPr>
        <p:grpSpPr>
          <a:xfrm>
            <a:off x="8800337" y="2728533"/>
            <a:ext cx="411170" cy="1214429"/>
            <a:chOff x="7008355" y="2460902"/>
            <a:chExt cx="527774" cy="2042058"/>
          </a:xfrm>
          <a:solidFill>
            <a:srgbClr val="6788D1"/>
          </a:solidFill>
        </p:grpSpPr>
        <p:sp>
          <p:nvSpPr>
            <p:cNvPr id="7" name="Wave 6">
              <a:extLst>
                <a:ext uri="{FF2B5EF4-FFF2-40B4-BE49-F238E27FC236}">
                  <a16:creationId xmlns:a16="http://schemas.microsoft.com/office/drawing/2014/main" id="{AECBF169-DE7E-266B-3FC6-A8CEEB4EB610}"/>
                </a:ext>
              </a:extLst>
            </p:cNvPr>
            <p:cNvSpPr/>
            <p:nvPr/>
          </p:nvSpPr>
          <p:spPr>
            <a:xfrm>
              <a:off x="7008355" y="2460902"/>
              <a:ext cx="527774" cy="595280"/>
            </a:xfrm>
            <a:prstGeom prst="wave">
              <a:avLst/>
            </a:prstGeom>
            <a:grp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EF19FBE7-AAB1-8105-262C-AB8537139CBC}"/>
                </a:ext>
              </a:extLst>
            </p:cNvPr>
            <p:cNvCxnSpPr/>
            <p:nvPr/>
          </p:nvCxnSpPr>
          <p:spPr>
            <a:xfrm>
              <a:off x="7536129" y="2545285"/>
              <a:ext cx="0" cy="1957675"/>
            </a:xfrm>
            <a:prstGeom prst="line">
              <a:avLst/>
            </a:prstGeom>
            <a:grpFill/>
            <a:ln/>
          </p:spPr>
          <p:style>
            <a:lnRef idx="2">
              <a:schemeClr val="accent6">
                <a:shade val="50000"/>
              </a:schemeClr>
            </a:lnRef>
            <a:fillRef idx="1">
              <a:schemeClr val="accent6"/>
            </a:fillRef>
            <a:effectRef idx="0">
              <a:schemeClr val="accent6"/>
            </a:effectRef>
            <a:fontRef idx="minor">
              <a:schemeClr val="lt1"/>
            </a:fontRef>
          </p:style>
        </p:cxnSp>
      </p:grpSp>
      <p:cxnSp>
        <p:nvCxnSpPr>
          <p:cNvPr id="9" name="Straight Connector 8">
            <a:extLst>
              <a:ext uri="{FF2B5EF4-FFF2-40B4-BE49-F238E27FC236}">
                <a16:creationId xmlns:a16="http://schemas.microsoft.com/office/drawing/2014/main" id="{7341B68E-7B66-9467-D643-B47DD5E84633}"/>
              </a:ext>
            </a:extLst>
          </p:cNvPr>
          <p:cNvCxnSpPr>
            <a:cxnSpLocks/>
          </p:cNvCxnSpPr>
          <p:nvPr/>
        </p:nvCxnSpPr>
        <p:spPr>
          <a:xfrm>
            <a:off x="1882666" y="3152835"/>
            <a:ext cx="0" cy="747169"/>
          </a:xfrm>
          <a:prstGeom prst="line">
            <a:avLst/>
          </a:prstGeom>
          <a:ln/>
        </p:spPr>
        <p:style>
          <a:lnRef idx="3">
            <a:schemeClr val="accent6"/>
          </a:lnRef>
          <a:fillRef idx="0">
            <a:schemeClr val="accent6"/>
          </a:fillRef>
          <a:effectRef idx="2">
            <a:schemeClr val="accent6"/>
          </a:effectRef>
          <a:fontRef idx="minor">
            <a:schemeClr val="tx1"/>
          </a:fontRef>
        </p:style>
      </p:cxnSp>
      <p:cxnSp>
        <p:nvCxnSpPr>
          <p:cNvPr id="10" name="Straight Connector 9">
            <a:extLst>
              <a:ext uri="{FF2B5EF4-FFF2-40B4-BE49-F238E27FC236}">
                <a16:creationId xmlns:a16="http://schemas.microsoft.com/office/drawing/2014/main" id="{C5D02EBF-B376-A47C-2D6E-4E7800303E83}"/>
              </a:ext>
            </a:extLst>
          </p:cNvPr>
          <p:cNvCxnSpPr>
            <a:cxnSpLocks/>
          </p:cNvCxnSpPr>
          <p:nvPr/>
        </p:nvCxnSpPr>
        <p:spPr>
          <a:xfrm flipH="1" flipV="1">
            <a:off x="961107" y="3955407"/>
            <a:ext cx="8790451" cy="53187"/>
          </a:xfrm>
          <a:prstGeom prst="line">
            <a:avLst/>
          </a:prstGeom>
          <a:ln/>
        </p:spPr>
        <p:style>
          <a:lnRef idx="3">
            <a:schemeClr val="accent6"/>
          </a:lnRef>
          <a:fillRef idx="0">
            <a:schemeClr val="accent6"/>
          </a:fillRef>
          <a:effectRef idx="2">
            <a:schemeClr val="accent6"/>
          </a:effectRef>
          <a:fontRef idx="minor">
            <a:schemeClr val="tx1"/>
          </a:fontRef>
        </p:style>
      </p:cxnSp>
      <p:sp>
        <p:nvSpPr>
          <p:cNvPr id="11" name="TextBox 10">
            <a:extLst>
              <a:ext uri="{FF2B5EF4-FFF2-40B4-BE49-F238E27FC236}">
                <a16:creationId xmlns:a16="http://schemas.microsoft.com/office/drawing/2014/main" id="{D1E02270-17E5-C723-9115-CB8074E1E930}"/>
              </a:ext>
            </a:extLst>
          </p:cNvPr>
          <p:cNvSpPr txBox="1"/>
          <p:nvPr/>
        </p:nvSpPr>
        <p:spPr>
          <a:xfrm>
            <a:off x="1628429" y="4150598"/>
            <a:ext cx="508473" cy="369332"/>
          </a:xfrm>
          <a:prstGeom prst="rect">
            <a:avLst/>
          </a:prstGeom>
          <a:solidFill>
            <a:srgbClr val="6788D1"/>
          </a:solidFill>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HK" dirty="0">
                <a:latin typeface="Myriad Pro" panose="020B0503030403020204" charset="0"/>
              </a:rPr>
              <a:t>0m</a:t>
            </a:r>
            <a:endParaRPr lang="en-US" dirty="0">
              <a:latin typeface="Myriad Pro" panose="020B0503030403020204" charset="0"/>
            </a:endParaRPr>
          </a:p>
        </p:txBody>
      </p:sp>
      <p:sp>
        <p:nvSpPr>
          <p:cNvPr id="12" name="TextBox 11">
            <a:extLst>
              <a:ext uri="{FF2B5EF4-FFF2-40B4-BE49-F238E27FC236}">
                <a16:creationId xmlns:a16="http://schemas.microsoft.com/office/drawing/2014/main" id="{9F5D43DC-B509-CA25-E4D3-9908D661BA12}"/>
              </a:ext>
            </a:extLst>
          </p:cNvPr>
          <p:cNvSpPr txBox="1"/>
          <p:nvPr/>
        </p:nvSpPr>
        <p:spPr>
          <a:xfrm>
            <a:off x="8957270" y="4150598"/>
            <a:ext cx="508473" cy="369332"/>
          </a:xfrm>
          <a:prstGeom prst="rect">
            <a:avLst/>
          </a:prstGeom>
          <a:solidFill>
            <a:srgbClr val="6788D1"/>
          </a:solidFill>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HK" dirty="0">
                <a:latin typeface="Myriad Pro" panose="020B0503030403020204" charset="0"/>
              </a:rPr>
              <a:t>2m</a:t>
            </a:r>
            <a:endParaRPr lang="en-US" dirty="0">
              <a:latin typeface="Myriad Pro" panose="020B0503030403020204" charset="0"/>
            </a:endParaRPr>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B847EEA7-AC65-58AB-7873-67C7F92DB7D7}"/>
                  </a:ext>
                </a:extLst>
              </p:cNvPr>
              <p:cNvSpPr txBox="1"/>
              <p:nvPr/>
            </p:nvSpPr>
            <p:spPr>
              <a:xfrm>
                <a:off x="4010678" y="4678929"/>
                <a:ext cx="1259494" cy="52591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HK" b="0" i="1" smtClean="0">
                          <a:latin typeface="Cambria Math" panose="02040503050406030204" pitchFamily="18" charset="0"/>
                        </a:rPr>
                        <m:t>𝑣</m:t>
                      </m:r>
                      <m:r>
                        <a:rPr lang="en-US" i="1" smtClean="0">
                          <a:latin typeface="Cambria Math" panose="02040503050406030204" pitchFamily="18" charset="0"/>
                        </a:rPr>
                        <m:t>=</m:t>
                      </m:r>
                      <m:f>
                        <m:fPr>
                          <m:ctrlPr>
                            <a:rPr lang="en-US" i="1" smtClean="0">
                              <a:latin typeface="Cambria Math" panose="02040503050406030204" pitchFamily="18" charset="0"/>
                            </a:rPr>
                          </m:ctrlPr>
                        </m:fPr>
                        <m:num>
                          <m:r>
                            <a:rPr lang="en-HK" b="0" i="1" smtClean="0">
                              <a:latin typeface="Cambria Math" panose="02040503050406030204" pitchFamily="18" charset="0"/>
                            </a:rPr>
                            <m:t>𝑑</m:t>
                          </m:r>
                        </m:num>
                        <m:den>
                          <m:r>
                            <a:rPr lang="en-HK" b="0" i="1" smtClean="0">
                              <a:latin typeface="Cambria Math" panose="02040503050406030204" pitchFamily="18" charset="0"/>
                            </a:rPr>
                            <m:t>𝑡</m:t>
                          </m:r>
                        </m:den>
                      </m:f>
                    </m:oMath>
                  </m:oMathPara>
                </a14:m>
                <a:endParaRPr lang="en-US" dirty="0">
                  <a:latin typeface="Myriad Pro" panose="020B0503030403020204" charset="0"/>
                </a:endParaRPr>
              </a:p>
            </p:txBody>
          </p:sp>
        </mc:Choice>
        <mc:Fallback xmlns="">
          <p:sp>
            <p:nvSpPr>
              <p:cNvPr id="13" name="TextBox 12">
                <a:extLst>
                  <a:ext uri="{FF2B5EF4-FFF2-40B4-BE49-F238E27FC236}">
                    <a16:creationId xmlns:a16="http://schemas.microsoft.com/office/drawing/2014/main" id="{B847EEA7-AC65-58AB-7873-67C7F92DB7D7}"/>
                  </a:ext>
                </a:extLst>
              </p:cNvPr>
              <p:cNvSpPr txBox="1">
                <a:spLocks noRot="1" noChangeAspect="1" noMove="1" noResize="1" noEditPoints="1" noAdjustHandles="1" noChangeArrowheads="1" noChangeShapeType="1" noTextEdit="1"/>
              </p:cNvSpPr>
              <p:nvPr/>
            </p:nvSpPr>
            <p:spPr>
              <a:xfrm>
                <a:off x="4010678" y="4678929"/>
                <a:ext cx="1259494" cy="525913"/>
              </a:xfrm>
              <a:prstGeom prst="rect">
                <a:avLst/>
              </a:prstGeom>
              <a:blipFill>
                <a:blip r:embed="rId4"/>
                <a:stretch>
                  <a:fillRect/>
                </a:stretch>
              </a:blipFill>
            </p:spPr>
            <p:txBody>
              <a:bodyPr/>
              <a:lstStyle/>
              <a:p>
                <a:r>
                  <a:rPr lang="en-US">
                    <a:noFill/>
                  </a:rPr>
                  <a:t> </a:t>
                </a:r>
              </a:p>
            </p:txBody>
          </p:sp>
        </mc:Fallback>
      </mc:AlternateContent>
      <p:sp>
        <p:nvSpPr>
          <p:cNvPr id="14" name="TextBox 13">
            <a:extLst>
              <a:ext uri="{FF2B5EF4-FFF2-40B4-BE49-F238E27FC236}">
                <a16:creationId xmlns:a16="http://schemas.microsoft.com/office/drawing/2014/main" id="{0F1496C9-71B7-215C-7F7E-E9FAFD4A482C}"/>
              </a:ext>
            </a:extLst>
          </p:cNvPr>
          <p:cNvSpPr txBox="1"/>
          <p:nvPr/>
        </p:nvSpPr>
        <p:spPr>
          <a:xfrm>
            <a:off x="2460897" y="4801830"/>
            <a:ext cx="6253516" cy="1138773"/>
          </a:xfrm>
          <a:prstGeom prst="rect">
            <a:avLst/>
          </a:prstGeom>
          <a:noFill/>
        </p:spPr>
        <p:txBody>
          <a:bodyPr wrap="square" rtlCol="0">
            <a:spAutoFit/>
          </a:bodyPr>
          <a:lstStyle/>
          <a:p>
            <a:r>
              <a:rPr lang="en-HK" dirty="0">
                <a:latin typeface="Myriad Pro" panose="020B0503030403020204" charset="0"/>
              </a:rPr>
              <a:t>Average speed is</a:t>
            </a:r>
          </a:p>
          <a:p>
            <a:endParaRPr lang="en-HK" sz="1200" dirty="0">
              <a:latin typeface="Myriad Pro" panose="020B0503030403020204" charset="0"/>
            </a:endParaRPr>
          </a:p>
          <a:p>
            <a:r>
              <a:rPr lang="en-HK" dirty="0">
                <a:latin typeface="Myriad Pro" panose="020B0503030403020204" charset="0"/>
              </a:rPr>
              <a:t>where d is the travelling distance, i.e. d=2m</a:t>
            </a:r>
          </a:p>
          <a:p>
            <a:r>
              <a:rPr lang="en-HK" dirty="0">
                <a:latin typeface="Myriad Pro" panose="020B0503030403020204" charset="0"/>
              </a:rPr>
              <a:t>and t is the travelling time which is measured using stopwatch</a:t>
            </a:r>
            <a:endParaRPr lang="en-US" dirty="0">
              <a:latin typeface="Myriad Pro" panose="020B0503030403020204" charset="0"/>
            </a:endParaRPr>
          </a:p>
        </p:txBody>
      </p:sp>
    </p:spTree>
    <p:extLst>
      <p:ext uri="{BB962C8B-B14F-4D97-AF65-F5344CB8AC3E}">
        <p14:creationId xmlns:p14="http://schemas.microsoft.com/office/powerpoint/2010/main" val="19832183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2557" y="4465460"/>
            <a:ext cx="10972800" cy="1890673"/>
          </a:xfrm>
        </p:spPr>
        <p:txBody>
          <a:bodyPr>
            <a:normAutofit fontScale="85000" lnSpcReduction="10000"/>
          </a:bodyPr>
          <a:lstStyle/>
          <a:p>
            <a:r>
              <a:rPr lang="en-HK" dirty="0">
                <a:latin typeface="Calibri" panose="020F0502020204030204" pitchFamily="34" charset="0"/>
                <a:cs typeface="Calibri" panose="020F0502020204030204" pitchFamily="34" charset="0"/>
              </a:rPr>
              <a:t>Place a 500g weight on the car. Then increase the number of weight one by one until the car cannot move.  The loading can be treated as the number of weights N just before the car cannot move. </a:t>
            </a:r>
            <a:endParaRPr lang="en-US" dirty="0">
              <a:latin typeface="Calibri" panose="020F0502020204030204" pitchFamily="34" charset="0"/>
              <a:cs typeface="Calibri" panose="020F0502020204030204" pitchFamily="34" charset="0"/>
            </a:endParaRPr>
          </a:p>
          <a:p>
            <a:endParaRPr lang="en-US" dirty="0"/>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43</a:t>
            </a:fld>
            <a:endParaRPr lang="zh-HK" altLang="en-US" dirty="0"/>
          </a:p>
        </p:txBody>
      </p:sp>
      <p:sp>
        <p:nvSpPr>
          <p:cNvPr id="4" name="Title 3"/>
          <p:cNvSpPr>
            <a:spLocks noGrp="1"/>
          </p:cNvSpPr>
          <p:nvPr>
            <p:ph type="ctrTitle"/>
          </p:nvPr>
        </p:nvSpPr>
        <p:spPr/>
        <p:txBody>
          <a:bodyPr>
            <a:normAutofit fontScale="90000"/>
          </a:bodyPr>
          <a:lstStyle/>
          <a:p>
            <a:r>
              <a:rPr lang="en-US" dirty="0"/>
              <a:t>Investigation and Analysis</a:t>
            </a:r>
            <a:br>
              <a:rPr lang="en-US" dirty="0"/>
            </a:br>
            <a:r>
              <a:rPr lang="en-US" dirty="0"/>
              <a:t>Loading test</a:t>
            </a:r>
          </a:p>
        </p:txBody>
      </p:sp>
      <p:pic>
        <p:nvPicPr>
          <p:cNvPr id="5" name="Content Placeholder 15" descr="A car parked with its front facing the camera&#10;&#10;Description automatically generated with medium confidence">
            <a:extLst>
              <a:ext uri="{FF2B5EF4-FFF2-40B4-BE49-F238E27FC236}">
                <a16:creationId xmlns:a16="http://schemas.microsoft.com/office/drawing/2014/main" id="{993F6BD2-9C6A-21F3-8F38-D905BB6BFDDA}"/>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930422" y="2712515"/>
            <a:ext cx="3302806" cy="1599853"/>
          </a:xfrm>
          <a:prstGeom prst="rect">
            <a:avLst/>
          </a:prstGeom>
          <a:solidFill>
            <a:srgbClr val="6788D1"/>
          </a:solidFill>
        </p:spPr>
        <p:style>
          <a:lnRef idx="2">
            <a:schemeClr val="accent6">
              <a:shade val="50000"/>
            </a:schemeClr>
          </a:lnRef>
          <a:fillRef idx="1">
            <a:schemeClr val="accent6"/>
          </a:fillRef>
          <a:effectRef idx="0">
            <a:schemeClr val="accent6"/>
          </a:effectRef>
          <a:fontRef idx="minor">
            <a:schemeClr val="lt1"/>
          </a:fontRef>
        </p:style>
      </p:pic>
      <p:sp>
        <p:nvSpPr>
          <p:cNvPr id="6" name="Rectangle: Top Corners Snipped 7">
            <a:extLst>
              <a:ext uri="{FF2B5EF4-FFF2-40B4-BE49-F238E27FC236}">
                <a16:creationId xmlns:a16="http://schemas.microsoft.com/office/drawing/2014/main" id="{50E3EB54-8538-8DB0-5524-E596EBA51EA3}"/>
              </a:ext>
            </a:extLst>
          </p:cNvPr>
          <p:cNvSpPr/>
          <p:nvPr/>
        </p:nvSpPr>
        <p:spPr>
          <a:xfrm>
            <a:off x="1828800" y="2473009"/>
            <a:ext cx="908263" cy="478679"/>
          </a:xfrm>
          <a:prstGeom prst="snip2SameRect">
            <a:avLst/>
          </a:prstGeom>
          <a:solidFill>
            <a:srgbClr val="6788D1"/>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HK" dirty="0"/>
              <a:t>500g</a:t>
            </a:r>
            <a:endParaRPr lang="en-US" dirty="0"/>
          </a:p>
        </p:txBody>
      </p:sp>
      <p:pic>
        <p:nvPicPr>
          <p:cNvPr id="7" name="Content Placeholder 15" descr="A car parked with its front facing the camera&#10;&#10;Description automatically generated with medium confidence">
            <a:extLst>
              <a:ext uri="{FF2B5EF4-FFF2-40B4-BE49-F238E27FC236}">
                <a16:creationId xmlns:a16="http://schemas.microsoft.com/office/drawing/2014/main" id="{E8B2D5C2-09D5-D176-7F77-D646C4DF7FC6}"/>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4507219" y="2712515"/>
            <a:ext cx="3302806" cy="1599853"/>
          </a:xfrm>
          <a:prstGeom prst="rect">
            <a:avLst/>
          </a:prstGeom>
          <a:solidFill>
            <a:srgbClr val="6788D1"/>
          </a:solidFill>
        </p:spPr>
        <p:style>
          <a:lnRef idx="2">
            <a:schemeClr val="accent6">
              <a:shade val="50000"/>
            </a:schemeClr>
          </a:lnRef>
          <a:fillRef idx="1">
            <a:schemeClr val="accent6"/>
          </a:fillRef>
          <a:effectRef idx="0">
            <a:schemeClr val="accent6"/>
          </a:effectRef>
          <a:fontRef idx="minor">
            <a:schemeClr val="lt1"/>
          </a:fontRef>
        </p:style>
      </p:pic>
      <p:sp>
        <p:nvSpPr>
          <p:cNvPr id="8" name="Rectangle: Top Corners Snipped 10">
            <a:extLst>
              <a:ext uri="{FF2B5EF4-FFF2-40B4-BE49-F238E27FC236}">
                <a16:creationId xmlns:a16="http://schemas.microsoft.com/office/drawing/2014/main" id="{4111567F-27EE-D911-FE0E-83CC53DF7EC4}"/>
              </a:ext>
            </a:extLst>
          </p:cNvPr>
          <p:cNvSpPr/>
          <p:nvPr/>
        </p:nvSpPr>
        <p:spPr>
          <a:xfrm>
            <a:off x="5405597" y="2473009"/>
            <a:ext cx="908263" cy="478679"/>
          </a:xfrm>
          <a:prstGeom prst="snip2SameRect">
            <a:avLst/>
          </a:prstGeom>
          <a:solidFill>
            <a:srgbClr val="6788D1"/>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HK" dirty="0"/>
              <a:t>500g</a:t>
            </a:r>
            <a:endParaRPr lang="en-US" dirty="0"/>
          </a:p>
        </p:txBody>
      </p:sp>
      <p:sp>
        <p:nvSpPr>
          <p:cNvPr id="9" name="Rectangle: Top Corners Snipped 11">
            <a:extLst>
              <a:ext uri="{FF2B5EF4-FFF2-40B4-BE49-F238E27FC236}">
                <a16:creationId xmlns:a16="http://schemas.microsoft.com/office/drawing/2014/main" id="{35B7E7C5-B309-DEF6-1CCB-2568B6FF4D97}"/>
              </a:ext>
            </a:extLst>
          </p:cNvPr>
          <p:cNvSpPr/>
          <p:nvPr/>
        </p:nvSpPr>
        <p:spPr>
          <a:xfrm>
            <a:off x="5405597" y="1994330"/>
            <a:ext cx="908263" cy="478679"/>
          </a:xfrm>
          <a:prstGeom prst="snip2SameRect">
            <a:avLst/>
          </a:prstGeom>
          <a:solidFill>
            <a:srgbClr val="6788D1"/>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HK" dirty="0"/>
              <a:t>500g</a:t>
            </a:r>
            <a:endParaRPr lang="en-US" dirty="0"/>
          </a:p>
        </p:txBody>
      </p:sp>
      <p:pic>
        <p:nvPicPr>
          <p:cNvPr id="10" name="Content Placeholder 15" descr="A car parked with its front facing the camera&#10;&#10;Description automatically generated with medium confidence">
            <a:extLst>
              <a:ext uri="{FF2B5EF4-FFF2-40B4-BE49-F238E27FC236}">
                <a16:creationId xmlns:a16="http://schemas.microsoft.com/office/drawing/2014/main" id="{D42E6BF4-56E6-345A-BCA6-5C1CB6FE384D}"/>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7958772" y="2712515"/>
            <a:ext cx="3302806" cy="1599853"/>
          </a:xfrm>
          <a:prstGeom prst="rect">
            <a:avLst/>
          </a:prstGeom>
          <a:solidFill>
            <a:srgbClr val="6788D1"/>
          </a:solidFill>
        </p:spPr>
        <p:style>
          <a:lnRef idx="2">
            <a:schemeClr val="accent6">
              <a:shade val="50000"/>
            </a:schemeClr>
          </a:lnRef>
          <a:fillRef idx="1">
            <a:schemeClr val="accent6"/>
          </a:fillRef>
          <a:effectRef idx="0">
            <a:schemeClr val="accent6"/>
          </a:effectRef>
          <a:fontRef idx="minor">
            <a:schemeClr val="lt1"/>
          </a:fontRef>
        </p:style>
      </p:pic>
      <p:sp>
        <p:nvSpPr>
          <p:cNvPr id="11" name="Rectangle: Top Corners Snipped 13">
            <a:extLst>
              <a:ext uri="{FF2B5EF4-FFF2-40B4-BE49-F238E27FC236}">
                <a16:creationId xmlns:a16="http://schemas.microsoft.com/office/drawing/2014/main" id="{CCBCBB1D-AB54-DB25-7455-B946A9AC1264}"/>
              </a:ext>
            </a:extLst>
          </p:cNvPr>
          <p:cNvSpPr/>
          <p:nvPr/>
        </p:nvSpPr>
        <p:spPr>
          <a:xfrm>
            <a:off x="8857150" y="2473009"/>
            <a:ext cx="908263" cy="478679"/>
          </a:xfrm>
          <a:prstGeom prst="snip2SameRect">
            <a:avLst/>
          </a:prstGeom>
          <a:solidFill>
            <a:srgbClr val="6788D1"/>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HK" dirty="0"/>
              <a:t>500g</a:t>
            </a:r>
            <a:endParaRPr lang="en-US" dirty="0"/>
          </a:p>
        </p:txBody>
      </p:sp>
      <p:sp>
        <p:nvSpPr>
          <p:cNvPr id="12" name="Rectangle: Top Corners Snipped 14">
            <a:extLst>
              <a:ext uri="{FF2B5EF4-FFF2-40B4-BE49-F238E27FC236}">
                <a16:creationId xmlns:a16="http://schemas.microsoft.com/office/drawing/2014/main" id="{E1C45EEC-F67F-2139-C11A-F0F32C4A8C3E}"/>
              </a:ext>
            </a:extLst>
          </p:cNvPr>
          <p:cNvSpPr/>
          <p:nvPr/>
        </p:nvSpPr>
        <p:spPr>
          <a:xfrm>
            <a:off x="8857150" y="1994330"/>
            <a:ext cx="908263" cy="478679"/>
          </a:xfrm>
          <a:prstGeom prst="snip2SameRect">
            <a:avLst/>
          </a:prstGeom>
          <a:solidFill>
            <a:srgbClr val="6788D1"/>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HK" dirty="0"/>
              <a:t>500g</a:t>
            </a:r>
            <a:endParaRPr lang="en-US" dirty="0"/>
          </a:p>
        </p:txBody>
      </p:sp>
      <p:sp>
        <p:nvSpPr>
          <p:cNvPr id="13" name="Rectangle: Top Corners Snipped 15">
            <a:extLst>
              <a:ext uri="{FF2B5EF4-FFF2-40B4-BE49-F238E27FC236}">
                <a16:creationId xmlns:a16="http://schemas.microsoft.com/office/drawing/2014/main" id="{7D11839F-672F-EA5A-3A07-3485A1116294}"/>
              </a:ext>
            </a:extLst>
          </p:cNvPr>
          <p:cNvSpPr/>
          <p:nvPr/>
        </p:nvSpPr>
        <p:spPr>
          <a:xfrm>
            <a:off x="8864872" y="720064"/>
            <a:ext cx="908263" cy="478679"/>
          </a:xfrm>
          <a:prstGeom prst="snip2SameRect">
            <a:avLst/>
          </a:prstGeom>
          <a:solidFill>
            <a:srgbClr val="6788D1"/>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HK" dirty="0"/>
              <a:t>500g</a:t>
            </a:r>
            <a:endParaRPr lang="en-US" dirty="0"/>
          </a:p>
        </p:txBody>
      </p:sp>
      <p:sp>
        <p:nvSpPr>
          <p:cNvPr id="14" name="Rectangle: Top Corners Snipped 16">
            <a:extLst>
              <a:ext uri="{FF2B5EF4-FFF2-40B4-BE49-F238E27FC236}">
                <a16:creationId xmlns:a16="http://schemas.microsoft.com/office/drawing/2014/main" id="{C0FE0667-1E1E-DB41-5D48-CEE1B1FDA68B}"/>
              </a:ext>
            </a:extLst>
          </p:cNvPr>
          <p:cNvSpPr/>
          <p:nvPr/>
        </p:nvSpPr>
        <p:spPr>
          <a:xfrm>
            <a:off x="8864872" y="1502179"/>
            <a:ext cx="908263" cy="478679"/>
          </a:xfrm>
          <a:prstGeom prst="snip2SameRect">
            <a:avLst/>
          </a:prstGeom>
          <a:solidFill>
            <a:srgbClr val="6788D1"/>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HK" dirty="0"/>
              <a:t>500g</a:t>
            </a:r>
            <a:endParaRPr lang="en-US" dirty="0"/>
          </a:p>
        </p:txBody>
      </p:sp>
      <p:sp>
        <p:nvSpPr>
          <p:cNvPr id="15" name="Right Brace 14">
            <a:extLst>
              <a:ext uri="{FF2B5EF4-FFF2-40B4-BE49-F238E27FC236}">
                <a16:creationId xmlns:a16="http://schemas.microsoft.com/office/drawing/2014/main" id="{2FE32FCA-A825-EFC4-8A62-0652FB421EA2}"/>
              </a:ext>
            </a:extLst>
          </p:cNvPr>
          <p:cNvSpPr/>
          <p:nvPr/>
        </p:nvSpPr>
        <p:spPr>
          <a:xfrm flipH="1">
            <a:off x="8373220" y="1039532"/>
            <a:ext cx="273689" cy="1622525"/>
          </a:xfrm>
          <a:prstGeom prst="rightBrace">
            <a:avLst/>
          </a:prstGeom>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892E76B9-EEB7-5CEE-EBC2-94BCD09C4287}"/>
              </a:ext>
            </a:extLst>
          </p:cNvPr>
          <p:cNvSpPr txBox="1"/>
          <p:nvPr/>
        </p:nvSpPr>
        <p:spPr>
          <a:xfrm>
            <a:off x="7990856" y="1647706"/>
            <a:ext cx="285656" cy="369332"/>
          </a:xfrm>
          <a:prstGeom prst="rect">
            <a:avLst/>
          </a:prstGeom>
          <a:solidFill>
            <a:srgbClr val="6788D1"/>
          </a:solidFill>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HK" dirty="0">
                <a:latin typeface="Myriad Pro" panose="020B0503030403020204" charset="0"/>
              </a:rPr>
              <a:t>N</a:t>
            </a:r>
            <a:endParaRPr lang="en-US" dirty="0">
              <a:latin typeface="Myriad Pro" panose="020B0503030403020204" charset="0"/>
            </a:endParaRPr>
          </a:p>
        </p:txBody>
      </p:sp>
    </p:spTree>
    <p:extLst>
      <p:ext uri="{BB962C8B-B14F-4D97-AF65-F5344CB8AC3E}">
        <p14:creationId xmlns:p14="http://schemas.microsoft.com/office/powerpoint/2010/main" val="34380765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2557" y="4723227"/>
            <a:ext cx="10972800" cy="1632906"/>
          </a:xfrm>
        </p:spPr>
        <p:txBody>
          <a:bodyPr>
            <a:normAutofit fontScale="85000" lnSpcReduction="10000"/>
          </a:bodyPr>
          <a:lstStyle/>
          <a:p>
            <a:r>
              <a:rPr lang="en-HK" dirty="0">
                <a:latin typeface="Calibri" panose="020F0502020204030204" pitchFamily="34" charset="0"/>
                <a:cs typeface="Calibri" panose="020F0502020204030204" pitchFamily="34" charset="0"/>
              </a:rPr>
              <a:t>For an uphill test, we can place the car on an uphill road with different tilt angle respectively. If the car can reach the top, it pass the test.</a:t>
            </a:r>
            <a:endParaRPr lang="en-US" dirty="0">
              <a:latin typeface="Myriad Pro" panose="020B0503030403020204" charset="0"/>
            </a:endParaRPr>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44</a:t>
            </a:fld>
            <a:endParaRPr lang="zh-HK" altLang="en-US" dirty="0"/>
          </a:p>
        </p:txBody>
      </p:sp>
      <p:sp>
        <p:nvSpPr>
          <p:cNvPr id="4" name="Title 3"/>
          <p:cNvSpPr>
            <a:spLocks noGrp="1"/>
          </p:cNvSpPr>
          <p:nvPr>
            <p:ph type="ctrTitle"/>
          </p:nvPr>
        </p:nvSpPr>
        <p:spPr/>
        <p:txBody>
          <a:bodyPr>
            <a:normAutofit fontScale="90000"/>
          </a:bodyPr>
          <a:lstStyle/>
          <a:p>
            <a:r>
              <a:rPr lang="en-US" dirty="0"/>
              <a:t>Investigation and Analysis</a:t>
            </a:r>
            <a:br>
              <a:rPr lang="en-US" dirty="0"/>
            </a:br>
            <a:r>
              <a:rPr lang="en-US" dirty="0"/>
              <a:t>Uphill test</a:t>
            </a:r>
          </a:p>
        </p:txBody>
      </p:sp>
      <p:sp>
        <p:nvSpPr>
          <p:cNvPr id="5" name="Right Triangle 4">
            <a:extLst>
              <a:ext uri="{FF2B5EF4-FFF2-40B4-BE49-F238E27FC236}">
                <a16:creationId xmlns:a16="http://schemas.microsoft.com/office/drawing/2014/main" id="{DA0081C4-8343-FA61-D6BF-558444D63552}"/>
              </a:ext>
            </a:extLst>
          </p:cNvPr>
          <p:cNvSpPr/>
          <p:nvPr/>
        </p:nvSpPr>
        <p:spPr>
          <a:xfrm flipH="1">
            <a:off x="5038403" y="2276794"/>
            <a:ext cx="2111099" cy="2063366"/>
          </a:xfrm>
          <a:prstGeom prst="rtTriangl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6" name="Right Triangle 5">
            <a:extLst>
              <a:ext uri="{FF2B5EF4-FFF2-40B4-BE49-F238E27FC236}">
                <a16:creationId xmlns:a16="http://schemas.microsoft.com/office/drawing/2014/main" id="{A1A380CD-A96D-06F3-F595-0CF1EF670908}"/>
              </a:ext>
            </a:extLst>
          </p:cNvPr>
          <p:cNvSpPr/>
          <p:nvPr/>
        </p:nvSpPr>
        <p:spPr>
          <a:xfrm flipH="1">
            <a:off x="7825369" y="2276795"/>
            <a:ext cx="1865620" cy="2063365"/>
          </a:xfrm>
          <a:prstGeom prst="rtTriangl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7" name="Right Triangle 6">
            <a:extLst>
              <a:ext uri="{FF2B5EF4-FFF2-40B4-BE49-F238E27FC236}">
                <a16:creationId xmlns:a16="http://schemas.microsoft.com/office/drawing/2014/main" id="{9C51C543-A552-305B-9590-7FE8D3E402A5}"/>
              </a:ext>
            </a:extLst>
          </p:cNvPr>
          <p:cNvSpPr/>
          <p:nvPr/>
        </p:nvSpPr>
        <p:spPr>
          <a:xfrm flipH="1">
            <a:off x="831204" y="2276794"/>
            <a:ext cx="3814673" cy="2063366"/>
          </a:xfrm>
          <a:prstGeom prst="rtTriangl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pic>
        <p:nvPicPr>
          <p:cNvPr id="8" name="Picture 7">
            <a:extLst>
              <a:ext uri="{FF2B5EF4-FFF2-40B4-BE49-F238E27FC236}">
                <a16:creationId xmlns:a16="http://schemas.microsoft.com/office/drawing/2014/main" id="{C4A997AA-5DAC-7D80-8784-715097E42516}"/>
              </a:ext>
            </a:extLst>
          </p:cNvPr>
          <p:cNvPicPr>
            <a:picLocks noChangeAspect="1"/>
          </p:cNvPicPr>
          <p:nvPr/>
        </p:nvPicPr>
        <p:blipFill>
          <a:blip r:embed="rId2"/>
          <a:stretch>
            <a:fillRect/>
          </a:stretch>
        </p:blipFill>
        <p:spPr>
          <a:xfrm rot="19988815">
            <a:off x="619231" y="3849028"/>
            <a:ext cx="821104" cy="397651"/>
          </a:xfrm>
          <a:prstGeom prst="rect">
            <a:avLst/>
          </a:prstGeom>
        </p:spPr>
      </p:pic>
      <p:pic>
        <p:nvPicPr>
          <p:cNvPr id="9" name="Picture 8">
            <a:extLst>
              <a:ext uri="{FF2B5EF4-FFF2-40B4-BE49-F238E27FC236}">
                <a16:creationId xmlns:a16="http://schemas.microsoft.com/office/drawing/2014/main" id="{B0F83F6C-00EB-2486-9957-EEBC2B8DB828}"/>
              </a:ext>
            </a:extLst>
          </p:cNvPr>
          <p:cNvPicPr>
            <a:picLocks noChangeAspect="1"/>
          </p:cNvPicPr>
          <p:nvPr/>
        </p:nvPicPr>
        <p:blipFill>
          <a:blip r:embed="rId2"/>
          <a:stretch>
            <a:fillRect/>
          </a:stretch>
        </p:blipFill>
        <p:spPr>
          <a:xfrm rot="18787992">
            <a:off x="4807007" y="3860327"/>
            <a:ext cx="712365" cy="344990"/>
          </a:xfrm>
          <a:prstGeom prst="rect">
            <a:avLst/>
          </a:prstGeom>
        </p:spPr>
      </p:pic>
      <p:pic>
        <p:nvPicPr>
          <p:cNvPr id="10" name="Picture 9">
            <a:extLst>
              <a:ext uri="{FF2B5EF4-FFF2-40B4-BE49-F238E27FC236}">
                <a16:creationId xmlns:a16="http://schemas.microsoft.com/office/drawing/2014/main" id="{B21328FE-1045-0839-8545-15D36744D0ED}"/>
              </a:ext>
            </a:extLst>
          </p:cNvPr>
          <p:cNvPicPr>
            <a:picLocks noChangeAspect="1"/>
          </p:cNvPicPr>
          <p:nvPr/>
        </p:nvPicPr>
        <p:blipFill>
          <a:blip r:embed="rId2"/>
          <a:stretch>
            <a:fillRect/>
          </a:stretch>
        </p:blipFill>
        <p:spPr>
          <a:xfrm rot="18651527">
            <a:off x="7529177" y="3771279"/>
            <a:ext cx="821104" cy="397651"/>
          </a:xfrm>
          <a:prstGeom prst="rect">
            <a:avLst/>
          </a:prstGeom>
        </p:spPr>
      </p:pic>
      <p:sp>
        <p:nvSpPr>
          <p:cNvPr id="11" name="TextBox 10">
            <a:extLst>
              <a:ext uri="{FF2B5EF4-FFF2-40B4-BE49-F238E27FC236}">
                <a16:creationId xmlns:a16="http://schemas.microsoft.com/office/drawing/2014/main" id="{54524931-EEDC-BB47-F04F-438B18484322}"/>
              </a:ext>
            </a:extLst>
          </p:cNvPr>
          <p:cNvSpPr txBox="1"/>
          <p:nvPr/>
        </p:nvSpPr>
        <p:spPr>
          <a:xfrm>
            <a:off x="1323448" y="4032822"/>
            <a:ext cx="500458" cy="369332"/>
          </a:xfrm>
          <a:prstGeom prst="rect">
            <a:avLst/>
          </a:prstGeom>
          <a:noFill/>
        </p:spPr>
        <p:txBody>
          <a:bodyPr wrap="none" rtlCol="0">
            <a:spAutoFit/>
          </a:bodyPr>
          <a:lstStyle/>
          <a:p>
            <a:r>
              <a:rPr lang="en-HK" dirty="0">
                <a:latin typeface="Calibri" panose="020F0502020204030204" pitchFamily="34" charset="0"/>
                <a:cs typeface="Calibri" panose="020F0502020204030204" pitchFamily="34" charset="0"/>
              </a:rPr>
              <a:t>30</a:t>
            </a:r>
            <a:r>
              <a:rPr lang="en-HK" baseline="30000" dirty="0">
                <a:latin typeface="Calibri" panose="020F0502020204030204" pitchFamily="34" charset="0"/>
                <a:cs typeface="Calibri" panose="020F0502020204030204" pitchFamily="34" charset="0"/>
              </a:rPr>
              <a:t>o</a:t>
            </a:r>
            <a:endParaRPr lang="en-US" dirty="0">
              <a:latin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B70E29AE-27D5-6EA5-67BF-73D542AE5C88}"/>
              </a:ext>
            </a:extLst>
          </p:cNvPr>
          <p:cNvSpPr txBox="1"/>
          <p:nvPr/>
        </p:nvSpPr>
        <p:spPr>
          <a:xfrm>
            <a:off x="5312688" y="4006092"/>
            <a:ext cx="500458" cy="369332"/>
          </a:xfrm>
          <a:prstGeom prst="rect">
            <a:avLst/>
          </a:prstGeom>
          <a:noFill/>
        </p:spPr>
        <p:txBody>
          <a:bodyPr wrap="none" rtlCol="0">
            <a:spAutoFit/>
          </a:bodyPr>
          <a:lstStyle/>
          <a:p>
            <a:r>
              <a:rPr lang="en-HK" dirty="0">
                <a:latin typeface="Calibri" panose="020F0502020204030204" pitchFamily="34" charset="0"/>
                <a:cs typeface="Calibri" panose="020F0502020204030204" pitchFamily="34" charset="0"/>
              </a:rPr>
              <a:t>45</a:t>
            </a:r>
            <a:r>
              <a:rPr lang="en-HK" baseline="30000" dirty="0">
                <a:latin typeface="Calibri" panose="020F0502020204030204" pitchFamily="34" charset="0"/>
                <a:cs typeface="Calibri" panose="020F0502020204030204" pitchFamily="34" charset="0"/>
              </a:rPr>
              <a:t>o</a:t>
            </a:r>
            <a:endParaRPr lang="en-US" dirty="0">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8EB43DB8-6576-5035-5838-3EC308BB50C3}"/>
              </a:ext>
            </a:extLst>
          </p:cNvPr>
          <p:cNvSpPr txBox="1"/>
          <p:nvPr/>
        </p:nvSpPr>
        <p:spPr>
          <a:xfrm>
            <a:off x="7982094" y="4032822"/>
            <a:ext cx="500458" cy="369332"/>
          </a:xfrm>
          <a:prstGeom prst="rect">
            <a:avLst/>
          </a:prstGeom>
          <a:noFill/>
        </p:spPr>
        <p:txBody>
          <a:bodyPr wrap="none" rtlCol="0">
            <a:spAutoFit/>
          </a:bodyPr>
          <a:lstStyle/>
          <a:p>
            <a:r>
              <a:rPr lang="en-HK" dirty="0">
                <a:latin typeface="Calibri" panose="020F0502020204030204" pitchFamily="34" charset="0"/>
                <a:cs typeface="Calibri" panose="020F0502020204030204" pitchFamily="34" charset="0"/>
              </a:rPr>
              <a:t>60</a:t>
            </a:r>
            <a:r>
              <a:rPr lang="en-HK" baseline="30000" dirty="0">
                <a:latin typeface="Calibri" panose="020F0502020204030204" pitchFamily="34" charset="0"/>
                <a:cs typeface="Calibri" panose="020F0502020204030204" pitchFamily="34" charset="0"/>
              </a:rPr>
              <a:t>o</a:t>
            </a:r>
            <a:endParaRPr lang="en-US" dirty="0">
              <a:latin typeface="Calibri" panose="020F0502020204030204" pitchFamily="34" charset="0"/>
              <a:cs typeface="Calibri" panose="020F0502020204030204" pitchFamily="34" charset="0"/>
            </a:endParaRPr>
          </a:p>
        </p:txBody>
      </p:sp>
      <p:cxnSp>
        <p:nvCxnSpPr>
          <p:cNvPr id="14" name="Straight Arrow Connector 13"/>
          <p:cNvCxnSpPr/>
          <p:nvPr/>
        </p:nvCxnSpPr>
        <p:spPr>
          <a:xfrm flipH="1">
            <a:off x="10276541" y="2276794"/>
            <a:ext cx="4259" cy="2063366"/>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0387904" y="3185141"/>
            <a:ext cx="753732" cy="369332"/>
          </a:xfrm>
          <a:prstGeom prst="rect">
            <a:avLst/>
          </a:prstGeom>
          <a:noFill/>
        </p:spPr>
        <p:txBody>
          <a:bodyPr wrap="none" rtlCol="0">
            <a:spAutoFit/>
          </a:bodyPr>
          <a:lstStyle/>
          <a:p>
            <a:r>
              <a:rPr lang="en-US" dirty="0">
                <a:latin typeface="Calibri" panose="020F0502020204030204" pitchFamily="34" charset="0"/>
                <a:cs typeface="Calibri" panose="020F0502020204030204" pitchFamily="34" charset="0"/>
              </a:rPr>
              <a:t>50 cm</a:t>
            </a:r>
          </a:p>
        </p:txBody>
      </p:sp>
    </p:spTree>
    <p:extLst>
      <p:ext uri="{BB962C8B-B14F-4D97-AF65-F5344CB8AC3E}">
        <p14:creationId xmlns:p14="http://schemas.microsoft.com/office/powerpoint/2010/main" val="3641008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nSpc>
                <a:spcPct val="100000"/>
              </a:lnSpc>
            </a:pPr>
            <a:r>
              <a:rPr lang="en-US" dirty="0"/>
              <a:t>Investigating effects of different propeller designs</a:t>
            </a:r>
          </a:p>
          <a:p>
            <a:pPr marL="0" indent="0">
              <a:lnSpc>
                <a:spcPct val="100000"/>
              </a:lnSpc>
              <a:buNone/>
            </a:pPr>
            <a:endParaRPr lang="en-US" dirty="0"/>
          </a:p>
          <a:p>
            <a:endParaRPr lang="en-US" dirty="0"/>
          </a:p>
          <a:p>
            <a:pPr marL="0" indent="0">
              <a:buNone/>
            </a:pPr>
            <a:endParaRPr lang="en-US" dirty="0"/>
          </a:p>
          <a:p>
            <a:r>
              <a:rPr lang="en-US" dirty="0"/>
              <a:t>Investigating effects of different shape of car shells</a:t>
            </a:r>
          </a:p>
          <a:p>
            <a:endParaRPr lang="en-US" dirty="0"/>
          </a:p>
          <a:p>
            <a:pPr marL="0" indent="0">
              <a:buNone/>
            </a:pPr>
            <a:endParaRPr lang="en-US" dirty="0"/>
          </a:p>
          <a:p>
            <a:pPr marL="0" indent="0">
              <a:buNone/>
            </a:pPr>
            <a:endParaRPr lang="en-US" dirty="0"/>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45</a:t>
            </a:fld>
            <a:endParaRPr lang="zh-HK" altLang="en-US" dirty="0"/>
          </a:p>
        </p:txBody>
      </p:sp>
      <p:sp>
        <p:nvSpPr>
          <p:cNvPr id="4" name="Title 3"/>
          <p:cNvSpPr>
            <a:spLocks noGrp="1"/>
          </p:cNvSpPr>
          <p:nvPr>
            <p:ph type="ctrTitle"/>
          </p:nvPr>
        </p:nvSpPr>
        <p:spPr/>
        <p:txBody>
          <a:bodyPr/>
          <a:lstStyle/>
          <a:p>
            <a:r>
              <a:rPr lang="en-US" dirty="0"/>
              <a:t>Investigation</a:t>
            </a:r>
          </a:p>
        </p:txBody>
      </p:sp>
      <p:graphicFrame>
        <p:nvGraphicFramePr>
          <p:cNvPr id="9" name="Table 5">
            <a:extLst>
              <a:ext uri="{FF2B5EF4-FFF2-40B4-BE49-F238E27FC236}">
                <a16:creationId xmlns:a16="http://schemas.microsoft.com/office/drawing/2014/main" id="{48BC84C0-FF9B-9102-C112-ACD81D1C46BA}"/>
              </a:ext>
            </a:extLst>
          </p:cNvPr>
          <p:cNvGraphicFramePr>
            <a:graphicFrameLocks noGrp="1"/>
          </p:cNvGraphicFramePr>
          <p:nvPr>
            <p:extLst>
              <p:ext uri="{D42A27DB-BD31-4B8C-83A1-F6EECF244321}">
                <p14:modId xmlns:p14="http://schemas.microsoft.com/office/powerpoint/2010/main" val="2352758743"/>
              </p:ext>
            </p:extLst>
          </p:nvPr>
        </p:nvGraphicFramePr>
        <p:xfrm>
          <a:off x="613057" y="2543151"/>
          <a:ext cx="10212595" cy="1737360"/>
        </p:xfrm>
        <a:graphic>
          <a:graphicData uri="http://schemas.openxmlformats.org/drawingml/2006/table">
            <a:tbl>
              <a:tblPr firstRow="1" bandRow="1">
                <a:tableStyleId>{93296810-A885-4BE3-A3E7-6D5BEEA58F35}</a:tableStyleId>
              </a:tblPr>
              <a:tblGrid>
                <a:gridCol w="2042519">
                  <a:extLst>
                    <a:ext uri="{9D8B030D-6E8A-4147-A177-3AD203B41FA5}">
                      <a16:colId xmlns:a16="http://schemas.microsoft.com/office/drawing/2014/main" val="301315444"/>
                    </a:ext>
                  </a:extLst>
                </a:gridCol>
                <a:gridCol w="2042519">
                  <a:extLst>
                    <a:ext uri="{9D8B030D-6E8A-4147-A177-3AD203B41FA5}">
                      <a16:colId xmlns:a16="http://schemas.microsoft.com/office/drawing/2014/main" val="4033497252"/>
                    </a:ext>
                  </a:extLst>
                </a:gridCol>
                <a:gridCol w="2042519">
                  <a:extLst>
                    <a:ext uri="{9D8B030D-6E8A-4147-A177-3AD203B41FA5}">
                      <a16:colId xmlns:a16="http://schemas.microsoft.com/office/drawing/2014/main" val="2633869840"/>
                    </a:ext>
                  </a:extLst>
                </a:gridCol>
                <a:gridCol w="2042519">
                  <a:extLst>
                    <a:ext uri="{9D8B030D-6E8A-4147-A177-3AD203B41FA5}">
                      <a16:colId xmlns:a16="http://schemas.microsoft.com/office/drawing/2014/main" val="3587443819"/>
                    </a:ext>
                  </a:extLst>
                </a:gridCol>
                <a:gridCol w="2042519">
                  <a:extLst>
                    <a:ext uri="{9D8B030D-6E8A-4147-A177-3AD203B41FA5}">
                      <a16:colId xmlns:a16="http://schemas.microsoft.com/office/drawing/2014/main" val="3239327855"/>
                    </a:ext>
                  </a:extLst>
                </a:gridCol>
              </a:tblGrid>
              <a:tr h="49674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HK" sz="1800" dirty="0"/>
                        <a:t>Number of </a:t>
                      </a:r>
                      <a:r>
                        <a:rPr lang="en-US" sz="1800" dirty="0"/>
                        <a:t>rotor blades</a:t>
                      </a:r>
                      <a:endParaRPr lang="en-US" sz="1800" dirty="0">
                        <a:latin typeface="Calibri" panose="020F0502020204030204" pitchFamily="34" charset="0"/>
                        <a:cs typeface="Calibri" panose="020F0502020204030204" pitchFamily="34" charset="0"/>
                      </a:endParaRPr>
                    </a:p>
                  </a:txBody>
                  <a:tcPr/>
                </a:tc>
                <a:tc>
                  <a:txBody>
                    <a:bodyPr/>
                    <a:lstStyle/>
                    <a:p>
                      <a:r>
                        <a:rPr lang="en-US" sz="1800" dirty="0"/>
                        <a:t>2 blades</a:t>
                      </a:r>
                      <a:endParaRPr lang="en-US" sz="1800" dirty="0">
                        <a:latin typeface="Calibri" panose="020F0502020204030204" pitchFamily="34" charset="0"/>
                        <a:cs typeface="Calibri" panose="020F0502020204030204" pitchFamily="34" charset="0"/>
                      </a:endParaRPr>
                    </a:p>
                  </a:txBody>
                  <a:tcPr/>
                </a:tc>
                <a:tc>
                  <a:txBody>
                    <a:bodyPr/>
                    <a:lstStyle/>
                    <a:p>
                      <a:r>
                        <a:rPr lang="en-US" sz="1800" dirty="0"/>
                        <a:t>3 blades</a:t>
                      </a:r>
                      <a:endParaRPr lang="en-US" sz="1800" dirty="0">
                        <a:latin typeface="Calibri" panose="020F0502020204030204" pitchFamily="34" charset="0"/>
                        <a:cs typeface="Calibri" panose="020F0502020204030204" pitchFamily="34" charset="0"/>
                      </a:endParaRPr>
                    </a:p>
                  </a:txBody>
                  <a:tcPr/>
                </a:tc>
                <a:tc>
                  <a:txBody>
                    <a:bodyPr/>
                    <a:lstStyle/>
                    <a:p>
                      <a:r>
                        <a:rPr lang="en-US" sz="1800" dirty="0"/>
                        <a:t>4 blades</a:t>
                      </a:r>
                      <a:endParaRPr lang="en-US" sz="1800" dirty="0">
                        <a:latin typeface="Calibri" panose="020F0502020204030204" pitchFamily="34" charset="0"/>
                        <a:cs typeface="Calibri" panose="020F0502020204030204" pitchFamily="34" charset="0"/>
                      </a:endParaRPr>
                    </a:p>
                  </a:txBody>
                  <a:tcPr/>
                </a:tc>
                <a:tc>
                  <a:txBody>
                    <a:bodyPr/>
                    <a:lstStyle/>
                    <a:p>
                      <a:r>
                        <a:rPr lang="en-US" sz="1800" dirty="0"/>
                        <a:t>5 blades</a:t>
                      </a:r>
                      <a:endParaRPr lang="en-US" sz="18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29617873"/>
                  </a:ext>
                </a:extLst>
              </a:tr>
              <a:tr h="275970">
                <a:tc>
                  <a:txBody>
                    <a:bodyPr/>
                    <a:lstStyle/>
                    <a:p>
                      <a:r>
                        <a:rPr lang="en-HK" sz="1800" dirty="0"/>
                        <a:t>Speed test</a:t>
                      </a:r>
                      <a:endParaRPr lang="en-US" sz="1800" dirty="0">
                        <a:latin typeface="Calibri" panose="020F0502020204030204" pitchFamily="34" charset="0"/>
                        <a:cs typeface="Calibri" panose="020F0502020204030204" pitchFamily="34" charset="0"/>
                      </a:endParaRPr>
                    </a:p>
                  </a:txBody>
                  <a:tcPr/>
                </a:tc>
                <a:tc>
                  <a:txBody>
                    <a:bodyPr/>
                    <a:lstStyle/>
                    <a:p>
                      <a:endParaRPr lang="en-US" sz="1800">
                        <a:latin typeface="Calibri" panose="020F0502020204030204" pitchFamily="34" charset="0"/>
                        <a:cs typeface="Calibri" panose="020F0502020204030204" pitchFamily="34" charset="0"/>
                      </a:endParaRPr>
                    </a:p>
                  </a:txBody>
                  <a:tcPr/>
                </a:tc>
                <a:tc>
                  <a:txBody>
                    <a:bodyPr/>
                    <a:lstStyle/>
                    <a:p>
                      <a:endParaRPr lang="en-US" sz="1800">
                        <a:latin typeface="Calibri" panose="020F0502020204030204" pitchFamily="34" charset="0"/>
                        <a:cs typeface="Calibri" panose="020F0502020204030204" pitchFamily="34" charset="0"/>
                      </a:endParaRPr>
                    </a:p>
                  </a:txBody>
                  <a:tcPr/>
                </a:tc>
                <a:tc>
                  <a:txBody>
                    <a:bodyPr/>
                    <a:lstStyle/>
                    <a:p>
                      <a:endParaRPr lang="en-US" sz="1800">
                        <a:latin typeface="Calibri" panose="020F0502020204030204" pitchFamily="34" charset="0"/>
                        <a:cs typeface="Calibri" panose="020F0502020204030204" pitchFamily="34" charset="0"/>
                      </a:endParaRPr>
                    </a:p>
                  </a:txBody>
                  <a:tcPr/>
                </a:tc>
                <a:tc>
                  <a:txBody>
                    <a:bodyPr/>
                    <a:lstStyle/>
                    <a:p>
                      <a:endParaRPr lang="en-US" sz="180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419860533"/>
                  </a:ext>
                </a:extLst>
              </a:tr>
              <a:tr h="275970">
                <a:tc>
                  <a:txBody>
                    <a:bodyPr/>
                    <a:lstStyle/>
                    <a:p>
                      <a:r>
                        <a:rPr lang="en-HK" sz="1800" dirty="0"/>
                        <a:t>Loading test</a:t>
                      </a:r>
                      <a:endParaRPr lang="en-US" sz="1800" dirty="0">
                        <a:latin typeface="Calibri" panose="020F0502020204030204" pitchFamily="34" charset="0"/>
                        <a:cs typeface="Calibri" panose="020F0502020204030204" pitchFamily="34" charset="0"/>
                      </a:endParaRPr>
                    </a:p>
                  </a:txBody>
                  <a:tcPr/>
                </a:tc>
                <a:tc>
                  <a:txBody>
                    <a:bodyPr/>
                    <a:lstStyle/>
                    <a:p>
                      <a:endParaRPr lang="en-US" sz="1800">
                        <a:latin typeface="Calibri" panose="020F0502020204030204" pitchFamily="34" charset="0"/>
                        <a:cs typeface="Calibri" panose="020F0502020204030204" pitchFamily="34" charset="0"/>
                      </a:endParaRPr>
                    </a:p>
                  </a:txBody>
                  <a:tcPr/>
                </a:tc>
                <a:tc>
                  <a:txBody>
                    <a:bodyPr/>
                    <a:lstStyle/>
                    <a:p>
                      <a:endParaRPr lang="en-US" sz="1800">
                        <a:latin typeface="Calibri" panose="020F0502020204030204" pitchFamily="34" charset="0"/>
                        <a:cs typeface="Calibri" panose="020F0502020204030204" pitchFamily="34" charset="0"/>
                      </a:endParaRPr>
                    </a:p>
                  </a:txBody>
                  <a:tcPr/>
                </a:tc>
                <a:tc>
                  <a:txBody>
                    <a:bodyPr/>
                    <a:lstStyle/>
                    <a:p>
                      <a:endParaRPr lang="en-US" sz="1800">
                        <a:latin typeface="Calibri" panose="020F0502020204030204" pitchFamily="34" charset="0"/>
                        <a:cs typeface="Calibri" panose="020F0502020204030204" pitchFamily="34" charset="0"/>
                      </a:endParaRPr>
                    </a:p>
                  </a:txBody>
                  <a:tcPr/>
                </a:tc>
                <a:tc>
                  <a:txBody>
                    <a:bodyPr/>
                    <a:lstStyle/>
                    <a:p>
                      <a:endParaRPr lang="en-US" sz="180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4123425407"/>
                  </a:ext>
                </a:extLst>
              </a:tr>
              <a:tr h="275970">
                <a:tc>
                  <a:txBody>
                    <a:bodyPr/>
                    <a:lstStyle/>
                    <a:p>
                      <a:r>
                        <a:rPr lang="en-HK" sz="1800" dirty="0"/>
                        <a:t>Uphill test</a:t>
                      </a:r>
                      <a:endParaRPr lang="en-US" sz="1800" dirty="0">
                        <a:latin typeface="Calibri" panose="020F0502020204030204" pitchFamily="34" charset="0"/>
                        <a:cs typeface="Calibri" panose="020F0502020204030204" pitchFamily="34" charset="0"/>
                      </a:endParaRPr>
                    </a:p>
                  </a:txBody>
                  <a:tcPr/>
                </a:tc>
                <a:tc>
                  <a:txBody>
                    <a:bodyPr/>
                    <a:lstStyle/>
                    <a:p>
                      <a:endParaRPr lang="en-US" sz="1800">
                        <a:latin typeface="Calibri" panose="020F0502020204030204" pitchFamily="34" charset="0"/>
                        <a:cs typeface="Calibri" panose="020F0502020204030204" pitchFamily="34" charset="0"/>
                      </a:endParaRPr>
                    </a:p>
                  </a:txBody>
                  <a:tcPr/>
                </a:tc>
                <a:tc>
                  <a:txBody>
                    <a:bodyPr/>
                    <a:lstStyle/>
                    <a:p>
                      <a:endParaRPr lang="en-US" sz="1800">
                        <a:latin typeface="Calibri" panose="020F0502020204030204" pitchFamily="34" charset="0"/>
                        <a:cs typeface="Calibri" panose="020F0502020204030204" pitchFamily="34" charset="0"/>
                      </a:endParaRPr>
                    </a:p>
                  </a:txBody>
                  <a:tcPr/>
                </a:tc>
                <a:tc>
                  <a:txBody>
                    <a:bodyPr/>
                    <a:lstStyle/>
                    <a:p>
                      <a:endParaRPr lang="en-US" sz="1800">
                        <a:latin typeface="Calibri" panose="020F0502020204030204" pitchFamily="34" charset="0"/>
                        <a:cs typeface="Calibri" panose="020F0502020204030204" pitchFamily="34" charset="0"/>
                      </a:endParaRPr>
                    </a:p>
                  </a:txBody>
                  <a:tcPr/>
                </a:tc>
                <a:tc>
                  <a:txBody>
                    <a:bodyPr/>
                    <a:lstStyle/>
                    <a:p>
                      <a:endParaRPr lang="en-US" sz="18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598003400"/>
                  </a:ext>
                </a:extLst>
              </a:tr>
            </a:tbl>
          </a:graphicData>
        </a:graphic>
      </p:graphicFrame>
      <p:graphicFrame>
        <p:nvGraphicFramePr>
          <p:cNvPr id="10" name="Table 9">
            <a:extLst>
              <a:ext uri="{FF2B5EF4-FFF2-40B4-BE49-F238E27FC236}">
                <a16:creationId xmlns:a16="http://schemas.microsoft.com/office/drawing/2014/main" id="{54B59DA6-CB65-4583-B83E-8A0ECC891183}"/>
              </a:ext>
            </a:extLst>
          </p:cNvPr>
          <p:cNvGraphicFramePr>
            <a:graphicFrameLocks noGrp="1"/>
          </p:cNvGraphicFramePr>
          <p:nvPr>
            <p:extLst>
              <p:ext uri="{D42A27DB-BD31-4B8C-83A1-F6EECF244321}">
                <p14:modId xmlns:p14="http://schemas.microsoft.com/office/powerpoint/2010/main" val="3287777566"/>
              </p:ext>
            </p:extLst>
          </p:nvPr>
        </p:nvGraphicFramePr>
        <p:xfrm>
          <a:off x="613059" y="5015052"/>
          <a:ext cx="10212595" cy="846032"/>
        </p:xfrm>
        <a:graphic>
          <a:graphicData uri="http://schemas.openxmlformats.org/drawingml/2006/table">
            <a:tbl>
              <a:tblPr firstRow="1" bandRow="1">
                <a:tableStyleId>{93296810-A885-4BE3-A3E7-6D5BEEA58F35}</a:tableStyleId>
              </a:tblPr>
              <a:tblGrid>
                <a:gridCol w="2042519">
                  <a:extLst>
                    <a:ext uri="{9D8B030D-6E8A-4147-A177-3AD203B41FA5}">
                      <a16:colId xmlns:a16="http://schemas.microsoft.com/office/drawing/2014/main" val="301315444"/>
                    </a:ext>
                  </a:extLst>
                </a:gridCol>
                <a:gridCol w="2042519">
                  <a:extLst>
                    <a:ext uri="{9D8B030D-6E8A-4147-A177-3AD203B41FA5}">
                      <a16:colId xmlns:a16="http://schemas.microsoft.com/office/drawing/2014/main" val="4033497252"/>
                    </a:ext>
                  </a:extLst>
                </a:gridCol>
                <a:gridCol w="2042519">
                  <a:extLst>
                    <a:ext uri="{9D8B030D-6E8A-4147-A177-3AD203B41FA5}">
                      <a16:colId xmlns:a16="http://schemas.microsoft.com/office/drawing/2014/main" val="2633869840"/>
                    </a:ext>
                  </a:extLst>
                </a:gridCol>
                <a:gridCol w="2042519">
                  <a:extLst>
                    <a:ext uri="{9D8B030D-6E8A-4147-A177-3AD203B41FA5}">
                      <a16:colId xmlns:a16="http://schemas.microsoft.com/office/drawing/2014/main" val="3587443819"/>
                    </a:ext>
                  </a:extLst>
                </a:gridCol>
                <a:gridCol w="2042519">
                  <a:extLst>
                    <a:ext uri="{9D8B030D-6E8A-4147-A177-3AD203B41FA5}">
                      <a16:colId xmlns:a16="http://schemas.microsoft.com/office/drawing/2014/main" val="3239327855"/>
                    </a:ext>
                  </a:extLst>
                </a:gridCol>
              </a:tblGrid>
              <a:tr h="43127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HK" sz="1800" dirty="0"/>
                        <a:t>Car shell</a:t>
                      </a:r>
                      <a:endParaRPr lang="en-US" sz="1800" dirty="0">
                        <a:latin typeface="Calibri" panose="020F0502020204030204" pitchFamily="34" charset="0"/>
                        <a:cs typeface="Calibri" panose="020F0502020204030204" pitchFamily="34" charset="0"/>
                      </a:endParaRPr>
                    </a:p>
                  </a:txBody>
                  <a:tcPr/>
                </a:tc>
                <a:tc>
                  <a:txBody>
                    <a:bodyPr/>
                    <a:lstStyle/>
                    <a:p>
                      <a:r>
                        <a:rPr lang="en-HK" sz="1800" dirty="0"/>
                        <a:t>Design 1</a:t>
                      </a:r>
                      <a:endParaRPr lang="en-US" sz="1800" dirty="0">
                        <a:latin typeface="Calibri" panose="020F0502020204030204" pitchFamily="34" charset="0"/>
                        <a:cs typeface="Calibri" panose="020F0502020204030204" pitchFamily="34" charset="0"/>
                      </a:endParaRPr>
                    </a:p>
                  </a:txBody>
                  <a:tcPr/>
                </a:tc>
                <a:tc>
                  <a:txBody>
                    <a:bodyPr/>
                    <a:lstStyle/>
                    <a:p>
                      <a:r>
                        <a:rPr lang="en-HK" sz="1800" dirty="0"/>
                        <a:t>Design 2</a:t>
                      </a:r>
                      <a:endParaRPr lang="en-US" sz="1800" dirty="0">
                        <a:latin typeface="Calibri" panose="020F0502020204030204" pitchFamily="34" charset="0"/>
                        <a:cs typeface="Calibri" panose="020F0502020204030204" pitchFamily="34" charset="0"/>
                      </a:endParaRPr>
                    </a:p>
                  </a:txBody>
                  <a:tcPr/>
                </a:tc>
                <a:tc>
                  <a:txBody>
                    <a:bodyPr/>
                    <a:lstStyle/>
                    <a:p>
                      <a:r>
                        <a:rPr lang="en-HK" sz="1800" dirty="0"/>
                        <a:t>Design 3</a:t>
                      </a:r>
                      <a:endParaRPr lang="en-US" sz="1800" dirty="0">
                        <a:latin typeface="Calibri" panose="020F0502020204030204" pitchFamily="34" charset="0"/>
                        <a:cs typeface="Calibri" panose="020F0502020204030204" pitchFamily="34" charset="0"/>
                      </a:endParaRPr>
                    </a:p>
                  </a:txBody>
                  <a:tcPr/>
                </a:tc>
                <a:tc>
                  <a:txBody>
                    <a:bodyPr/>
                    <a:lstStyle/>
                    <a:p>
                      <a:r>
                        <a:rPr lang="en-HK" sz="1800" dirty="0"/>
                        <a:t>Design 4</a:t>
                      </a:r>
                      <a:endParaRPr lang="en-US" sz="18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29617873"/>
                  </a:ext>
                </a:extLst>
              </a:tr>
              <a:tr h="414755">
                <a:tc>
                  <a:txBody>
                    <a:bodyPr/>
                    <a:lstStyle/>
                    <a:p>
                      <a:r>
                        <a:rPr lang="en-HK" sz="1800" dirty="0"/>
                        <a:t>Speed test</a:t>
                      </a:r>
                      <a:endParaRPr lang="en-US" sz="1800" dirty="0">
                        <a:latin typeface="Calibri" panose="020F0502020204030204" pitchFamily="34" charset="0"/>
                        <a:cs typeface="Calibri" panose="020F0502020204030204" pitchFamily="34" charset="0"/>
                      </a:endParaRPr>
                    </a:p>
                  </a:txBody>
                  <a:tcPr/>
                </a:tc>
                <a:tc>
                  <a:txBody>
                    <a:bodyPr/>
                    <a:lstStyle/>
                    <a:p>
                      <a:endParaRPr lang="en-US" sz="1800" dirty="0">
                        <a:latin typeface="Calibri" panose="020F0502020204030204" pitchFamily="34" charset="0"/>
                        <a:cs typeface="Calibri" panose="020F0502020204030204" pitchFamily="34" charset="0"/>
                      </a:endParaRPr>
                    </a:p>
                  </a:txBody>
                  <a:tcPr/>
                </a:tc>
                <a:tc>
                  <a:txBody>
                    <a:bodyPr/>
                    <a:lstStyle/>
                    <a:p>
                      <a:endParaRPr lang="en-US" sz="1800">
                        <a:latin typeface="Calibri" panose="020F0502020204030204" pitchFamily="34" charset="0"/>
                        <a:cs typeface="Calibri" panose="020F0502020204030204" pitchFamily="34" charset="0"/>
                      </a:endParaRPr>
                    </a:p>
                  </a:txBody>
                  <a:tcPr/>
                </a:tc>
                <a:tc>
                  <a:txBody>
                    <a:bodyPr/>
                    <a:lstStyle/>
                    <a:p>
                      <a:endParaRPr lang="en-US" sz="1800">
                        <a:latin typeface="Calibri" panose="020F0502020204030204" pitchFamily="34" charset="0"/>
                        <a:cs typeface="Calibri" panose="020F0502020204030204" pitchFamily="34" charset="0"/>
                      </a:endParaRPr>
                    </a:p>
                  </a:txBody>
                  <a:tcPr/>
                </a:tc>
                <a:tc>
                  <a:txBody>
                    <a:bodyPr/>
                    <a:lstStyle/>
                    <a:p>
                      <a:endParaRPr lang="en-US" sz="18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419860533"/>
                  </a:ext>
                </a:extLst>
              </a:tr>
            </a:tbl>
          </a:graphicData>
        </a:graphic>
      </p:graphicFrame>
    </p:spTree>
    <p:extLst>
      <p:ext uri="{BB962C8B-B14F-4D97-AF65-F5344CB8AC3E}">
        <p14:creationId xmlns:p14="http://schemas.microsoft.com/office/powerpoint/2010/main" val="14366495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nSpc>
                <a:spcPct val="100000"/>
              </a:lnSpc>
            </a:pPr>
            <a:r>
              <a:rPr lang="en-US" dirty="0"/>
              <a:t>Discussing effects of different propeller designs on the above tests </a:t>
            </a:r>
          </a:p>
          <a:p>
            <a:pPr>
              <a:lnSpc>
                <a:spcPct val="100000"/>
              </a:lnSpc>
            </a:pPr>
            <a:r>
              <a:rPr lang="en-US" dirty="0"/>
              <a:t>Discussing effects of different shape of car shells on the above tests</a:t>
            </a:r>
          </a:p>
          <a:p>
            <a:r>
              <a:rPr lang="en-US" dirty="0"/>
              <a:t>Conclusions based on own findings</a:t>
            </a:r>
          </a:p>
          <a:p>
            <a:r>
              <a:rPr lang="en-US" dirty="0"/>
              <a:t>Suggestions on refining the car design</a:t>
            </a:r>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46</a:t>
            </a:fld>
            <a:endParaRPr lang="zh-HK" altLang="en-US" dirty="0"/>
          </a:p>
        </p:txBody>
      </p:sp>
      <p:sp>
        <p:nvSpPr>
          <p:cNvPr id="4" name="Title 3"/>
          <p:cNvSpPr>
            <a:spLocks noGrp="1"/>
          </p:cNvSpPr>
          <p:nvPr>
            <p:ph type="ctrTitle"/>
          </p:nvPr>
        </p:nvSpPr>
        <p:spPr/>
        <p:txBody>
          <a:bodyPr/>
          <a:lstStyle/>
          <a:p>
            <a:r>
              <a:rPr lang="en-US" dirty="0"/>
              <a:t>Analysis and</a:t>
            </a:r>
            <a:r>
              <a:rPr lang="en-HK" dirty="0"/>
              <a:t> Discussion</a:t>
            </a:r>
            <a:endParaRPr lang="en-US" dirty="0"/>
          </a:p>
        </p:txBody>
      </p:sp>
    </p:spTree>
    <p:extLst>
      <p:ext uri="{BB962C8B-B14F-4D97-AF65-F5344CB8AC3E}">
        <p14:creationId xmlns:p14="http://schemas.microsoft.com/office/powerpoint/2010/main" val="19387274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44CB0C5-55E6-4519-B511-F53B9C1F04A8}" type="slidenum">
              <a:rPr lang="zh-HK" altLang="en-US" smtClean="0"/>
              <a:pPr/>
              <a:t>47</a:t>
            </a:fld>
            <a:endParaRPr lang="zh-HK" altLang="en-US" dirty="0"/>
          </a:p>
        </p:txBody>
      </p:sp>
      <p:sp>
        <p:nvSpPr>
          <p:cNvPr id="4" name="Title 3"/>
          <p:cNvSpPr>
            <a:spLocks noGrp="1"/>
          </p:cNvSpPr>
          <p:nvPr>
            <p:ph type="ctrTitle"/>
          </p:nvPr>
        </p:nvSpPr>
        <p:spPr>
          <a:xfrm>
            <a:off x="2359012" y="2583640"/>
            <a:ext cx="9200420" cy="1312953"/>
          </a:xfrm>
        </p:spPr>
        <p:txBody>
          <a:bodyPr>
            <a:noAutofit/>
          </a:bodyPr>
          <a:lstStyle/>
          <a:p>
            <a:r>
              <a:rPr lang="en-US" sz="8000" dirty="0"/>
              <a:t>Thank You</a:t>
            </a:r>
          </a:p>
        </p:txBody>
      </p:sp>
    </p:spTree>
    <p:extLst>
      <p:ext uri="{BB962C8B-B14F-4D97-AF65-F5344CB8AC3E}">
        <p14:creationId xmlns:p14="http://schemas.microsoft.com/office/powerpoint/2010/main" val="9071974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44CB0C5-55E6-4519-B511-F53B9C1F04A8}" type="slidenum">
              <a:rPr lang="zh-HK" altLang="en-US" smtClean="0"/>
              <a:pPr/>
              <a:t>5</a:t>
            </a:fld>
            <a:endParaRPr lang="zh-HK" altLang="en-US" dirty="0"/>
          </a:p>
        </p:txBody>
      </p:sp>
      <p:sp>
        <p:nvSpPr>
          <p:cNvPr id="4" name="Title 3"/>
          <p:cNvSpPr>
            <a:spLocks noGrp="1"/>
          </p:cNvSpPr>
          <p:nvPr>
            <p:ph type="ctrTitle"/>
          </p:nvPr>
        </p:nvSpPr>
        <p:spPr/>
        <p:txBody>
          <a:bodyPr/>
          <a:lstStyle/>
          <a:p>
            <a:r>
              <a:rPr lang="en-US" dirty="0"/>
              <a:t>Framework</a:t>
            </a:r>
          </a:p>
        </p:txBody>
      </p:sp>
      <p:graphicFrame>
        <p:nvGraphicFramePr>
          <p:cNvPr id="5" name="Table 4">
            <a:extLst>
              <a:ext uri="{FF2B5EF4-FFF2-40B4-BE49-F238E27FC236}">
                <a16:creationId xmlns:a16="http://schemas.microsoft.com/office/drawing/2014/main" id="{D881DC7C-AD88-CD70-26BC-777F8861DC86}"/>
              </a:ext>
            </a:extLst>
          </p:cNvPr>
          <p:cNvGraphicFramePr>
            <a:graphicFrameLocks noGrp="1"/>
          </p:cNvGraphicFramePr>
          <p:nvPr>
            <p:extLst>
              <p:ext uri="{D42A27DB-BD31-4B8C-83A1-F6EECF244321}">
                <p14:modId xmlns:p14="http://schemas.microsoft.com/office/powerpoint/2010/main" val="3967125760"/>
              </p:ext>
            </p:extLst>
          </p:nvPr>
        </p:nvGraphicFramePr>
        <p:xfrm>
          <a:off x="138143" y="1699931"/>
          <a:ext cx="11813603" cy="3953987"/>
        </p:xfrm>
        <a:graphic>
          <a:graphicData uri="http://schemas.openxmlformats.org/drawingml/2006/table">
            <a:tbl>
              <a:tblPr firstRow="1" bandRow="1">
                <a:tableStyleId>{7DF18680-E054-41AD-8BC1-D1AEF772440D}</a:tableStyleId>
              </a:tblPr>
              <a:tblGrid>
                <a:gridCol w="797772">
                  <a:extLst>
                    <a:ext uri="{9D8B030D-6E8A-4147-A177-3AD203B41FA5}">
                      <a16:colId xmlns:a16="http://schemas.microsoft.com/office/drawing/2014/main" val="1110273720"/>
                    </a:ext>
                  </a:extLst>
                </a:gridCol>
                <a:gridCol w="1387737">
                  <a:extLst>
                    <a:ext uri="{9D8B030D-6E8A-4147-A177-3AD203B41FA5}">
                      <a16:colId xmlns:a16="http://schemas.microsoft.com/office/drawing/2014/main" val="1411427107"/>
                    </a:ext>
                  </a:extLst>
                </a:gridCol>
                <a:gridCol w="2872292">
                  <a:extLst>
                    <a:ext uri="{9D8B030D-6E8A-4147-A177-3AD203B41FA5}">
                      <a16:colId xmlns:a16="http://schemas.microsoft.com/office/drawing/2014/main" val="3081318064"/>
                    </a:ext>
                  </a:extLst>
                </a:gridCol>
                <a:gridCol w="1145413">
                  <a:extLst>
                    <a:ext uri="{9D8B030D-6E8A-4147-A177-3AD203B41FA5}">
                      <a16:colId xmlns:a16="http://schemas.microsoft.com/office/drawing/2014/main" val="1769611178"/>
                    </a:ext>
                  </a:extLst>
                </a:gridCol>
                <a:gridCol w="838171">
                  <a:extLst>
                    <a:ext uri="{9D8B030D-6E8A-4147-A177-3AD203B41FA5}">
                      <a16:colId xmlns:a16="http://schemas.microsoft.com/office/drawing/2014/main" val="3100547478"/>
                    </a:ext>
                  </a:extLst>
                </a:gridCol>
                <a:gridCol w="1623956">
                  <a:extLst>
                    <a:ext uri="{9D8B030D-6E8A-4147-A177-3AD203B41FA5}">
                      <a16:colId xmlns:a16="http://schemas.microsoft.com/office/drawing/2014/main" val="461234380"/>
                    </a:ext>
                  </a:extLst>
                </a:gridCol>
                <a:gridCol w="3148262">
                  <a:extLst>
                    <a:ext uri="{9D8B030D-6E8A-4147-A177-3AD203B41FA5}">
                      <a16:colId xmlns:a16="http://schemas.microsoft.com/office/drawing/2014/main" val="2762780692"/>
                    </a:ext>
                  </a:extLst>
                </a:gridCol>
              </a:tblGrid>
              <a:tr h="322128">
                <a:tc>
                  <a:txBody>
                    <a:bodyPr/>
                    <a:lstStyle/>
                    <a:p>
                      <a:endParaRPr lang="en-US" sz="1600" dirty="0">
                        <a:latin typeface="+mj-lt"/>
                        <a:cs typeface="Calibri" panose="020F0502020204030204" pitchFamily="34" charset="0"/>
                      </a:endParaRPr>
                    </a:p>
                  </a:txBody>
                  <a:tcPr>
                    <a:solidFill>
                      <a:srgbClr val="0D558B"/>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latin typeface="+mj-lt"/>
                        </a:rPr>
                        <a:t>Mathematics</a:t>
                      </a:r>
                      <a:endParaRPr lang="en-US" sz="1600" dirty="0">
                        <a:latin typeface="+mj-lt"/>
                        <a:cs typeface="Calibri" panose="020F0502020204030204" pitchFamily="34" charset="0"/>
                      </a:endParaRPr>
                    </a:p>
                  </a:txBody>
                  <a:tcPr>
                    <a:solidFill>
                      <a:srgbClr val="0D558B"/>
                    </a:solidFill>
                  </a:tcPr>
                </a:tc>
                <a:tc gridSpan="3">
                  <a:txBody>
                    <a:bodyPr/>
                    <a:lstStyle/>
                    <a:p>
                      <a:pPr algn="ctr"/>
                      <a:r>
                        <a:rPr lang="en-US" sz="1600" dirty="0">
                          <a:latin typeface="+mj-lt"/>
                        </a:rPr>
                        <a:t>Science</a:t>
                      </a:r>
                      <a:endParaRPr lang="en-US" sz="1600" dirty="0">
                        <a:latin typeface="+mj-lt"/>
                        <a:cs typeface="Calibri" panose="020F0502020204030204" pitchFamily="34" charset="0"/>
                      </a:endParaRPr>
                    </a:p>
                  </a:txBody>
                  <a:tcPr>
                    <a:solidFill>
                      <a:srgbClr val="0D558B"/>
                    </a:solidFill>
                  </a:tcPr>
                </a:tc>
                <a:tc hMerge="1">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600" dirty="0"/>
                    </a:p>
                  </a:txBody>
                  <a:tcPr/>
                </a:tc>
                <a:tc hMerge="1">
                  <a:txBody>
                    <a:bodyPr/>
                    <a:lstStyle/>
                    <a:p>
                      <a:endParaRPr lang="en-US" sz="1600"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latin typeface="+mj-lt"/>
                        </a:rPr>
                        <a:t>Technology Education</a:t>
                      </a:r>
                      <a:endParaRPr lang="en-US" sz="1600" dirty="0">
                        <a:latin typeface="+mj-lt"/>
                        <a:cs typeface="Calibri" panose="020F0502020204030204" pitchFamily="34" charset="0"/>
                      </a:endParaRPr>
                    </a:p>
                  </a:txBody>
                  <a:tcPr>
                    <a:solidFill>
                      <a:srgbClr val="0D558B"/>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latin typeface="+mj-lt"/>
                        </a:rPr>
                        <a:t>Arts Education</a:t>
                      </a:r>
                      <a:endParaRPr lang="en-US" sz="1600" dirty="0">
                        <a:latin typeface="+mj-lt"/>
                        <a:cs typeface="Calibri" panose="020F0502020204030204" pitchFamily="34" charset="0"/>
                      </a:endParaRPr>
                    </a:p>
                  </a:txBody>
                  <a:tcPr>
                    <a:solidFill>
                      <a:srgbClr val="0D558B"/>
                    </a:solidFill>
                  </a:tcPr>
                </a:tc>
                <a:extLst>
                  <a:ext uri="{0D108BD9-81ED-4DB2-BD59-A6C34878D82A}">
                    <a16:rowId xmlns:a16="http://schemas.microsoft.com/office/drawing/2014/main" val="1792014935"/>
                  </a:ext>
                </a:extLst>
              </a:tr>
              <a:tr h="2020618">
                <a:tc>
                  <a:txBody>
                    <a:bodyPr/>
                    <a:lstStyle/>
                    <a:p>
                      <a:r>
                        <a:rPr lang="en-US" sz="1600" dirty="0">
                          <a:latin typeface="+mj-lt"/>
                        </a:rPr>
                        <a:t>Junior</a:t>
                      </a:r>
                      <a:r>
                        <a:rPr lang="en-US" sz="1600" baseline="0" dirty="0">
                          <a:latin typeface="+mj-lt"/>
                        </a:rPr>
                        <a:t> </a:t>
                      </a:r>
                      <a:r>
                        <a:rPr lang="en-US" sz="1600" dirty="0">
                          <a:latin typeface="+mj-lt"/>
                        </a:rPr>
                        <a:t>Form</a:t>
                      </a:r>
                      <a:endParaRPr lang="en-US" sz="1600" b="1" dirty="0">
                        <a:solidFill>
                          <a:schemeClr val="bg1"/>
                        </a:solidFill>
                        <a:latin typeface="+mj-lt"/>
                        <a:cs typeface="Calibri" panose="020F0502020204030204" pitchFamily="34" charset="0"/>
                      </a:endParaRPr>
                    </a:p>
                  </a:txBody>
                  <a:tcPr/>
                </a:tc>
                <a:tc>
                  <a:txBody>
                    <a:bodyPr/>
                    <a:lstStyle/>
                    <a:p>
                      <a:pPr marL="171450" indent="-171450">
                        <a:buFont typeface="Wingdings" panose="05000000000000000000" pitchFamily="2" charset="2"/>
                        <a:buChar char="q"/>
                      </a:pPr>
                      <a:r>
                        <a:rPr lang="en-US" sz="1200" dirty="0">
                          <a:latin typeface="+mj-lt"/>
                        </a:rPr>
                        <a:t>Organization</a:t>
                      </a:r>
                      <a:r>
                        <a:rPr lang="en-US" sz="1200" baseline="0" dirty="0">
                          <a:latin typeface="+mj-lt"/>
                        </a:rPr>
                        <a:t> of data </a:t>
                      </a:r>
                    </a:p>
                    <a:p>
                      <a:pPr marL="0" indent="0">
                        <a:buFont typeface="Wingdings" panose="05000000000000000000" pitchFamily="2" charset="2"/>
                        <a:buNone/>
                      </a:pPr>
                      <a:r>
                        <a:rPr lang="en-US" sz="1200" baseline="0" dirty="0">
                          <a:latin typeface="+mj-lt"/>
                        </a:rPr>
                        <a:t>    (MJ28.1-28.3)</a:t>
                      </a:r>
                    </a:p>
                    <a:p>
                      <a:pPr marL="171450" indent="-171450">
                        <a:buFont typeface="Wingdings" panose="05000000000000000000" pitchFamily="2" charset="2"/>
                        <a:buChar char="q"/>
                      </a:pPr>
                      <a:r>
                        <a:rPr lang="en-US" sz="1200" baseline="0" dirty="0">
                          <a:latin typeface="+mj-lt"/>
                        </a:rPr>
                        <a:t>Presentation of data </a:t>
                      </a:r>
                    </a:p>
                    <a:p>
                      <a:pPr marL="0" indent="0">
                        <a:buFont typeface="Wingdings" panose="05000000000000000000" pitchFamily="2" charset="2"/>
                        <a:buNone/>
                      </a:pPr>
                      <a:r>
                        <a:rPr lang="en-US" sz="1200" baseline="0" dirty="0">
                          <a:latin typeface="+mj-lt"/>
                        </a:rPr>
                        <a:t>    (MJ29.1-29.7)</a:t>
                      </a:r>
                      <a:endParaRPr lang="en-US" sz="1200" dirty="0">
                        <a:latin typeface="+mj-lt"/>
                        <a:cs typeface="Calibri" panose="020F0502020204030204" pitchFamily="34" charset="0"/>
                      </a:endParaRPr>
                    </a:p>
                  </a:txBody>
                  <a:tcPr/>
                </a:tc>
                <a:tc gridSpan="3">
                  <a:txBody>
                    <a:bodyPr/>
                    <a:lstStyle/>
                    <a:p>
                      <a:pPr marL="171450" indent="-171450">
                        <a:buFont typeface="Wingdings" panose="05000000000000000000" pitchFamily="2" charset="2"/>
                        <a:buChar char="q"/>
                      </a:pPr>
                      <a:r>
                        <a:rPr lang="en-HK" sz="1200" dirty="0">
                          <a:latin typeface="+mj-lt"/>
                        </a:rPr>
                        <a:t>Energy</a:t>
                      </a:r>
                      <a:r>
                        <a:rPr lang="en-HK" sz="1200" baseline="0" dirty="0">
                          <a:latin typeface="+mj-lt"/>
                        </a:rPr>
                        <a:t> (SJ5.1-5.3)</a:t>
                      </a:r>
                    </a:p>
                    <a:p>
                      <a:pPr marL="171450" indent="-171450">
                        <a:buFont typeface="Wingdings" panose="05000000000000000000" pitchFamily="2" charset="2"/>
                        <a:buChar char="q"/>
                      </a:pPr>
                      <a:r>
                        <a:rPr lang="en-HK" sz="1200" baseline="0" dirty="0">
                          <a:latin typeface="+mj-lt"/>
                        </a:rPr>
                        <a:t>Making use of electricity (SJ8.1-8.4)</a:t>
                      </a:r>
                      <a:endParaRPr lang="en-US" sz="1200" dirty="0">
                        <a:latin typeface="+mj-lt"/>
                        <a:cs typeface="Calibri" panose="020F0502020204030204" pitchFamily="34" charset="0"/>
                      </a:endParaRPr>
                    </a:p>
                  </a:txBody>
                  <a:tcPr/>
                </a:tc>
                <a:tc hMerge="1">
                  <a:txBody>
                    <a:bodyPr/>
                    <a:lstStyle/>
                    <a:p>
                      <a:endParaRPr lang="en-US" sz="1200" dirty="0"/>
                    </a:p>
                  </a:txBody>
                  <a:tcPr/>
                </a:tc>
                <a:tc hMerge="1">
                  <a:txBody>
                    <a:bodyPr/>
                    <a:lstStyle/>
                    <a:p>
                      <a:endParaRPr lang="en-US" sz="1200" dirty="0"/>
                    </a:p>
                  </a:txBody>
                  <a:tcPr/>
                </a:tc>
                <a:tc>
                  <a:txBody>
                    <a:bodyPr/>
                    <a:lstStyle/>
                    <a:p>
                      <a:pPr marL="171450" indent="-171450">
                        <a:buFont typeface="Wingdings" panose="05000000000000000000" pitchFamily="2" charset="2"/>
                        <a:buChar char="q"/>
                      </a:pPr>
                      <a:r>
                        <a:rPr lang="en-US" sz="1200" dirty="0">
                          <a:latin typeface="+mj-lt"/>
                        </a:rPr>
                        <a:t>Materials and Resources (TK3.1-3.3)</a:t>
                      </a:r>
                    </a:p>
                    <a:p>
                      <a:pPr marL="171450" indent="-171450">
                        <a:buFont typeface="Wingdings" panose="05000000000000000000" pitchFamily="2" charset="2"/>
                        <a:buChar char="q"/>
                      </a:pPr>
                      <a:r>
                        <a:rPr lang="en-US" sz="1200" dirty="0">
                          <a:latin typeface="+mj-lt"/>
                        </a:rPr>
                        <a:t>Tools and equipment </a:t>
                      </a:r>
                    </a:p>
                    <a:p>
                      <a:pPr marL="0" indent="0">
                        <a:buFont typeface="Wingdings" panose="05000000000000000000" pitchFamily="2" charset="2"/>
                        <a:buNone/>
                      </a:pPr>
                      <a:r>
                        <a:rPr lang="en-US" sz="1200" dirty="0">
                          <a:latin typeface="+mj-lt"/>
                        </a:rPr>
                        <a:t>    (TK5.5-5.8)</a:t>
                      </a:r>
                    </a:p>
                    <a:p>
                      <a:pPr marL="171450" indent="-171450">
                        <a:buFont typeface="Wingdings" panose="05000000000000000000" pitchFamily="2" charset="2"/>
                        <a:buChar char="q"/>
                      </a:pPr>
                      <a:r>
                        <a:rPr lang="en-US" sz="1200" dirty="0">
                          <a:latin typeface="+mj-lt"/>
                        </a:rPr>
                        <a:t>Production</a:t>
                      </a:r>
                      <a:r>
                        <a:rPr lang="en-US" sz="1200" baseline="0" dirty="0">
                          <a:latin typeface="+mj-lt"/>
                        </a:rPr>
                        <a:t> Process </a:t>
                      </a:r>
                    </a:p>
                    <a:p>
                      <a:pPr marL="0" indent="0">
                        <a:buFont typeface="Wingdings" panose="05000000000000000000" pitchFamily="2" charset="2"/>
                        <a:buNone/>
                      </a:pPr>
                      <a:r>
                        <a:rPr lang="en-US" sz="1200" baseline="0" dirty="0">
                          <a:latin typeface="+mj-lt"/>
                        </a:rPr>
                        <a:t>    (TK6.1-6.5)</a:t>
                      </a:r>
                      <a:endParaRPr lang="en-US" sz="1200" dirty="0">
                        <a:latin typeface="+mj-lt"/>
                      </a:endParaRPr>
                    </a:p>
                    <a:p>
                      <a:pPr marL="171450" indent="-171450">
                        <a:buFont typeface="Wingdings" panose="05000000000000000000" pitchFamily="2" charset="2"/>
                        <a:buChar char="q"/>
                      </a:pPr>
                      <a:r>
                        <a:rPr lang="en-US" sz="1200" dirty="0">
                          <a:latin typeface="+mj-lt"/>
                        </a:rPr>
                        <a:t>Wind tunnel apps</a:t>
                      </a:r>
                    </a:p>
                    <a:p>
                      <a:pPr marL="0" indent="0">
                        <a:buFont typeface="Wingdings" panose="05000000000000000000" pitchFamily="2" charset="2"/>
                        <a:buNone/>
                      </a:pPr>
                      <a:endParaRPr lang="en-US" sz="1200" b="0" i="0" u="none" strike="noStrike" kern="1200" baseline="0" dirty="0">
                        <a:solidFill>
                          <a:schemeClr val="dk1"/>
                        </a:solidFill>
                        <a:latin typeface="+mj-lt"/>
                        <a:ea typeface="+mn-ea"/>
                        <a:cs typeface="Calibri" panose="020F0502020204030204" pitchFamily="34" charset="0"/>
                      </a:endParaRPr>
                    </a:p>
                  </a:txBody>
                  <a:tcPr/>
                </a:tc>
                <a:tc>
                  <a:txBody>
                    <a:bodyPr/>
                    <a:lstStyle/>
                    <a:p>
                      <a:pPr marL="171450" indent="-171450">
                        <a:buFont typeface="Wingdings" panose="05000000000000000000" pitchFamily="2" charset="2"/>
                        <a:buChar char="q"/>
                      </a:pPr>
                      <a:r>
                        <a:rPr lang="en-US" sz="1200" u="none" strike="noStrike" kern="1200" baseline="0" dirty="0">
                          <a:latin typeface="+mj-lt"/>
                        </a:rPr>
                        <a:t>Developing Creativity and Imagination</a:t>
                      </a:r>
                    </a:p>
                    <a:p>
                      <a:pPr marL="171450" indent="-171450">
                        <a:buFont typeface="Wingdings" panose="05000000000000000000" pitchFamily="2" charset="2"/>
                        <a:buChar char="§"/>
                      </a:pPr>
                      <a:r>
                        <a:rPr lang="en-US" sz="1200" u="none" strike="noStrike" kern="1200" baseline="0" dirty="0">
                          <a:latin typeface="+mj-lt"/>
                        </a:rPr>
                        <a:t>employ a common procedure for visual arts making</a:t>
                      </a:r>
                    </a:p>
                    <a:p>
                      <a:pPr marL="171450" indent="-171450">
                        <a:buFont typeface="Wingdings" panose="05000000000000000000" pitchFamily="2" charset="2"/>
                        <a:buChar char="§"/>
                      </a:pPr>
                      <a:r>
                        <a:rPr lang="en-US" sz="1200" u="none" strike="noStrike" kern="1200" baseline="0" dirty="0">
                          <a:latin typeface="+mj-lt"/>
                        </a:rPr>
                        <a:t>use sketching, drawing, information technology or other appropriate tools and resources to stimulate and develop ideas</a:t>
                      </a:r>
                      <a:endParaRPr lang="en-US" sz="1200" b="0" i="0" u="none" strike="noStrike" kern="1200" baseline="0" dirty="0">
                        <a:solidFill>
                          <a:schemeClr val="dk1"/>
                        </a:solidFill>
                        <a:latin typeface="+mj-lt"/>
                        <a:ea typeface="+mn-ea"/>
                        <a:cs typeface="Calibri" panose="020F0502020204030204" pitchFamily="34" charset="0"/>
                      </a:endParaRPr>
                    </a:p>
                  </a:txBody>
                  <a:tcPr/>
                </a:tc>
                <a:extLst>
                  <a:ext uri="{0D108BD9-81ED-4DB2-BD59-A6C34878D82A}">
                    <a16:rowId xmlns:a16="http://schemas.microsoft.com/office/drawing/2014/main" val="3120236379"/>
                  </a:ext>
                </a:extLst>
              </a:tr>
              <a:tr h="322128">
                <a:tc>
                  <a:txBody>
                    <a:bodyPr/>
                    <a:lstStyle/>
                    <a:p>
                      <a:endParaRPr lang="en-US" sz="1600" b="1" dirty="0">
                        <a:solidFill>
                          <a:schemeClr val="bg1"/>
                        </a:solidFill>
                        <a:latin typeface="+mj-lt"/>
                        <a:cs typeface="Calibri" panose="020F0502020204030204" pitchFamily="34" charset="0"/>
                      </a:endParaRPr>
                    </a:p>
                  </a:txBody>
                  <a:tcPr/>
                </a:tc>
                <a:tc>
                  <a:txBody>
                    <a:bodyPr/>
                    <a:lstStyle/>
                    <a:p>
                      <a:pPr marL="0" indent="0" algn="ctr">
                        <a:buFont typeface="Wingdings" panose="05000000000000000000" pitchFamily="2" charset="2"/>
                        <a:buNone/>
                      </a:pPr>
                      <a:r>
                        <a:rPr lang="en-US" sz="1600" dirty="0">
                          <a:latin typeface="+mj-lt"/>
                        </a:rPr>
                        <a:t>Mathematics</a:t>
                      </a:r>
                      <a:endParaRPr lang="en-US" sz="1600" b="1" dirty="0">
                        <a:solidFill>
                          <a:schemeClr val="bg1"/>
                        </a:solidFill>
                        <a:latin typeface="+mj-lt"/>
                        <a:cs typeface="Calibri" panose="020F0502020204030204" pitchFamily="34" charset="0"/>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latin typeface="+mj-lt"/>
                        </a:rPr>
                        <a:t>Physics</a:t>
                      </a:r>
                      <a:endParaRPr lang="en-US" sz="1600" b="1" dirty="0">
                        <a:solidFill>
                          <a:schemeClr val="bg1"/>
                        </a:solidFill>
                        <a:latin typeface="+mj-lt"/>
                        <a:cs typeface="Calibri" panose="020F0502020204030204" pitchFamily="34" charset="0"/>
                      </a:endParaRPr>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latin typeface="+mj-lt"/>
                        </a:rPr>
                        <a:t>Chemistry</a:t>
                      </a:r>
                      <a:endParaRPr lang="en-US" sz="1600" b="1" dirty="0">
                        <a:solidFill>
                          <a:schemeClr val="bg1"/>
                        </a:solidFill>
                        <a:latin typeface="+mj-lt"/>
                        <a:cs typeface="Calibri" panose="020F0502020204030204" pitchFamily="34" charset="0"/>
                      </a:endParaRPr>
                    </a:p>
                  </a:txBody>
                  <a:tcPr/>
                </a:tc>
                <a:tc>
                  <a:txBody>
                    <a:bodyPr/>
                    <a:lstStyle/>
                    <a:p>
                      <a:pPr algn="ctr"/>
                      <a:r>
                        <a:rPr lang="en-US" sz="1600" dirty="0">
                          <a:latin typeface="+mj-lt"/>
                        </a:rPr>
                        <a:t>Biology</a:t>
                      </a:r>
                      <a:endParaRPr lang="en-US" sz="1600" b="1" dirty="0">
                        <a:solidFill>
                          <a:schemeClr val="bg1"/>
                        </a:solidFill>
                        <a:latin typeface="+mj-lt"/>
                        <a:cs typeface="Calibri" panose="020F0502020204030204" pitchFamily="34" charset="0"/>
                      </a:endParaRPr>
                    </a:p>
                  </a:txBody>
                  <a:tcPr/>
                </a:tc>
                <a:tc>
                  <a:txBody>
                    <a:bodyPr/>
                    <a:lstStyle/>
                    <a:p>
                      <a:pPr marL="0" indent="0" algn="ctr">
                        <a:buFont typeface="Wingdings" panose="05000000000000000000" pitchFamily="2" charset="2"/>
                        <a:buNone/>
                      </a:pPr>
                      <a:r>
                        <a:rPr lang="en-US" sz="1600" dirty="0">
                          <a:latin typeface="+mj-lt"/>
                        </a:rPr>
                        <a:t>ICT</a:t>
                      </a:r>
                      <a:endParaRPr lang="en-US" sz="1600" b="1" dirty="0">
                        <a:solidFill>
                          <a:schemeClr val="bg1"/>
                        </a:solidFill>
                        <a:latin typeface="+mj-lt"/>
                        <a:cs typeface="Calibri" panose="020F0502020204030204" pitchFamily="34" charset="0"/>
                      </a:endParaRPr>
                    </a:p>
                  </a:txBody>
                  <a:tcPr/>
                </a:tc>
                <a:tc>
                  <a:txBody>
                    <a:bodyPr/>
                    <a:lstStyle/>
                    <a:p>
                      <a:pPr marL="0" indent="0" algn="ctr">
                        <a:buFont typeface="Wingdings" panose="05000000000000000000" pitchFamily="2" charset="2"/>
                        <a:buNone/>
                      </a:pPr>
                      <a:endParaRPr lang="en-US" sz="1600" b="1" dirty="0">
                        <a:solidFill>
                          <a:schemeClr val="bg1"/>
                        </a:solidFill>
                        <a:latin typeface="+mj-lt"/>
                        <a:cs typeface="Calibri" panose="020F0502020204030204" pitchFamily="34" charset="0"/>
                      </a:endParaRPr>
                    </a:p>
                  </a:txBody>
                  <a:tcPr/>
                </a:tc>
                <a:extLst>
                  <a:ext uri="{0D108BD9-81ED-4DB2-BD59-A6C34878D82A}">
                    <a16:rowId xmlns:a16="http://schemas.microsoft.com/office/drawing/2014/main" val="4047923449"/>
                  </a:ext>
                </a:extLst>
              </a:tr>
              <a:tr h="1018969">
                <a:tc>
                  <a:txBody>
                    <a:bodyPr/>
                    <a:lstStyle/>
                    <a:p>
                      <a:r>
                        <a:rPr lang="en-US" sz="1600" dirty="0">
                          <a:latin typeface="+mj-lt"/>
                        </a:rPr>
                        <a:t>Senior Form</a:t>
                      </a:r>
                      <a:endParaRPr lang="en-US" sz="1600" b="1" dirty="0">
                        <a:solidFill>
                          <a:schemeClr val="bg1"/>
                        </a:solidFill>
                        <a:latin typeface="+mj-lt"/>
                        <a:cs typeface="Calibri" panose="020F0502020204030204" pitchFamily="34" charset="0"/>
                      </a:endParaRPr>
                    </a:p>
                  </a:txBody>
                  <a:tcPr/>
                </a:tc>
                <a:tc>
                  <a:txBody>
                    <a:bodyPr/>
                    <a:lstStyle/>
                    <a:p>
                      <a:endParaRPr lang="en-US" sz="1200" dirty="0">
                        <a:latin typeface="+mj-lt"/>
                        <a:cs typeface="Calibri" panose="020F0502020204030204" pitchFamily="34" charset="0"/>
                      </a:endParaRPr>
                    </a:p>
                  </a:txBody>
                  <a:tcPr/>
                </a:tc>
                <a:tc>
                  <a:txBody>
                    <a:bodyPr/>
                    <a:lstStyle/>
                    <a:p>
                      <a:pPr marL="171450" indent="-171450">
                        <a:buFont typeface="Wingdings" panose="05000000000000000000" pitchFamily="2" charset="2"/>
                        <a:buChar char="q"/>
                      </a:pPr>
                      <a:r>
                        <a:rPr lang="en-HK" sz="1200" dirty="0">
                          <a:latin typeface="+mj-lt"/>
                        </a:rPr>
                        <a:t>Position and movement (SP2.1.1-2.1.6)</a:t>
                      </a:r>
                    </a:p>
                    <a:p>
                      <a:pPr marL="171450" indent="-171450">
                        <a:buFont typeface="Wingdings" panose="05000000000000000000" pitchFamily="2" charset="2"/>
                        <a:buChar char="q"/>
                      </a:pPr>
                      <a:r>
                        <a:rPr lang="en-HK" sz="1200" dirty="0">
                          <a:latin typeface="+mj-lt"/>
                        </a:rPr>
                        <a:t>Force and motion</a:t>
                      </a:r>
                      <a:r>
                        <a:rPr lang="en-HK" sz="1200" baseline="0" dirty="0">
                          <a:latin typeface="+mj-lt"/>
                        </a:rPr>
                        <a:t> </a:t>
                      </a:r>
                    </a:p>
                    <a:p>
                      <a:pPr marL="0" indent="0">
                        <a:buFont typeface="Wingdings" panose="05000000000000000000" pitchFamily="2" charset="2"/>
                        <a:buNone/>
                      </a:pPr>
                      <a:r>
                        <a:rPr lang="en-HK" sz="1200" baseline="0" dirty="0">
                          <a:latin typeface="+mj-lt"/>
                        </a:rPr>
                        <a:t>    </a:t>
                      </a:r>
                      <a:r>
                        <a:rPr lang="en-HK" sz="1200" dirty="0">
                          <a:latin typeface="+mj-lt"/>
                        </a:rPr>
                        <a:t>(SP2.2.1-2.2.4)</a:t>
                      </a:r>
                    </a:p>
                    <a:p>
                      <a:pPr marL="171450" indent="-171450">
                        <a:buFont typeface="Wingdings" panose="05000000000000000000" pitchFamily="2" charset="2"/>
                        <a:buChar char="q"/>
                      </a:pPr>
                      <a:r>
                        <a:rPr lang="en-US" sz="1200" dirty="0">
                          <a:latin typeface="+mj-lt"/>
                        </a:rPr>
                        <a:t>Circuits and domestic electricity</a:t>
                      </a:r>
                      <a:r>
                        <a:rPr lang="en-US" sz="1200" baseline="0" dirty="0">
                          <a:latin typeface="+mj-lt"/>
                        </a:rPr>
                        <a:t> (SP4.2.4-4.2.6)</a:t>
                      </a:r>
                      <a:endParaRPr lang="en-US" sz="1200" dirty="0">
                        <a:latin typeface="+mj-lt"/>
                        <a:cs typeface="Calibri" panose="020F0502020204030204" pitchFamily="34" charset="0"/>
                      </a:endParaRPr>
                    </a:p>
                  </a:txBody>
                  <a:tcPr/>
                </a:tc>
                <a:tc>
                  <a:txBody>
                    <a:bodyPr/>
                    <a:lstStyle/>
                    <a:p>
                      <a:pPr marL="171450" indent="-171450">
                        <a:buFont typeface="Wingdings" panose="05000000000000000000" pitchFamily="2" charset="2"/>
                        <a:buChar char="q"/>
                      </a:pPr>
                      <a:endParaRPr lang="en-US" sz="1200" dirty="0">
                        <a:latin typeface="+mj-lt"/>
                        <a:cs typeface="Calibri" panose="020F0502020204030204" pitchFamily="34" charset="0"/>
                      </a:endParaRPr>
                    </a:p>
                  </a:txBody>
                  <a:tcPr/>
                </a:tc>
                <a:tc>
                  <a:txBody>
                    <a:bodyPr/>
                    <a:lstStyle/>
                    <a:p>
                      <a:endParaRPr lang="en-US" sz="1200" dirty="0">
                        <a:latin typeface="+mj-lt"/>
                        <a:cs typeface="Calibri" panose="020F0502020204030204" pitchFamily="34" charset="0"/>
                      </a:endParaRPr>
                    </a:p>
                  </a:txBody>
                  <a:tcPr/>
                </a:tc>
                <a:tc>
                  <a:txBody>
                    <a:bodyPr/>
                    <a:lstStyle/>
                    <a:p>
                      <a:endParaRPr lang="en-US" sz="1200" dirty="0">
                        <a:latin typeface="+mj-lt"/>
                        <a:cs typeface="Calibri" panose="020F0502020204030204" pitchFamily="34" charset="0"/>
                      </a:endParaRPr>
                    </a:p>
                  </a:txBody>
                  <a:tcPr/>
                </a:tc>
                <a:tc>
                  <a:txBody>
                    <a:bodyPr/>
                    <a:lstStyle/>
                    <a:p>
                      <a:endParaRPr lang="en-US" sz="1200" dirty="0">
                        <a:latin typeface="+mj-lt"/>
                        <a:cs typeface="Calibri" panose="020F0502020204030204" pitchFamily="34" charset="0"/>
                      </a:endParaRPr>
                    </a:p>
                  </a:txBody>
                  <a:tcPr/>
                </a:tc>
                <a:extLst>
                  <a:ext uri="{0D108BD9-81ED-4DB2-BD59-A6C34878D82A}">
                    <a16:rowId xmlns:a16="http://schemas.microsoft.com/office/drawing/2014/main" val="2605708245"/>
                  </a:ext>
                </a:extLst>
              </a:tr>
            </a:tbl>
          </a:graphicData>
        </a:graphic>
      </p:graphicFrame>
    </p:spTree>
    <p:extLst>
      <p:ext uri="{BB962C8B-B14F-4D97-AF65-F5344CB8AC3E}">
        <p14:creationId xmlns:p14="http://schemas.microsoft.com/office/powerpoint/2010/main" val="4858231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44CB0C5-55E6-4519-B511-F53B9C1F04A8}" type="slidenum">
              <a:rPr lang="zh-HK" altLang="en-US" smtClean="0"/>
              <a:pPr/>
              <a:t>6</a:t>
            </a:fld>
            <a:endParaRPr lang="zh-HK" altLang="en-US" dirty="0"/>
          </a:p>
        </p:txBody>
      </p:sp>
      <p:sp>
        <p:nvSpPr>
          <p:cNvPr id="4" name="Title 3"/>
          <p:cNvSpPr>
            <a:spLocks noGrp="1"/>
          </p:cNvSpPr>
          <p:nvPr>
            <p:ph type="ctrTitle"/>
          </p:nvPr>
        </p:nvSpPr>
        <p:spPr/>
        <p:txBody>
          <a:bodyPr/>
          <a:lstStyle/>
          <a:p>
            <a:r>
              <a:rPr lang="en-US" dirty="0"/>
              <a:t>Teaching plan</a:t>
            </a:r>
          </a:p>
        </p:txBody>
      </p:sp>
      <p:graphicFrame>
        <p:nvGraphicFramePr>
          <p:cNvPr id="5" name="Content Placeholder 6"/>
          <p:cNvGraphicFramePr>
            <a:graphicFrameLocks noGrp="1"/>
          </p:cNvGraphicFramePr>
          <p:nvPr>
            <p:ph idx="1"/>
            <p:extLst>
              <p:ext uri="{D42A27DB-BD31-4B8C-83A1-F6EECF244321}">
                <p14:modId xmlns:p14="http://schemas.microsoft.com/office/powerpoint/2010/main" val="1040019413"/>
              </p:ext>
            </p:extLst>
          </p:nvPr>
        </p:nvGraphicFramePr>
        <p:xfrm>
          <a:off x="1106322" y="1669194"/>
          <a:ext cx="4441350" cy="46385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Content Placeholder 6"/>
          <p:cNvGraphicFramePr>
            <a:graphicFrameLocks/>
          </p:cNvGraphicFramePr>
          <p:nvPr>
            <p:extLst>
              <p:ext uri="{D42A27DB-BD31-4B8C-83A1-F6EECF244321}">
                <p14:modId xmlns:p14="http://schemas.microsoft.com/office/powerpoint/2010/main" val="4103831167"/>
              </p:ext>
            </p:extLst>
          </p:nvPr>
        </p:nvGraphicFramePr>
        <p:xfrm>
          <a:off x="7100267" y="386978"/>
          <a:ext cx="4184503" cy="566132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351632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44CB0C5-55E6-4519-B511-F53B9C1F04A8}" type="slidenum">
              <a:rPr lang="zh-HK" altLang="en-US" smtClean="0"/>
              <a:pPr/>
              <a:t>7</a:t>
            </a:fld>
            <a:endParaRPr lang="zh-HK" altLang="en-US" dirty="0"/>
          </a:p>
        </p:txBody>
      </p:sp>
      <p:sp>
        <p:nvSpPr>
          <p:cNvPr id="4" name="Title 3"/>
          <p:cNvSpPr>
            <a:spLocks noGrp="1"/>
          </p:cNvSpPr>
          <p:nvPr>
            <p:ph type="ctrTitle"/>
          </p:nvPr>
        </p:nvSpPr>
        <p:spPr>
          <a:xfrm>
            <a:off x="372556" y="386978"/>
            <a:ext cx="11094229" cy="1312953"/>
          </a:xfrm>
        </p:spPr>
        <p:txBody>
          <a:bodyPr>
            <a:normAutofit/>
          </a:bodyPr>
          <a:lstStyle/>
          <a:p>
            <a:r>
              <a:rPr lang="en-US" dirty="0"/>
              <a:t>Enquiry Learning: a student-centered approach</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380210794"/>
              </p:ext>
            </p:extLst>
          </p:nvPr>
        </p:nvGraphicFramePr>
        <p:xfrm>
          <a:off x="462456" y="1327222"/>
          <a:ext cx="8797158" cy="5145640"/>
        </p:xfrm>
        <a:graphic>
          <a:graphicData uri="http://schemas.openxmlformats.org/drawingml/2006/table">
            <a:tbl>
              <a:tblPr firstRow="1" bandRow="1">
                <a:tableStyleId>{5C22544A-7EE6-4342-B048-85BDC9FD1C3A}</a:tableStyleId>
              </a:tblPr>
              <a:tblGrid>
                <a:gridCol w="1329077">
                  <a:extLst>
                    <a:ext uri="{9D8B030D-6E8A-4147-A177-3AD203B41FA5}">
                      <a16:colId xmlns:a16="http://schemas.microsoft.com/office/drawing/2014/main" val="3264737132"/>
                    </a:ext>
                  </a:extLst>
                </a:gridCol>
                <a:gridCol w="1961617">
                  <a:extLst>
                    <a:ext uri="{9D8B030D-6E8A-4147-A177-3AD203B41FA5}">
                      <a16:colId xmlns:a16="http://schemas.microsoft.com/office/drawing/2014/main" val="69828044"/>
                    </a:ext>
                  </a:extLst>
                </a:gridCol>
                <a:gridCol w="5506464">
                  <a:extLst>
                    <a:ext uri="{9D8B030D-6E8A-4147-A177-3AD203B41FA5}">
                      <a16:colId xmlns:a16="http://schemas.microsoft.com/office/drawing/2014/main" val="3813554023"/>
                    </a:ext>
                  </a:extLst>
                </a:gridCol>
              </a:tblGrid>
              <a:tr h="280375">
                <a:tc>
                  <a:txBody>
                    <a:bodyPr/>
                    <a:lstStyle/>
                    <a:p>
                      <a:r>
                        <a:rPr lang="en-US" sz="1500" dirty="0">
                          <a:latin typeface="Calibri" panose="020F0502020204030204" pitchFamily="34" charset="0"/>
                          <a:cs typeface="Calibri" panose="020F0502020204030204" pitchFamily="34" charset="0"/>
                        </a:rPr>
                        <a:t>Process</a:t>
                      </a:r>
                    </a:p>
                  </a:txBody>
                  <a:tcPr>
                    <a:solidFill>
                      <a:srgbClr val="0D558B"/>
                    </a:solidFill>
                  </a:tcPr>
                </a:tc>
                <a:tc gridSpan="2">
                  <a:txBody>
                    <a:bodyPr/>
                    <a:lstStyle/>
                    <a:p>
                      <a:r>
                        <a:rPr lang="en-US" sz="1500" dirty="0">
                          <a:latin typeface="Calibri" panose="020F0502020204030204" pitchFamily="34" charset="0"/>
                          <a:cs typeface="Calibri" panose="020F0502020204030204" pitchFamily="34" charset="0"/>
                        </a:rPr>
                        <a:t>Element</a:t>
                      </a:r>
                    </a:p>
                  </a:txBody>
                  <a:tcPr>
                    <a:solidFill>
                      <a:srgbClr val="0D558B"/>
                    </a:solidFill>
                  </a:tcPr>
                </a:tc>
                <a:tc hMerge="1">
                  <a:txBody>
                    <a:bodyPr/>
                    <a:lstStyle/>
                    <a:p>
                      <a:endParaRPr lang="en-US"/>
                    </a:p>
                  </a:txBody>
                  <a:tcPr/>
                </a:tc>
                <a:extLst>
                  <a:ext uri="{0D108BD9-81ED-4DB2-BD59-A6C34878D82A}">
                    <a16:rowId xmlns:a16="http://schemas.microsoft.com/office/drawing/2014/main" val="4242035913"/>
                  </a:ext>
                </a:extLst>
              </a:tr>
              <a:tr h="881180">
                <a:tc>
                  <a:txBody>
                    <a:bodyPr/>
                    <a:lstStyle/>
                    <a:p>
                      <a:r>
                        <a:rPr lang="en-US" sz="1500" dirty="0">
                          <a:latin typeface="Calibri" panose="020F0502020204030204" pitchFamily="34" charset="0"/>
                          <a:cs typeface="Calibri" panose="020F0502020204030204" pitchFamily="34" charset="0"/>
                        </a:rPr>
                        <a:t>Ask</a:t>
                      </a:r>
                    </a:p>
                  </a:txBody>
                  <a:tcPr/>
                </a:tc>
                <a:tc>
                  <a:txBody>
                    <a:bodyPr/>
                    <a:lstStyle/>
                    <a:p>
                      <a:r>
                        <a:rPr lang="en-US" sz="1500" dirty="0">
                          <a:latin typeface="Calibri" panose="020F0502020204030204" pitchFamily="34" charset="0"/>
                          <a:cs typeface="Calibri" panose="020F0502020204030204" pitchFamily="34" charset="0"/>
                        </a:rPr>
                        <a:t>Motivation</a:t>
                      </a:r>
                    </a:p>
                  </a:txBody>
                  <a:tcPr/>
                </a:tc>
                <a:tc>
                  <a:txBody>
                    <a:bodyPr/>
                    <a:lstStyle/>
                    <a:p>
                      <a:r>
                        <a:rPr lang="en-US" sz="1500" dirty="0">
                          <a:latin typeface="Calibri" panose="020F0502020204030204" pitchFamily="34" charset="0"/>
                          <a:cs typeface="Calibri" panose="020F0502020204030204" pitchFamily="34" charset="0"/>
                        </a:rPr>
                        <a:t>Can any wind-powered car go directly downwind faster than the wind itself?</a:t>
                      </a:r>
                    </a:p>
                    <a:p>
                      <a:r>
                        <a:rPr lang="en-US" sz="1500" dirty="0">
                          <a:latin typeface="Calibri" panose="020F0502020204030204" pitchFamily="34" charset="0"/>
                          <a:cs typeface="Calibri" panose="020F0502020204030204" pitchFamily="34" charset="0"/>
                        </a:rPr>
                        <a:t>What does a wind-powered car look like?</a:t>
                      </a:r>
                    </a:p>
                    <a:p>
                      <a:r>
                        <a:rPr lang="en-US" sz="1500" dirty="0">
                          <a:latin typeface="Calibri" panose="020F0502020204030204" pitchFamily="34" charset="0"/>
                          <a:cs typeface="Calibri" panose="020F0502020204030204" pitchFamily="34" charset="0"/>
                        </a:rPr>
                        <a:t>What is its advantage vs conventional cars?</a:t>
                      </a:r>
                    </a:p>
                  </a:txBody>
                  <a:tcPr/>
                </a:tc>
                <a:extLst>
                  <a:ext uri="{0D108BD9-81ED-4DB2-BD59-A6C34878D82A}">
                    <a16:rowId xmlns:a16="http://schemas.microsoft.com/office/drawing/2014/main" val="1249165592"/>
                  </a:ext>
                </a:extLst>
              </a:tr>
              <a:tr h="280375">
                <a:tc rowSpan="2">
                  <a:txBody>
                    <a:bodyPr/>
                    <a:lstStyle/>
                    <a:p>
                      <a:r>
                        <a:rPr lang="en-US" sz="1500" dirty="0">
                          <a:latin typeface="Calibri" panose="020F0502020204030204" pitchFamily="34" charset="0"/>
                          <a:cs typeface="Calibri" panose="020F0502020204030204" pitchFamily="34" charset="0"/>
                        </a:rPr>
                        <a:t>Investigation</a:t>
                      </a:r>
                    </a:p>
                  </a:txBody>
                  <a:tcPr/>
                </a:tc>
                <a:tc>
                  <a:txBody>
                    <a:bodyPr/>
                    <a:lstStyle/>
                    <a:p>
                      <a:r>
                        <a:rPr lang="en-US" sz="1500" dirty="0">
                          <a:latin typeface="Calibri" panose="020F0502020204030204" pitchFamily="34" charset="0"/>
                          <a:cs typeface="Calibri" panose="020F0502020204030204" pitchFamily="34" charset="0"/>
                        </a:rPr>
                        <a:t>Research and study</a:t>
                      </a:r>
                    </a:p>
                  </a:txBody>
                  <a:tcPr/>
                </a:tc>
                <a:tc>
                  <a:txBody>
                    <a:bodyPr/>
                    <a:lstStyle/>
                    <a:p>
                      <a:r>
                        <a:rPr lang="en-US" sz="1500" dirty="0">
                          <a:latin typeface="Calibri" panose="020F0502020204030204" pitchFamily="34" charset="0"/>
                          <a:cs typeface="Calibri" panose="020F0502020204030204" pitchFamily="34" charset="0"/>
                        </a:rPr>
                        <a:t>Understanding the car design using Wind Tunnel </a:t>
                      </a:r>
                    </a:p>
                  </a:txBody>
                  <a:tcPr/>
                </a:tc>
                <a:extLst>
                  <a:ext uri="{0D108BD9-81ED-4DB2-BD59-A6C34878D82A}">
                    <a16:rowId xmlns:a16="http://schemas.microsoft.com/office/drawing/2014/main" val="348816628"/>
                  </a:ext>
                </a:extLst>
              </a:tr>
              <a:tr h="881180">
                <a:tc vMerge="1">
                  <a:txBody>
                    <a:bodyPr/>
                    <a:lstStyle/>
                    <a:p>
                      <a:endParaRPr lang="en-US"/>
                    </a:p>
                  </a:txBody>
                  <a:tcPr/>
                </a:tc>
                <a:tc>
                  <a:txBody>
                    <a:bodyPr/>
                    <a:lstStyle/>
                    <a:p>
                      <a:r>
                        <a:rPr lang="en-US" sz="1500" dirty="0">
                          <a:latin typeface="Calibri" panose="020F0502020204030204" pitchFamily="34" charset="0"/>
                          <a:cs typeface="Calibri" panose="020F0502020204030204" pitchFamily="34" charset="0"/>
                        </a:rPr>
                        <a:t>Investigation</a:t>
                      </a:r>
                    </a:p>
                  </a:txBody>
                  <a:tcPr/>
                </a:tc>
                <a:tc>
                  <a:txBody>
                    <a:bodyPr/>
                    <a:lstStyle/>
                    <a:p>
                      <a:r>
                        <a:rPr lang="en-US" sz="1500" dirty="0">
                          <a:latin typeface="Calibri" panose="020F0502020204030204" pitchFamily="34" charset="0"/>
                          <a:cs typeface="Calibri" panose="020F0502020204030204" pitchFamily="34" charset="0"/>
                        </a:rPr>
                        <a:t>Investigating effects of different propeller designs on the above tests </a:t>
                      </a:r>
                    </a:p>
                    <a:p>
                      <a:r>
                        <a:rPr lang="en-US" sz="1500" dirty="0">
                          <a:latin typeface="Calibri" panose="020F0502020204030204" pitchFamily="34" charset="0"/>
                          <a:cs typeface="Calibri" panose="020F0502020204030204" pitchFamily="34" charset="0"/>
                        </a:rPr>
                        <a:t>Investigating effects of different shape of car shells on the above tests</a:t>
                      </a:r>
                    </a:p>
                  </a:txBody>
                  <a:tcPr/>
                </a:tc>
                <a:extLst>
                  <a:ext uri="{0D108BD9-81ED-4DB2-BD59-A6C34878D82A}">
                    <a16:rowId xmlns:a16="http://schemas.microsoft.com/office/drawing/2014/main" val="242083245"/>
                  </a:ext>
                </a:extLst>
              </a:tr>
              <a:tr h="280375">
                <a:tc rowSpan="2">
                  <a:txBody>
                    <a:bodyPr/>
                    <a:lstStyle/>
                    <a:p>
                      <a:r>
                        <a:rPr lang="en-US" sz="1500" dirty="0">
                          <a:latin typeface="Calibri" panose="020F0502020204030204" pitchFamily="34" charset="0"/>
                          <a:cs typeface="Calibri" panose="020F0502020204030204" pitchFamily="34" charset="0"/>
                        </a:rPr>
                        <a:t>Discuss</a:t>
                      </a:r>
                    </a:p>
                  </a:txBody>
                  <a:tcPr/>
                </a:tc>
                <a:tc>
                  <a:txBody>
                    <a:bodyPr/>
                    <a:lstStyle/>
                    <a:p>
                      <a:r>
                        <a:rPr lang="en-US" sz="1500" dirty="0">
                          <a:latin typeface="Calibri" panose="020F0502020204030204" pitchFamily="34" charset="0"/>
                          <a:cs typeface="Calibri" panose="020F0502020204030204" pitchFamily="34" charset="0"/>
                        </a:rPr>
                        <a:t>Design</a:t>
                      </a:r>
                    </a:p>
                  </a:txBody>
                  <a:tcPr/>
                </a:tc>
                <a:tc>
                  <a:txBody>
                    <a:bodyPr/>
                    <a:lstStyle/>
                    <a:p>
                      <a:r>
                        <a:rPr lang="en-US" sz="1500" dirty="0">
                          <a:latin typeface="Calibri" panose="020F0502020204030204" pitchFamily="34" charset="0"/>
                          <a:cs typeface="Calibri" panose="020F0502020204030204" pitchFamily="34" charset="0"/>
                        </a:rPr>
                        <a:t>Discussion on the feasibility, pros and cons of the design</a:t>
                      </a:r>
                    </a:p>
                  </a:txBody>
                  <a:tcPr/>
                </a:tc>
                <a:extLst>
                  <a:ext uri="{0D108BD9-81ED-4DB2-BD59-A6C34878D82A}">
                    <a16:rowId xmlns:a16="http://schemas.microsoft.com/office/drawing/2014/main" val="3900187623"/>
                  </a:ext>
                </a:extLst>
              </a:tr>
              <a:tr h="881180">
                <a:tc vMerge="1">
                  <a:txBody>
                    <a:bodyPr/>
                    <a:lstStyle/>
                    <a:p>
                      <a:endParaRPr lang="en-US"/>
                    </a:p>
                  </a:txBody>
                  <a:tcPr/>
                </a:tc>
                <a:tc>
                  <a:txBody>
                    <a:bodyPr/>
                    <a:lstStyle/>
                    <a:p>
                      <a:r>
                        <a:rPr lang="en-US" sz="1500" dirty="0">
                          <a:latin typeface="Calibri" panose="020F0502020204030204" pitchFamily="34" charset="0"/>
                          <a:cs typeface="Calibri" panose="020F0502020204030204" pitchFamily="34" charset="0"/>
                        </a:rPr>
                        <a:t>Analysis and Discussion</a:t>
                      </a:r>
                    </a:p>
                  </a:txBody>
                  <a:tcPr/>
                </a:tc>
                <a:tc>
                  <a:txBody>
                    <a:bodyPr/>
                    <a:lstStyle/>
                    <a:p>
                      <a:r>
                        <a:rPr lang="en-US" sz="1500" dirty="0">
                          <a:latin typeface="Calibri" panose="020F0502020204030204" pitchFamily="34" charset="0"/>
                          <a:cs typeface="Calibri" panose="020F0502020204030204" pitchFamily="34" charset="0"/>
                        </a:rPr>
                        <a:t>Discussing effects of different propeller designs on the above tests </a:t>
                      </a:r>
                    </a:p>
                    <a:p>
                      <a:r>
                        <a:rPr lang="en-US" sz="1500" dirty="0">
                          <a:latin typeface="Calibri" panose="020F0502020204030204" pitchFamily="34" charset="0"/>
                          <a:cs typeface="Calibri" panose="020F0502020204030204" pitchFamily="34" charset="0"/>
                        </a:rPr>
                        <a:t>Discussing effects of different shape of car shells on the above tests</a:t>
                      </a:r>
                    </a:p>
                  </a:txBody>
                  <a:tcPr/>
                </a:tc>
                <a:extLst>
                  <a:ext uri="{0D108BD9-81ED-4DB2-BD59-A6C34878D82A}">
                    <a16:rowId xmlns:a16="http://schemas.microsoft.com/office/drawing/2014/main" val="3850176030"/>
                  </a:ext>
                </a:extLst>
              </a:tr>
              <a:tr h="480643">
                <a:tc>
                  <a:txBody>
                    <a:bodyPr/>
                    <a:lstStyle/>
                    <a:p>
                      <a:r>
                        <a:rPr lang="en-US" sz="1500" dirty="0">
                          <a:latin typeface="Calibri" panose="020F0502020204030204" pitchFamily="34" charset="0"/>
                          <a:cs typeface="Calibri" panose="020F0502020204030204" pitchFamily="34" charset="0"/>
                        </a:rPr>
                        <a:t>Conclude</a:t>
                      </a:r>
                    </a:p>
                  </a:txBody>
                  <a:tcPr/>
                </a:tc>
                <a:tc>
                  <a:txBody>
                    <a:bodyPr/>
                    <a:lstStyle/>
                    <a:p>
                      <a:r>
                        <a:rPr lang="en-US" sz="1500" dirty="0">
                          <a:latin typeface="Calibri" panose="020F0502020204030204" pitchFamily="34" charset="0"/>
                          <a:cs typeface="Calibri" panose="020F0502020204030204" pitchFamily="34" charset="0"/>
                        </a:rPr>
                        <a:t>Analysis and Discussion</a:t>
                      </a:r>
                    </a:p>
                  </a:txBody>
                  <a:tcPr/>
                </a:tc>
                <a:tc>
                  <a:txBody>
                    <a:bodyPr/>
                    <a:lstStyle/>
                    <a:p>
                      <a:r>
                        <a:rPr lang="en-US" sz="1500" dirty="0">
                          <a:latin typeface="Calibri" panose="020F0502020204030204" pitchFamily="34" charset="0"/>
                          <a:cs typeface="Calibri" panose="020F0502020204030204" pitchFamily="34" charset="0"/>
                        </a:rPr>
                        <a:t>Conclusion based on own findings</a:t>
                      </a:r>
                    </a:p>
                    <a:p>
                      <a:endParaRPr lang="en-US" sz="15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4058917361"/>
                  </a:ext>
                </a:extLst>
              </a:tr>
              <a:tr h="280375">
                <a:tc rowSpan="2">
                  <a:txBody>
                    <a:bodyPr/>
                    <a:lstStyle/>
                    <a:p>
                      <a:r>
                        <a:rPr lang="en-US" sz="1500" dirty="0">
                          <a:latin typeface="Calibri" panose="020F0502020204030204" pitchFamily="34" charset="0"/>
                          <a:cs typeface="Calibri" panose="020F0502020204030204" pitchFamily="34" charset="0"/>
                        </a:rPr>
                        <a:t>Reflect</a:t>
                      </a:r>
                    </a:p>
                  </a:txBody>
                  <a:tcPr/>
                </a:tc>
                <a:tc>
                  <a:txBody>
                    <a:bodyPr/>
                    <a:lstStyle/>
                    <a:p>
                      <a:r>
                        <a:rPr lang="en-US" sz="1500" dirty="0">
                          <a:latin typeface="Calibri" panose="020F0502020204030204" pitchFamily="34" charset="0"/>
                          <a:cs typeface="Calibri" panose="020F0502020204030204" pitchFamily="34" charset="0"/>
                        </a:rPr>
                        <a:t>Design</a:t>
                      </a:r>
                    </a:p>
                  </a:txBody>
                  <a:tcPr/>
                </a:tc>
                <a:tc>
                  <a:txBody>
                    <a:bodyPr/>
                    <a:lstStyle/>
                    <a:p>
                      <a:r>
                        <a:rPr lang="en-US" sz="1500" dirty="0">
                          <a:latin typeface="Calibri" panose="020F0502020204030204" pitchFamily="34" charset="0"/>
                          <a:cs typeface="Calibri" panose="020F0502020204030204" pitchFamily="34" charset="0"/>
                        </a:rPr>
                        <a:t>Finalizing the design</a:t>
                      </a:r>
                    </a:p>
                  </a:txBody>
                  <a:tcPr/>
                </a:tc>
                <a:extLst>
                  <a:ext uri="{0D108BD9-81ED-4DB2-BD59-A6C34878D82A}">
                    <a16:rowId xmlns:a16="http://schemas.microsoft.com/office/drawing/2014/main" val="970611313"/>
                  </a:ext>
                </a:extLst>
              </a:tr>
              <a:tr h="280375">
                <a:tc vMerge="1">
                  <a:txBody>
                    <a:bodyPr/>
                    <a:lstStyle/>
                    <a:p>
                      <a:endParaRPr lang="en-US"/>
                    </a:p>
                  </a:txBody>
                  <a:tcPr/>
                </a:tc>
                <a:tc>
                  <a:txBody>
                    <a:bodyPr/>
                    <a:lstStyle/>
                    <a:p>
                      <a:r>
                        <a:rPr lang="en-US" sz="1500" dirty="0">
                          <a:latin typeface="Calibri" panose="020F0502020204030204" pitchFamily="34" charset="0"/>
                          <a:cs typeface="Calibri" panose="020F0502020204030204" pitchFamily="34" charset="0"/>
                        </a:rPr>
                        <a:t>Analysis and Discussion</a:t>
                      </a:r>
                    </a:p>
                  </a:txBody>
                  <a:tcPr/>
                </a:tc>
                <a:tc>
                  <a:txBody>
                    <a:bodyPr/>
                    <a:lstStyle/>
                    <a:p>
                      <a:r>
                        <a:rPr lang="en-US" sz="1500" dirty="0">
                          <a:latin typeface="Calibri" panose="020F0502020204030204" pitchFamily="34" charset="0"/>
                          <a:cs typeface="Calibri" panose="020F0502020204030204" pitchFamily="34" charset="0"/>
                        </a:rPr>
                        <a:t>Suggestion on refining the car design</a:t>
                      </a:r>
                    </a:p>
                  </a:txBody>
                  <a:tcPr/>
                </a:tc>
                <a:extLst>
                  <a:ext uri="{0D108BD9-81ED-4DB2-BD59-A6C34878D82A}">
                    <a16:rowId xmlns:a16="http://schemas.microsoft.com/office/drawing/2014/main" val="462987680"/>
                  </a:ext>
                </a:extLst>
              </a:tr>
            </a:tbl>
          </a:graphicData>
        </a:graphic>
      </p:graphicFrame>
      <p:graphicFrame>
        <p:nvGraphicFramePr>
          <p:cNvPr id="7" name="Diagram 6"/>
          <p:cNvGraphicFramePr/>
          <p:nvPr>
            <p:extLst>
              <p:ext uri="{D42A27DB-BD31-4B8C-83A1-F6EECF244321}">
                <p14:modId xmlns:p14="http://schemas.microsoft.com/office/powerpoint/2010/main" val="397883079"/>
              </p:ext>
            </p:extLst>
          </p:nvPr>
        </p:nvGraphicFramePr>
        <p:xfrm>
          <a:off x="9349514" y="1367473"/>
          <a:ext cx="2579726" cy="27105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p:cNvSpPr txBox="1"/>
          <p:nvPr/>
        </p:nvSpPr>
        <p:spPr>
          <a:xfrm>
            <a:off x="9662337" y="4300200"/>
            <a:ext cx="1954079" cy="369332"/>
          </a:xfrm>
          <a:prstGeom prst="rect">
            <a:avLst/>
          </a:prstGeom>
          <a:noFill/>
        </p:spPr>
        <p:txBody>
          <a:bodyPr wrap="square" rtlCol="0">
            <a:spAutoFit/>
          </a:bodyPr>
          <a:lstStyle/>
          <a:p>
            <a:r>
              <a:rPr lang="en-US" dirty="0">
                <a:latin typeface="Myriad Pro" panose="020B0503030403020204" charset="0"/>
              </a:rPr>
              <a:t>Enquiry Learning</a:t>
            </a:r>
          </a:p>
        </p:txBody>
      </p:sp>
    </p:spTree>
    <p:extLst>
      <p:ext uri="{BB962C8B-B14F-4D97-AF65-F5344CB8AC3E}">
        <p14:creationId xmlns:p14="http://schemas.microsoft.com/office/powerpoint/2010/main" val="28413370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44CB0C5-55E6-4519-B511-F53B9C1F04A8}" type="slidenum">
              <a:rPr lang="zh-HK" altLang="en-US" smtClean="0"/>
              <a:pPr/>
              <a:t>8</a:t>
            </a:fld>
            <a:endParaRPr lang="zh-HK" altLang="en-US" dirty="0"/>
          </a:p>
        </p:txBody>
      </p:sp>
      <p:sp>
        <p:nvSpPr>
          <p:cNvPr id="4" name="Title 3"/>
          <p:cNvSpPr>
            <a:spLocks noGrp="1"/>
          </p:cNvSpPr>
          <p:nvPr>
            <p:ph type="ctrTitle"/>
          </p:nvPr>
        </p:nvSpPr>
        <p:spPr/>
        <p:txBody>
          <a:bodyPr/>
          <a:lstStyle/>
          <a:p>
            <a:r>
              <a:rPr lang="en-HK" dirty="0"/>
              <a:t>Implementation</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129976348"/>
              </p:ext>
            </p:extLst>
          </p:nvPr>
        </p:nvGraphicFramePr>
        <p:xfrm>
          <a:off x="372557" y="1043454"/>
          <a:ext cx="12423733" cy="55617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273342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2557" y="1731478"/>
            <a:ext cx="5870588" cy="4624655"/>
          </a:xfrm>
        </p:spPr>
        <p:txBody>
          <a:bodyPr>
            <a:normAutofit/>
          </a:bodyPr>
          <a:lstStyle/>
          <a:p>
            <a:pPr marL="0" indent="0">
              <a:buNone/>
            </a:pPr>
            <a:r>
              <a:rPr lang="en-US" sz="2000" dirty="0"/>
              <a:t>There is an interesting science question that has been debated over a decade:  </a:t>
            </a:r>
          </a:p>
          <a:p>
            <a:pPr marL="0" indent="0">
              <a:buNone/>
            </a:pPr>
            <a:r>
              <a:rPr lang="en-US" sz="2000" b="1" dirty="0"/>
              <a:t>Can any wind-powered car can go faster than the wind itself that is pushing the car?</a:t>
            </a:r>
          </a:p>
          <a:p>
            <a:endParaRPr lang="en-US" sz="2000" dirty="0"/>
          </a:p>
          <a:p>
            <a:pPr marL="0" indent="0">
              <a:buNone/>
            </a:pPr>
            <a:r>
              <a:rPr lang="en-US" sz="2000" dirty="0"/>
              <a:t>The answer was eventually unveiled in 2021…</a:t>
            </a:r>
          </a:p>
          <a:p>
            <a:endParaRPr lang="en-US" sz="2000" dirty="0"/>
          </a:p>
          <a:p>
            <a:pPr marL="0" indent="0">
              <a:buNone/>
            </a:pPr>
            <a:r>
              <a:rPr lang="en-US" sz="2000" dirty="0"/>
              <a:t>15:26 - 16:50 Experimental result</a:t>
            </a:r>
          </a:p>
          <a:p>
            <a:pPr marL="0" indent="0">
              <a:buNone/>
            </a:pPr>
            <a:r>
              <a:rPr lang="en-US" sz="2000" dirty="0"/>
              <a:t>17:30 - 20:20 Explanation</a:t>
            </a:r>
          </a:p>
          <a:p>
            <a:endParaRPr lang="en-US" sz="2000" dirty="0"/>
          </a:p>
        </p:txBody>
      </p:sp>
      <p:sp>
        <p:nvSpPr>
          <p:cNvPr id="3" name="Slide Number Placeholder 2"/>
          <p:cNvSpPr>
            <a:spLocks noGrp="1"/>
          </p:cNvSpPr>
          <p:nvPr>
            <p:ph type="sldNum" sz="quarter" idx="12"/>
          </p:nvPr>
        </p:nvSpPr>
        <p:spPr/>
        <p:txBody>
          <a:bodyPr/>
          <a:lstStyle/>
          <a:p>
            <a:fld id="{B44CB0C5-55E6-4519-B511-F53B9C1F04A8}" type="slidenum">
              <a:rPr lang="zh-HK" altLang="en-US" smtClean="0"/>
              <a:pPr/>
              <a:t>9</a:t>
            </a:fld>
            <a:endParaRPr lang="zh-HK" altLang="en-US" dirty="0"/>
          </a:p>
        </p:txBody>
      </p:sp>
      <p:sp>
        <p:nvSpPr>
          <p:cNvPr id="4" name="Title 3"/>
          <p:cNvSpPr>
            <a:spLocks noGrp="1"/>
          </p:cNvSpPr>
          <p:nvPr>
            <p:ph type="ctrTitle"/>
          </p:nvPr>
        </p:nvSpPr>
        <p:spPr/>
        <p:txBody>
          <a:bodyPr/>
          <a:lstStyle/>
          <a:p>
            <a:r>
              <a:rPr lang="en-US" dirty="0"/>
              <a:t>Initiating motivation</a:t>
            </a:r>
          </a:p>
        </p:txBody>
      </p:sp>
      <p:pic>
        <p:nvPicPr>
          <p:cNvPr id="5" name="Picture 4"/>
          <p:cNvPicPr>
            <a:picLocks noChangeAspect="1"/>
          </p:cNvPicPr>
          <p:nvPr/>
        </p:nvPicPr>
        <p:blipFill>
          <a:blip r:embed="rId2"/>
          <a:stretch>
            <a:fillRect/>
          </a:stretch>
        </p:blipFill>
        <p:spPr>
          <a:xfrm>
            <a:off x="6433399" y="746720"/>
            <a:ext cx="5168200" cy="4306833"/>
          </a:xfrm>
          <a:prstGeom prst="rect">
            <a:avLst/>
          </a:prstGeom>
        </p:spPr>
      </p:pic>
      <p:sp>
        <p:nvSpPr>
          <p:cNvPr id="6" name="Rectangle 5"/>
          <p:cNvSpPr/>
          <p:nvPr/>
        </p:nvSpPr>
        <p:spPr>
          <a:xfrm>
            <a:off x="6433399" y="5133792"/>
            <a:ext cx="6096000" cy="276999"/>
          </a:xfrm>
          <a:prstGeom prst="rect">
            <a:avLst/>
          </a:prstGeom>
        </p:spPr>
        <p:txBody>
          <a:bodyPr>
            <a:spAutoFit/>
          </a:bodyPr>
          <a:lstStyle/>
          <a:p>
            <a:r>
              <a:rPr lang="en-US" sz="1200" dirty="0">
                <a:latin typeface="Calibri" panose="020F0502020204030204" pitchFamily="34" charset="0"/>
                <a:cs typeface="Calibri" panose="020F0502020204030204" pitchFamily="34" charset="0"/>
              </a:rPr>
              <a:t>Source: </a:t>
            </a:r>
            <a:r>
              <a:rPr lang="en-US" sz="1200" dirty="0" err="1">
                <a:latin typeface="Calibri" panose="020F0502020204030204" pitchFamily="34" charset="0"/>
                <a:cs typeface="Calibri" panose="020F0502020204030204" pitchFamily="34" charset="0"/>
                <a:hlinkClick r:id="rId3"/>
              </a:rPr>
              <a:t>Veritasium</a:t>
            </a:r>
            <a:endParaRPr lang="en-US" sz="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377086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1"/>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佈景主題">
  <a:themeElements>
    <a:clrScheme name="自訂 45">
      <a:dk1>
        <a:sysClr val="windowText" lastClr="000000"/>
      </a:dk1>
      <a:lt1>
        <a:sysClr val="window" lastClr="FFFFFF"/>
      </a:lt1>
      <a:dk2>
        <a:srgbClr val="632E62"/>
      </a:dk2>
      <a:lt2>
        <a:srgbClr val="EAE5EB"/>
      </a:lt2>
      <a:accent1>
        <a:srgbClr val="92278F"/>
      </a:accent1>
      <a:accent2>
        <a:srgbClr val="9B57D3"/>
      </a:accent2>
      <a:accent3>
        <a:srgbClr val="B21F57"/>
      </a:accent3>
      <a:accent4>
        <a:srgbClr val="463F90"/>
      </a:accent4>
      <a:accent5>
        <a:srgbClr val="45A5ED"/>
      </a:accent5>
      <a:accent6>
        <a:srgbClr val="5982DB"/>
      </a:accent6>
      <a:hlink>
        <a:srgbClr val="0D558B"/>
      </a:hlink>
      <a:folHlink>
        <a:srgbClr val="0D558B"/>
      </a:folHlink>
    </a:clrScheme>
    <a:fontScheme name="自訂 1">
      <a:majorFont>
        <a:latin typeface="Myriad Pro"/>
        <a:ea typeface="新細明體"/>
        <a:cs typeface=""/>
      </a:majorFont>
      <a:minorFont>
        <a:latin typeface="Calibri"/>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訂設計">
  <a:themeElements>
    <a:clrScheme name="自訂 46">
      <a:dk1>
        <a:sysClr val="windowText" lastClr="000000"/>
      </a:dk1>
      <a:lt1>
        <a:sysClr val="window" lastClr="FFFFFF"/>
      </a:lt1>
      <a:dk2>
        <a:srgbClr val="632E62"/>
      </a:dk2>
      <a:lt2>
        <a:srgbClr val="EAE5EB"/>
      </a:lt2>
      <a:accent1>
        <a:srgbClr val="92278F"/>
      </a:accent1>
      <a:accent2>
        <a:srgbClr val="9B57D3"/>
      </a:accent2>
      <a:accent3>
        <a:srgbClr val="B21F57"/>
      </a:accent3>
      <a:accent4>
        <a:srgbClr val="463F90"/>
      </a:accent4>
      <a:accent5>
        <a:srgbClr val="45A5ED"/>
      </a:accent5>
      <a:accent6>
        <a:srgbClr val="5982DB"/>
      </a:accent6>
      <a:hlink>
        <a:srgbClr val="19141A"/>
      </a:hlink>
      <a:folHlink>
        <a:srgbClr val="19141A"/>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7475</TotalTime>
  <Words>2094</Words>
  <Application>Microsoft Office PowerPoint</Application>
  <PresentationFormat>Widescreen</PresentationFormat>
  <Paragraphs>404</Paragraphs>
  <Slides>47</Slides>
  <Notes>2</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47</vt:i4>
      </vt:variant>
    </vt:vector>
  </HeadingPairs>
  <TitlesOfParts>
    <vt:vector size="58" baseType="lpstr">
      <vt:lpstr>Century Gothic</vt:lpstr>
      <vt:lpstr>Cambria Math</vt:lpstr>
      <vt:lpstr>Calibri Light</vt:lpstr>
      <vt:lpstr>Calibri</vt:lpstr>
      <vt:lpstr>Cambria</vt:lpstr>
      <vt:lpstr>Myriad Pro</vt:lpstr>
      <vt:lpstr>Wingdings</vt:lpstr>
      <vt:lpstr>Helvetica LT Std</vt:lpstr>
      <vt:lpstr>Arial</vt:lpstr>
      <vt:lpstr>Office 佈景主題</vt:lpstr>
      <vt:lpstr>自訂設計</vt:lpstr>
      <vt:lpstr>Wind Powered Car</vt:lpstr>
      <vt:lpstr>Module Learning Outcomes</vt:lpstr>
      <vt:lpstr>Content</vt:lpstr>
      <vt:lpstr>Class Design </vt:lpstr>
      <vt:lpstr>Framework</vt:lpstr>
      <vt:lpstr>Teaching plan</vt:lpstr>
      <vt:lpstr>Enquiry Learning: a student-centered approach</vt:lpstr>
      <vt:lpstr>Implementation</vt:lpstr>
      <vt:lpstr>Initiating motivation</vt:lpstr>
      <vt:lpstr>Initiating motivation</vt:lpstr>
      <vt:lpstr>Research and Study Reading</vt:lpstr>
      <vt:lpstr>Research and study Existing designs </vt:lpstr>
      <vt:lpstr>Research and study Four forces</vt:lpstr>
      <vt:lpstr>Research and study Four forces</vt:lpstr>
      <vt:lpstr>Research and study Four forces</vt:lpstr>
      <vt:lpstr>Research and study Four forces</vt:lpstr>
      <vt:lpstr>Research and study Rotor-powered Vehicle</vt:lpstr>
      <vt:lpstr>Research and study Rotor-powered Vehicle</vt:lpstr>
      <vt:lpstr>Research and study Rotor-powered Vehicle</vt:lpstr>
      <vt:lpstr>Research and study Rotor-powered Vehicle</vt:lpstr>
      <vt:lpstr>Exercise 1 Experiencing Newton’s 3rd law</vt:lpstr>
      <vt:lpstr>Exercise 1 Experiencing Newton’s 3rd law</vt:lpstr>
      <vt:lpstr>Research and study Designing a car shell</vt:lpstr>
      <vt:lpstr>Research and study Designing a car shell</vt:lpstr>
      <vt:lpstr>Research and study Designing a car shell</vt:lpstr>
      <vt:lpstr>Research and study Designing a car shell</vt:lpstr>
      <vt:lpstr>Exercise 2 Designing the car shell</vt:lpstr>
      <vt:lpstr>Exercise 2 Designing the car shell</vt:lpstr>
      <vt:lpstr>Research and study Designing the propeller</vt:lpstr>
      <vt:lpstr>Research and study Designing a propeller</vt:lpstr>
      <vt:lpstr>Design</vt:lpstr>
      <vt:lpstr>Activity</vt:lpstr>
      <vt:lpstr>Construction Materials</vt:lpstr>
      <vt:lpstr>Construction Build the chassis</vt:lpstr>
      <vt:lpstr>Construction Build the circuit</vt:lpstr>
      <vt:lpstr>Construction Build the circuit</vt:lpstr>
      <vt:lpstr>Construction Build the circuit</vt:lpstr>
      <vt:lpstr>Construction Build the circuit</vt:lpstr>
      <vt:lpstr>Construction Assembly</vt:lpstr>
      <vt:lpstr>Testing</vt:lpstr>
      <vt:lpstr>Testing</vt:lpstr>
      <vt:lpstr>Investigation and Analysis Speed test</vt:lpstr>
      <vt:lpstr>Investigation and Analysis Loading test</vt:lpstr>
      <vt:lpstr>Investigation and Analysis Uphill test</vt:lpstr>
      <vt:lpstr>Investigation</vt:lpstr>
      <vt:lpstr>Analysis and Discussion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11340625d@connect.polyu.hk</dc:creator>
  <cp:lastModifiedBy>kiwkwok</cp:lastModifiedBy>
  <cp:revision>268</cp:revision>
  <cp:lastPrinted>2020-08-10T03:09:59Z</cp:lastPrinted>
  <dcterms:created xsi:type="dcterms:W3CDTF">2018-09-13T08:27:05Z</dcterms:created>
  <dcterms:modified xsi:type="dcterms:W3CDTF">2024-03-25T09:57:08Z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5C70C8BD-9EA7-455D-803F-5A3F3F3F103F</vt:lpwstr>
  </property>
  <property fmtid="{D5CDD505-2E9C-101B-9397-08002B2CF9AE}" pid="3" name="ArticulatePath">
    <vt:lpwstr>單元一</vt:lpwstr>
  </property>
</Properties>
</file>