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21"/>
  </p:notesMasterIdLst>
  <p:sldIdLst>
    <p:sldId id="295" r:id="rId2"/>
    <p:sldId id="282" r:id="rId3"/>
    <p:sldId id="273" r:id="rId4"/>
    <p:sldId id="281" r:id="rId5"/>
    <p:sldId id="284" r:id="rId6"/>
    <p:sldId id="274" r:id="rId7"/>
    <p:sldId id="275" r:id="rId8"/>
    <p:sldId id="277" r:id="rId9"/>
    <p:sldId id="278" r:id="rId10"/>
    <p:sldId id="285" r:id="rId11"/>
    <p:sldId id="288" r:id="rId12"/>
    <p:sldId id="287" r:id="rId13"/>
    <p:sldId id="286" r:id="rId14"/>
    <p:sldId id="289" r:id="rId15"/>
    <p:sldId id="290" r:id="rId16"/>
    <p:sldId id="293" r:id="rId17"/>
    <p:sldId id="291" r:id="rId18"/>
    <p:sldId id="292" r:id="rId19"/>
    <p:sldId id="294" r:id="rId20"/>
  </p:sldIdLst>
  <p:sldSz cx="9144000" cy="5143500" type="screen16x9"/>
  <p:notesSz cx="7315200" cy="96012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4" roundtripDataSignature="AMtx7mhBcDn9SzVXTuDWjoPYoHxi/7J0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6AA986-05CF-4EFD-B63F-E8DCB4C30B74}">
  <a:tblStyle styleId="{CF6AA986-05CF-4EFD-B63F-E8DCB4C30B74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53" autoAdjust="0"/>
    <p:restoredTop sz="94976" autoAdjust="0"/>
  </p:normalViewPr>
  <p:slideViewPr>
    <p:cSldViewPr snapToGrid="0">
      <p:cViewPr varScale="1">
        <p:scale>
          <a:sx n="146" d="100"/>
          <a:sy n="146" d="100"/>
        </p:scale>
        <p:origin x="114" y="108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59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54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56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k [Alumni]" userId="cad2a10b-e47c-40a7-8468-8d5541ce78fb" providerId="ADAL" clId="{4CAAD5F7-5763-44ED-9E50-A277ECF642B6}"/>
    <pc:docChg chg="undo custSel addSld delSld modSld">
      <pc:chgData name="jason k [Alumni]" userId="cad2a10b-e47c-40a7-8468-8d5541ce78fb" providerId="ADAL" clId="{4CAAD5F7-5763-44ED-9E50-A277ECF642B6}" dt="2021-07-27T09:18:23.445" v="21" actId="2696"/>
      <pc:docMkLst>
        <pc:docMk/>
      </pc:docMkLst>
      <pc:sldChg chg="modSp mod">
        <pc:chgData name="jason k [Alumni]" userId="cad2a10b-e47c-40a7-8468-8d5541ce78fb" providerId="ADAL" clId="{4CAAD5F7-5763-44ED-9E50-A277ECF642B6}" dt="2021-07-27T09:15:09.287" v="2" actId="6549"/>
        <pc:sldMkLst>
          <pc:docMk/>
          <pc:sldMk cId="0" sldId="256"/>
        </pc:sldMkLst>
        <pc:spChg chg="mod">
          <ac:chgData name="jason k [Alumni]" userId="cad2a10b-e47c-40a7-8468-8d5541ce78fb" providerId="ADAL" clId="{4CAAD5F7-5763-44ED-9E50-A277ECF642B6}" dt="2021-07-27T09:15:09.287" v="2" actId="6549"/>
          <ac:spMkLst>
            <pc:docMk/>
            <pc:sldMk cId="0" sldId="256"/>
            <ac:spMk id="163" creationId="{00000000-0000-0000-0000-000000000000}"/>
          </ac:spMkLst>
        </pc:spChg>
      </pc:sldChg>
      <pc:sldChg chg="addSp modSp mod">
        <pc:chgData name="jason k [Alumni]" userId="cad2a10b-e47c-40a7-8468-8d5541ce78fb" providerId="ADAL" clId="{4CAAD5F7-5763-44ED-9E50-A277ECF642B6}" dt="2021-07-27T09:17:40.443" v="18" actId="1076"/>
        <pc:sldMkLst>
          <pc:docMk/>
          <pc:sldMk cId="2503072497" sldId="274"/>
        </pc:sldMkLst>
        <pc:picChg chg="add mod">
          <ac:chgData name="jason k [Alumni]" userId="cad2a10b-e47c-40a7-8468-8d5541ce78fb" providerId="ADAL" clId="{4CAAD5F7-5763-44ED-9E50-A277ECF642B6}" dt="2021-07-27T09:17:37.289" v="16" actId="1076"/>
          <ac:picMkLst>
            <pc:docMk/>
            <pc:sldMk cId="2503072497" sldId="274"/>
            <ac:picMk id="3" creationId="{55F3D4D4-8840-495E-9409-C72CD25A6135}"/>
          </ac:picMkLst>
        </pc:picChg>
        <pc:picChg chg="mod">
          <ac:chgData name="jason k [Alumni]" userId="cad2a10b-e47c-40a7-8468-8d5541ce78fb" providerId="ADAL" clId="{4CAAD5F7-5763-44ED-9E50-A277ECF642B6}" dt="2021-07-27T09:17:40.443" v="18" actId="1076"/>
          <ac:picMkLst>
            <pc:docMk/>
            <pc:sldMk cId="2503072497" sldId="274"/>
            <ac:picMk id="7" creationId="{8A248BA4-147E-4161-9FB6-C0AE61C5C421}"/>
          </ac:picMkLst>
        </pc:picChg>
      </pc:sldChg>
      <pc:sldChg chg="modSp mod">
        <pc:chgData name="jason k [Alumni]" userId="cad2a10b-e47c-40a7-8468-8d5541ce78fb" providerId="ADAL" clId="{4CAAD5F7-5763-44ED-9E50-A277ECF642B6}" dt="2021-07-27T09:15:20.368" v="5" actId="14100"/>
        <pc:sldMkLst>
          <pc:docMk/>
          <pc:sldMk cId="3560977221" sldId="282"/>
        </pc:sldMkLst>
        <pc:spChg chg="mod">
          <ac:chgData name="jason k [Alumni]" userId="cad2a10b-e47c-40a7-8468-8d5541ce78fb" providerId="ADAL" clId="{4CAAD5F7-5763-44ED-9E50-A277ECF642B6}" dt="2021-07-27T09:15:20.368" v="5" actId="14100"/>
          <ac:spMkLst>
            <pc:docMk/>
            <pc:sldMk cId="3560977221" sldId="282"/>
            <ac:spMk id="3" creationId="{CF8CC934-8B03-40DB-B600-4D311FB3ACB3}"/>
          </ac:spMkLst>
        </pc:spChg>
      </pc:sldChg>
      <pc:sldChg chg="del">
        <pc:chgData name="jason k [Alumni]" userId="cad2a10b-e47c-40a7-8468-8d5541ce78fb" providerId="ADAL" clId="{4CAAD5F7-5763-44ED-9E50-A277ECF642B6}" dt="2021-07-27T09:15:50.003" v="6" actId="47"/>
        <pc:sldMkLst>
          <pc:docMk/>
          <pc:sldMk cId="4099926368" sldId="283"/>
        </pc:sldMkLst>
      </pc:sldChg>
      <pc:sldChg chg="add del">
        <pc:chgData name="jason k [Alumni]" userId="cad2a10b-e47c-40a7-8468-8d5541ce78fb" providerId="ADAL" clId="{4CAAD5F7-5763-44ED-9E50-A277ECF642B6}" dt="2021-07-27T09:18:23.445" v="21" actId="2696"/>
        <pc:sldMkLst>
          <pc:docMk/>
          <pc:sldMk cId="29164869" sldId="293"/>
        </pc:sldMkLst>
      </pc:sldChg>
      <pc:sldChg chg="del">
        <pc:chgData name="jason k [Alumni]" userId="cad2a10b-e47c-40a7-8468-8d5541ce78fb" providerId="ADAL" clId="{4CAAD5F7-5763-44ED-9E50-A277ECF642B6}" dt="2021-07-27T09:17:45.978" v="19" actId="47"/>
        <pc:sldMkLst>
          <pc:docMk/>
          <pc:sldMk cId="2422445922" sldId="295"/>
        </pc:sldMkLst>
      </pc:sldChg>
    </pc:docChg>
  </pc:docChgLst>
  <pc:docChgLst>
    <pc:chgData name="jason k [Alumni]" userId="cad2a10b-e47c-40a7-8468-8d5541ce78fb" providerId="ADAL" clId="{BDAB297E-7BCE-4683-8150-FC76F10EC474}"/>
    <pc:docChg chg="custSel addSld modSld">
      <pc:chgData name="jason k [Alumni]" userId="cad2a10b-e47c-40a7-8468-8d5541ce78fb" providerId="ADAL" clId="{BDAB297E-7BCE-4683-8150-FC76F10EC474}" dt="2021-06-23T03:49:59.906" v="5" actId="27636"/>
      <pc:docMkLst>
        <pc:docMk/>
      </pc:docMkLst>
      <pc:sldChg chg="addSp delSp modSp">
        <pc:chgData name="jason k [Alumni]" userId="cad2a10b-e47c-40a7-8468-8d5541ce78fb" providerId="ADAL" clId="{BDAB297E-7BCE-4683-8150-FC76F10EC474}" dt="2021-06-23T03:49:53.408" v="1"/>
        <pc:sldMkLst>
          <pc:docMk/>
          <pc:sldMk cId="0" sldId="256"/>
        </pc:sldMkLst>
        <pc:graphicFrameChg chg="add del mod">
          <ac:chgData name="jason k [Alumni]" userId="cad2a10b-e47c-40a7-8468-8d5541ce78fb" providerId="ADAL" clId="{BDAB297E-7BCE-4683-8150-FC76F10EC474}" dt="2021-06-23T03:49:53.408" v="1"/>
          <ac:graphicFrameMkLst>
            <pc:docMk/>
            <pc:sldMk cId="0" sldId="256"/>
            <ac:graphicFrameMk id="2" creationId="{88CA92A2-EDD9-46F0-B58C-0A463C522AEC}"/>
          </ac:graphicFrameMkLst>
        </pc:graphicFrameChg>
      </pc:sldChg>
      <pc:sldChg chg="modSp mod">
        <pc:chgData name="jason k [Alumni]" userId="cad2a10b-e47c-40a7-8468-8d5541ce78fb" providerId="ADAL" clId="{BDAB297E-7BCE-4683-8150-FC76F10EC474}" dt="2021-06-23T03:49:59.906" v="5" actId="27636"/>
        <pc:sldMkLst>
          <pc:docMk/>
          <pc:sldMk cId="0" sldId="257"/>
        </pc:sldMkLst>
        <pc:spChg chg="mod">
          <ac:chgData name="jason k [Alumni]" userId="cad2a10b-e47c-40a7-8468-8d5541ce78fb" providerId="ADAL" clId="{BDAB297E-7BCE-4683-8150-FC76F10EC474}" dt="2021-06-23T03:49:59.906" v="5" actId="27636"/>
          <ac:spMkLst>
            <pc:docMk/>
            <pc:sldMk cId="0" sldId="257"/>
            <ac:spMk id="174" creationId="{00000000-0000-0000-0000-000000000000}"/>
          </ac:spMkLst>
        </pc:spChg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1343034982" sldId="273"/>
        </pc:sldMkLst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2503072497" sldId="274"/>
        </pc:sldMkLst>
      </pc:sldChg>
      <pc:sldChg chg="modSp add mod modTransition">
        <pc:chgData name="jason k [Alumni]" userId="cad2a10b-e47c-40a7-8468-8d5541ce78fb" providerId="ADAL" clId="{BDAB297E-7BCE-4683-8150-FC76F10EC474}" dt="2021-06-23T03:49:59.895" v="4" actId="27636"/>
        <pc:sldMkLst>
          <pc:docMk/>
          <pc:sldMk cId="1331117542" sldId="275"/>
        </pc:sldMkLst>
        <pc:spChg chg="mod">
          <ac:chgData name="jason k [Alumni]" userId="cad2a10b-e47c-40a7-8468-8d5541ce78fb" providerId="ADAL" clId="{BDAB297E-7BCE-4683-8150-FC76F10EC474}" dt="2021-06-23T03:49:59.895" v="4" actId="27636"/>
          <ac:spMkLst>
            <pc:docMk/>
            <pc:sldMk cId="1331117542" sldId="275"/>
            <ac:spMk id="2" creationId="{00000000-0000-0000-0000-000000000000}"/>
          </ac:spMkLst>
        </pc:spChg>
        <pc:spChg chg="mod">
          <ac:chgData name="jason k [Alumni]" userId="cad2a10b-e47c-40a7-8468-8d5541ce78fb" providerId="ADAL" clId="{BDAB297E-7BCE-4683-8150-FC76F10EC474}" dt="2021-06-23T03:49:59.893" v="3" actId="27636"/>
          <ac:spMkLst>
            <pc:docMk/>
            <pc:sldMk cId="1331117542" sldId="275"/>
            <ac:spMk id="3" creationId="{00000000-0000-0000-0000-000000000000}"/>
          </ac:spMkLst>
        </pc:spChg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1533823551" sldId="276"/>
        </pc:sldMkLst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4182998412" sldId="277"/>
        </pc:sldMkLst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2707565472" sldId="278"/>
        </pc:sldMkLst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3352022495" sldId="279"/>
        </pc:sldMkLst>
      </pc:sldChg>
      <pc:sldChg chg="add modTransition">
        <pc:chgData name="jason k [Alumni]" userId="cad2a10b-e47c-40a7-8468-8d5541ce78fb" providerId="ADAL" clId="{BDAB297E-7BCE-4683-8150-FC76F10EC474}" dt="2021-06-23T03:49:59.830" v="2"/>
        <pc:sldMkLst>
          <pc:docMk/>
          <pc:sldMk cId="1017287655" sldId="280"/>
        </pc:sldMkLst>
      </pc:sldChg>
    </pc:docChg>
  </pc:docChgLst>
  <pc:docChgLst>
    <pc:chgData name="jason k [Alumni]" userId="cad2a10b-e47c-40a7-8468-8d5541ce78fb" providerId="ADAL" clId="{D77EB226-CF9D-4E2E-B10A-3CF05A7C1E5E}"/>
    <pc:docChg chg="undo redo custSel addSld delSld modSld sldOrd">
      <pc:chgData name="jason k [Alumni]" userId="cad2a10b-e47c-40a7-8468-8d5541ce78fb" providerId="ADAL" clId="{D77EB226-CF9D-4E2E-B10A-3CF05A7C1E5E}" dt="2021-06-25T01:39:23.555" v="1202" actId="20577"/>
      <pc:docMkLst>
        <pc:docMk/>
      </pc:docMkLst>
      <pc:sldChg chg="modSp mod">
        <pc:chgData name="jason k [Alumni]" userId="cad2a10b-e47c-40a7-8468-8d5541ce78fb" providerId="ADAL" clId="{D77EB226-CF9D-4E2E-B10A-3CF05A7C1E5E}" dt="2021-06-25T01:36:29.933" v="1145" actId="20577"/>
        <pc:sldMkLst>
          <pc:docMk/>
          <pc:sldMk cId="0" sldId="256"/>
        </pc:sldMkLst>
        <pc:spChg chg="mod">
          <ac:chgData name="jason k [Alumni]" userId="cad2a10b-e47c-40a7-8468-8d5541ce78fb" providerId="ADAL" clId="{D77EB226-CF9D-4E2E-B10A-3CF05A7C1E5E}" dt="2021-06-25T01:36:29.933" v="1145" actId="20577"/>
          <ac:spMkLst>
            <pc:docMk/>
            <pc:sldMk cId="0" sldId="256"/>
            <ac:spMk id="163" creationId="{00000000-0000-0000-0000-000000000000}"/>
          </ac:spMkLst>
        </pc:spChg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57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59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0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1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2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3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4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5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6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7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8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69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70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71"/>
        </pc:sldMkLst>
      </pc:sldChg>
      <pc:sldChg chg="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0" sldId="272"/>
        </pc:sldMkLst>
      </pc:sldChg>
      <pc:sldChg chg="addSp delSp modSp mod modClrScheme chgLayout">
        <pc:chgData name="jason k [Alumni]" userId="cad2a10b-e47c-40a7-8468-8d5541ce78fb" providerId="ADAL" clId="{D77EB226-CF9D-4E2E-B10A-3CF05A7C1E5E}" dt="2021-06-23T04:02:52.756" v="235" actId="1076"/>
        <pc:sldMkLst>
          <pc:docMk/>
          <pc:sldMk cId="1343034982" sldId="273"/>
        </pc:sldMkLst>
        <pc:spChg chg="mod ord">
          <ac:chgData name="jason k [Alumni]" userId="cad2a10b-e47c-40a7-8468-8d5541ce78fb" providerId="ADAL" clId="{D77EB226-CF9D-4E2E-B10A-3CF05A7C1E5E}" dt="2021-06-23T03:58:11.504" v="132" actId="700"/>
          <ac:spMkLst>
            <pc:docMk/>
            <pc:sldMk cId="1343034982" sldId="273"/>
            <ac:spMk id="2" creationId="{00000000-0000-0000-0000-000000000000}"/>
          </ac:spMkLst>
        </pc:spChg>
        <pc:spChg chg="add del mod">
          <ac:chgData name="jason k [Alumni]" userId="cad2a10b-e47c-40a7-8468-8d5541ce78fb" providerId="ADAL" clId="{D77EB226-CF9D-4E2E-B10A-3CF05A7C1E5E}" dt="2021-06-23T03:57:47.321" v="123" actId="21"/>
          <ac:spMkLst>
            <pc:docMk/>
            <pc:sldMk cId="1343034982" sldId="273"/>
            <ac:spMk id="3" creationId="{FFB18A70-E72E-445C-B871-7EA9D83BBE74}"/>
          </ac:spMkLst>
        </pc:spChg>
        <pc:spChg chg="add del mod ord">
          <ac:chgData name="jason k [Alumni]" userId="cad2a10b-e47c-40a7-8468-8d5541ce78fb" providerId="ADAL" clId="{D77EB226-CF9D-4E2E-B10A-3CF05A7C1E5E}" dt="2021-06-23T03:58:11.504" v="132" actId="700"/>
          <ac:spMkLst>
            <pc:docMk/>
            <pc:sldMk cId="1343034982" sldId="273"/>
            <ac:spMk id="4" creationId="{3594387F-EF98-460A-9CB4-4219B764247B}"/>
          </ac:spMkLst>
        </pc:spChg>
        <pc:spChg chg="add del mod ord">
          <ac:chgData name="jason k [Alumni]" userId="cad2a10b-e47c-40a7-8468-8d5541ce78fb" providerId="ADAL" clId="{D77EB226-CF9D-4E2E-B10A-3CF05A7C1E5E}" dt="2021-06-23T03:59:20.809" v="195" actId="1076"/>
          <ac:spMkLst>
            <pc:docMk/>
            <pc:sldMk cId="1343034982" sldId="273"/>
            <ac:spMk id="5" creationId="{547D5BDB-A482-4A4E-880F-7D739BAA28FC}"/>
          </ac:spMkLst>
        </pc:spChg>
        <pc:picChg chg="add del mod">
          <ac:chgData name="jason k [Alumni]" userId="cad2a10b-e47c-40a7-8468-8d5541ce78fb" providerId="ADAL" clId="{D77EB226-CF9D-4E2E-B10A-3CF05A7C1E5E}" dt="2021-06-23T03:57:47.321" v="123" actId="21"/>
          <ac:picMkLst>
            <pc:docMk/>
            <pc:sldMk cId="1343034982" sldId="273"/>
            <ac:picMk id="6" creationId="{2DD00630-A2A4-49B5-A27F-B0A3B7D0FAB1}"/>
          </ac:picMkLst>
        </pc:picChg>
        <pc:picChg chg="add del mod">
          <ac:chgData name="jason k [Alumni]" userId="cad2a10b-e47c-40a7-8468-8d5541ce78fb" providerId="ADAL" clId="{D77EB226-CF9D-4E2E-B10A-3CF05A7C1E5E}" dt="2021-06-23T03:57:47.321" v="123" actId="21"/>
          <ac:picMkLst>
            <pc:docMk/>
            <pc:sldMk cId="1343034982" sldId="273"/>
            <ac:picMk id="1026" creationId="{FA1176D8-DA40-4C7A-AEAC-6CBF26AFD11A}"/>
          </ac:picMkLst>
        </pc:picChg>
        <pc:picChg chg="add mod">
          <ac:chgData name="jason k [Alumni]" userId="cad2a10b-e47c-40a7-8468-8d5541ce78fb" providerId="ADAL" clId="{D77EB226-CF9D-4E2E-B10A-3CF05A7C1E5E}" dt="2021-06-23T04:02:52.756" v="235" actId="1076"/>
          <ac:picMkLst>
            <pc:docMk/>
            <pc:sldMk cId="1343034982" sldId="273"/>
            <ac:picMk id="1028" creationId="{E0B5796E-E7AC-4B2D-B95F-9DD40CAC920B}"/>
          </ac:picMkLst>
        </pc:picChg>
        <pc:picChg chg="add mod">
          <ac:chgData name="jason k [Alumni]" userId="cad2a10b-e47c-40a7-8468-8d5541ce78fb" providerId="ADAL" clId="{D77EB226-CF9D-4E2E-B10A-3CF05A7C1E5E}" dt="2021-06-23T03:59:25.405" v="197" actId="1076"/>
          <ac:picMkLst>
            <pc:docMk/>
            <pc:sldMk cId="1343034982" sldId="273"/>
            <ac:picMk id="1030" creationId="{DAF2D458-6F77-49D5-B806-A0E9D560A393}"/>
          </ac:picMkLst>
        </pc:picChg>
      </pc:sldChg>
      <pc:sldChg chg="addSp delSp modSp mod">
        <pc:chgData name="jason k [Alumni]" userId="cad2a10b-e47c-40a7-8468-8d5541ce78fb" providerId="ADAL" clId="{D77EB226-CF9D-4E2E-B10A-3CF05A7C1E5E}" dt="2021-06-23T05:40:21.884" v="761" actId="1076"/>
        <pc:sldMkLst>
          <pc:docMk/>
          <pc:sldMk cId="2503072497" sldId="274"/>
        </pc:sldMkLst>
        <pc:spChg chg="mod">
          <ac:chgData name="jason k [Alumni]" userId="cad2a10b-e47c-40a7-8468-8d5541ce78fb" providerId="ADAL" clId="{D77EB226-CF9D-4E2E-B10A-3CF05A7C1E5E}" dt="2021-06-23T05:39:54.310" v="756" actId="20577"/>
          <ac:spMkLst>
            <pc:docMk/>
            <pc:sldMk cId="2503072497" sldId="274"/>
            <ac:spMk id="2" creationId="{00000000-0000-0000-0000-000000000000}"/>
          </ac:spMkLst>
        </pc:spChg>
        <pc:spChg chg="add del mod">
          <ac:chgData name="jason k [Alumni]" userId="cad2a10b-e47c-40a7-8468-8d5541ce78fb" providerId="ADAL" clId="{D77EB226-CF9D-4E2E-B10A-3CF05A7C1E5E}" dt="2021-06-23T05:40:06.952" v="758" actId="478"/>
          <ac:spMkLst>
            <pc:docMk/>
            <pc:sldMk cId="2503072497" sldId="274"/>
            <ac:spMk id="5" creationId="{E05BA640-9E6C-48D7-AED1-09D1F41A0F97}"/>
          </ac:spMkLst>
        </pc:spChg>
        <pc:picChg chg="del mod">
          <ac:chgData name="jason k [Alumni]" userId="cad2a10b-e47c-40a7-8468-8d5541ce78fb" providerId="ADAL" clId="{D77EB226-CF9D-4E2E-B10A-3CF05A7C1E5E}" dt="2021-06-23T05:39:25.265" v="689" actId="478"/>
          <ac:picMkLst>
            <pc:docMk/>
            <pc:sldMk cId="2503072497" sldId="274"/>
            <ac:picMk id="4" creationId="{00000000-0000-0000-0000-000000000000}"/>
          </ac:picMkLst>
        </pc:picChg>
        <pc:picChg chg="add mod modCrop">
          <ac:chgData name="jason k [Alumni]" userId="cad2a10b-e47c-40a7-8468-8d5541ce78fb" providerId="ADAL" clId="{D77EB226-CF9D-4E2E-B10A-3CF05A7C1E5E}" dt="2021-06-23T05:40:21.884" v="761" actId="1076"/>
          <ac:picMkLst>
            <pc:docMk/>
            <pc:sldMk cId="2503072497" sldId="274"/>
            <ac:picMk id="7" creationId="{8A248BA4-147E-4161-9FB6-C0AE61C5C421}"/>
          </ac:picMkLst>
        </pc:picChg>
      </pc:sldChg>
      <pc:sldChg chg="addSp modSp mod">
        <pc:chgData name="jason k [Alumni]" userId="cad2a10b-e47c-40a7-8468-8d5541ce78fb" providerId="ADAL" clId="{D77EB226-CF9D-4E2E-B10A-3CF05A7C1E5E}" dt="2021-06-23T05:50:38.368" v="785" actId="1076"/>
        <pc:sldMkLst>
          <pc:docMk/>
          <pc:sldMk cId="1331117542" sldId="275"/>
        </pc:sldMkLst>
        <pc:spChg chg="mod">
          <ac:chgData name="jason k [Alumni]" userId="cad2a10b-e47c-40a7-8468-8d5541ce78fb" providerId="ADAL" clId="{D77EB226-CF9D-4E2E-B10A-3CF05A7C1E5E}" dt="2021-06-23T05:50:38.368" v="785" actId="1076"/>
          <ac:spMkLst>
            <pc:docMk/>
            <pc:sldMk cId="1331117542" sldId="275"/>
            <ac:spMk id="2" creationId="{00000000-0000-0000-0000-000000000000}"/>
          </ac:spMkLst>
        </pc:spChg>
        <pc:spChg chg="mod">
          <ac:chgData name="jason k [Alumni]" userId="cad2a10b-e47c-40a7-8468-8d5541ce78fb" providerId="ADAL" clId="{D77EB226-CF9D-4E2E-B10A-3CF05A7C1E5E}" dt="2021-06-23T05:50:21.239" v="783" actId="1076"/>
          <ac:spMkLst>
            <pc:docMk/>
            <pc:sldMk cId="1331117542" sldId="275"/>
            <ac:spMk id="3" creationId="{00000000-0000-0000-0000-000000000000}"/>
          </ac:spMkLst>
        </pc:spChg>
        <pc:picChg chg="add mod modCrop">
          <ac:chgData name="jason k [Alumni]" userId="cad2a10b-e47c-40a7-8468-8d5541ce78fb" providerId="ADAL" clId="{D77EB226-CF9D-4E2E-B10A-3CF05A7C1E5E}" dt="2021-06-23T05:50:23.131" v="784" actId="1076"/>
          <ac:picMkLst>
            <pc:docMk/>
            <pc:sldMk cId="1331117542" sldId="275"/>
            <ac:picMk id="5" creationId="{CD8DA1A8-84F5-4949-8DC0-0BD81F472221}"/>
          </ac:picMkLst>
        </pc:picChg>
      </pc:sldChg>
      <pc:sldChg chg="modSp del mod">
        <pc:chgData name="jason k [Alumni]" userId="cad2a10b-e47c-40a7-8468-8d5541ce78fb" providerId="ADAL" clId="{D77EB226-CF9D-4E2E-B10A-3CF05A7C1E5E}" dt="2021-06-23T05:50:54.337" v="788" actId="47"/>
        <pc:sldMkLst>
          <pc:docMk/>
          <pc:sldMk cId="1533823551" sldId="276"/>
        </pc:sldMkLst>
        <pc:spChg chg="mod">
          <ac:chgData name="jason k [Alumni]" userId="cad2a10b-e47c-40a7-8468-8d5541ce78fb" providerId="ADAL" clId="{D77EB226-CF9D-4E2E-B10A-3CF05A7C1E5E}" dt="2021-06-23T05:50:51.483" v="787" actId="20577"/>
          <ac:spMkLst>
            <pc:docMk/>
            <pc:sldMk cId="1533823551" sldId="276"/>
            <ac:spMk id="3" creationId="{6819BB6A-994A-4EC0-BA21-4FE232E80D20}"/>
          </ac:spMkLst>
        </pc:spChg>
      </pc:sldChg>
      <pc:sldChg chg="addSp delSp modSp mod">
        <pc:chgData name="jason k [Alumni]" userId="cad2a10b-e47c-40a7-8468-8d5541ce78fb" providerId="ADAL" clId="{D77EB226-CF9D-4E2E-B10A-3CF05A7C1E5E}" dt="2021-06-23T05:57:07.148" v="889" actId="20577"/>
        <pc:sldMkLst>
          <pc:docMk/>
          <pc:sldMk cId="4182998412" sldId="277"/>
        </pc:sldMkLst>
        <pc:spChg chg="mod">
          <ac:chgData name="jason k [Alumni]" userId="cad2a10b-e47c-40a7-8468-8d5541ce78fb" providerId="ADAL" clId="{D77EB226-CF9D-4E2E-B10A-3CF05A7C1E5E}" dt="2021-06-23T05:57:07.148" v="889" actId="20577"/>
          <ac:spMkLst>
            <pc:docMk/>
            <pc:sldMk cId="4182998412" sldId="277"/>
            <ac:spMk id="2" creationId="{00000000-0000-0000-0000-000000000000}"/>
          </ac:spMkLst>
        </pc:spChg>
        <pc:spChg chg="del">
          <ac:chgData name="jason k [Alumni]" userId="cad2a10b-e47c-40a7-8468-8d5541ce78fb" providerId="ADAL" clId="{D77EB226-CF9D-4E2E-B10A-3CF05A7C1E5E}" dt="2021-06-23T05:51:09.811" v="793" actId="478"/>
          <ac:spMkLst>
            <pc:docMk/>
            <pc:sldMk cId="4182998412" sldId="277"/>
            <ac:spMk id="3" creationId="{00000000-0000-0000-0000-000000000000}"/>
          </ac:spMkLst>
        </pc:spChg>
        <pc:spChg chg="add mod">
          <ac:chgData name="jason k [Alumni]" userId="cad2a10b-e47c-40a7-8468-8d5541ce78fb" providerId="ADAL" clId="{D77EB226-CF9D-4E2E-B10A-3CF05A7C1E5E}" dt="2021-06-23T05:54:50.414" v="828" actId="1076"/>
          <ac:spMkLst>
            <pc:docMk/>
            <pc:sldMk cId="4182998412" sldId="277"/>
            <ac:spMk id="11" creationId="{0B18BC2F-7218-4C20-A67C-EB4643F023DC}"/>
          </ac:spMkLst>
        </pc:spChg>
        <pc:picChg chg="mod">
          <ac:chgData name="jason k [Alumni]" userId="cad2a10b-e47c-40a7-8468-8d5541ce78fb" providerId="ADAL" clId="{D77EB226-CF9D-4E2E-B10A-3CF05A7C1E5E}" dt="2021-06-23T05:54:18.762" v="817" actId="1076"/>
          <ac:picMkLst>
            <pc:docMk/>
            <pc:sldMk cId="4182998412" sldId="277"/>
            <ac:picMk id="4" creationId="{00000000-0000-0000-0000-000000000000}"/>
          </ac:picMkLst>
        </pc:picChg>
        <pc:picChg chg="add mod">
          <ac:chgData name="jason k [Alumni]" userId="cad2a10b-e47c-40a7-8468-8d5541ce78fb" providerId="ADAL" clId="{D77EB226-CF9D-4E2E-B10A-3CF05A7C1E5E}" dt="2021-06-23T05:54:32.426" v="825" actId="14100"/>
          <ac:picMkLst>
            <pc:docMk/>
            <pc:sldMk cId="4182998412" sldId="277"/>
            <ac:picMk id="6" creationId="{F2B15F2E-C8F5-4C1E-A25D-E402E260648D}"/>
          </ac:picMkLst>
        </pc:picChg>
        <pc:picChg chg="add mod">
          <ac:chgData name="jason k [Alumni]" userId="cad2a10b-e47c-40a7-8468-8d5541ce78fb" providerId="ADAL" clId="{D77EB226-CF9D-4E2E-B10A-3CF05A7C1E5E}" dt="2021-06-23T05:54:28.864" v="823" actId="1076"/>
          <ac:picMkLst>
            <pc:docMk/>
            <pc:sldMk cId="4182998412" sldId="277"/>
            <ac:picMk id="8" creationId="{D3F1DC39-E338-4777-AA2C-64DA8FD76CF6}"/>
          </ac:picMkLst>
        </pc:picChg>
        <pc:picChg chg="add del mod">
          <ac:chgData name="jason k [Alumni]" userId="cad2a10b-e47c-40a7-8468-8d5541ce78fb" providerId="ADAL" clId="{D77EB226-CF9D-4E2E-B10A-3CF05A7C1E5E}" dt="2021-06-23T05:54:24.795" v="821" actId="478"/>
          <ac:picMkLst>
            <pc:docMk/>
            <pc:sldMk cId="4182998412" sldId="277"/>
            <ac:picMk id="10" creationId="{233351D1-83FF-4AA2-B139-FC69EAA87D92}"/>
          </ac:picMkLst>
        </pc:picChg>
      </pc:sldChg>
      <pc:sldChg chg="addSp delSp modSp mod">
        <pc:chgData name="jason k [Alumni]" userId="cad2a10b-e47c-40a7-8468-8d5541ce78fb" providerId="ADAL" clId="{D77EB226-CF9D-4E2E-B10A-3CF05A7C1E5E}" dt="2021-06-23T06:00:35.530" v="982" actId="21"/>
        <pc:sldMkLst>
          <pc:docMk/>
          <pc:sldMk cId="2707565472" sldId="278"/>
        </pc:sldMkLst>
        <pc:spChg chg="del">
          <ac:chgData name="jason k [Alumni]" userId="cad2a10b-e47c-40a7-8468-8d5541ce78fb" providerId="ADAL" clId="{D77EB226-CF9D-4E2E-B10A-3CF05A7C1E5E}" dt="2021-06-23T05:51:22.741" v="794" actId="478"/>
          <ac:spMkLst>
            <pc:docMk/>
            <pc:sldMk cId="2707565472" sldId="278"/>
            <ac:spMk id="2" creationId="{00000000-0000-0000-0000-000000000000}"/>
          </ac:spMkLst>
        </pc:spChg>
        <pc:spChg chg="add del mod">
          <ac:chgData name="jason k [Alumni]" userId="cad2a10b-e47c-40a7-8468-8d5541ce78fb" providerId="ADAL" clId="{D77EB226-CF9D-4E2E-B10A-3CF05A7C1E5E}" dt="2021-06-23T05:51:26.191" v="799"/>
          <ac:spMkLst>
            <pc:docMk/>
            <pc:sldMk cId="2707565472" sldId="278"/>
            <ac:spMk id="5" creationId="{FA341146-48DB-46CE-9572-55715BCFF8C7}"/>
          </ac:spMkLst>
        </pc:spChg>
        <pc:spChg chg="add del mod">
          <ac:chgData name="jason k [Alumni]" userId="cad2a10b-e47c-40a7-8468-8d5541ce78fb" providerId="ADAL" clId="{D77EB226-CF9D-4E2E-B10A-3CF05A7C1E5E}" dt="2021-06-23T05:51:25.109" v="798"/>
          <ac:spMkLst>
            <pc:docMk/>
            <pc:sldMk cId="2707565472" sldId="278"/>
            <ac:spMk id="6" creationId="{D47AF7CE-9183-4FDE-9D21-0D2C44484EB5}"/>
          </ac:spMkLst>
        </pc:spChg>
        <pc:spChg chg="add mod">
          <ac:chgData name="jason k [Alumni]" userId="cad2a10b-e47c-40a7-8468-8d5541ce78fb" providerId="ADAL" clId="{D77EB226-CF9D-4E2E-B10A-3CF05A7C1E5E}" dt="2021-06-23T05:57:00.664" v="884" actId="20577"/>
          <ac:spMkLst>
            <pc:docMk/>
            <pc:sldMk cId="2707565472" sldId="278"/>
            <ac:spMk id="7" creationId="{BD99F2CA-36BB-4068-85B2-B5635F9FBA3F}"/>
          </ac:spMkLst>
        </pc:spChg>
        <pc:spChg chg="add del mod">
          <ac:chgData name="jason k [Alumni]" userId="cad2a10b-e47c-40a7-8468-8d5541ce78fb" providerId="ADAL" clId="{D77EB226-CF9D-4E2E-B10A-3CF05A7C1E5E}" dt="2021-06-23T05:51:30.585" v="802" actId="478"/>
          <ac:spMkLst>
            <pc:docMk/>
            <pc:sldMk cId="2707565472" sldId="278"/>
            <ac:spMk id="9" creationId="{CAA694D3-9054-4474-AF6A-AA74E5ED0376}"/>
          </ac:spMkLst>
        </pc:spChg>
        <pc:spChg chg="add mod">
          <ac:chgData name="jason k [Alumni]" userId="cad2a10b-e47c-40a7-8468-8d5541ce78fb" providerId="ADAL" clId="{D77EB226-CF9D-4E2E-B10A-3CF05A7C1E5E}" dt="2021-06-23T05:56:43.360" v="860" actId="1076"/>
          <ac:spMkLst>
            <pc:docMk/>
            <pc:sldMk cId="2707565472" sldId="278"/>
            <ac:spMk id="16" creationId="{175AD2CF-A9BF-4476-868A-6FC6C0AF24AF}"/>
          </ac:spMkLst>
        </pc:spChg>
        <pc:spChg chg="add mod">
          <ac:chgData name="jason k [Alumni]" userId="cad2a10b-e47c-40a7-8468-8d5541ce78fb" providerId="ADAL" clId="{D77EB226-CF9D-4E2E-B10A-3CF05A7C1E5E}" dt="2021-06-23T05:56:49.254" v="864" actId="1076"/>
          <ac:spMkLst>
            <pc:docMk/>
            <pc:sldMk cId="2707565472" sldId="278"/>
            <ac:spMk id="17" creationId="{1BBCBA7D-7FCF-4D2F-92E4-DBE1FDAE84FD}"/>
          </ac:spMkLst>
        </pc:spChg>
        <pc:spChg chg="add del mod">
          <ac:chgData name="jason k [Alumni]" userId="cad2a10b-e47c-40a7-8468-8d5541ce78fb" providerId="ADAL" clId="{D77EB226-CF9D-4E2E-B10A-3CF05A7C1E5E}" dt="2021-06-23T06:00:35.530" v="982" actId="21"/>
          <ac:spMkLst>
            <pc:docMk/>
            <pc:sldMk cId="2707565472" sldId="278"/>
            <ac:spMk id="18" creationId="{D908A6E5-2AD3-4012-AB9B-F17481F394B0}"/>
          </ac:spMkLst>
        </pc:spChg>
        <pc:picChg chg="del">
          <ac:chgData name="jason k [Alumni]" userId="cad2a10b-e47c-40a7-8468-8d5541ce78fb" providerId="ADAL" clId="{D77EB226-CF9D-4E2E-B10A-3CF05A7C1E5E}" dt="2021-06-23T05:51:27.807" v="801" actId="478"/>
          <ac:picMkLst>
            <pc:docMk/>
            <pc:sldMk cId="2707565472" sldId="278"/>
            <ac:picMk id="4" creationId="{00000000-0000-0000-0000-000000000000}"/>
          </ac:picMkLst>
        </pc:picChg>
        <pc:picChg chg="add mod modCrop">
          <ac:chgData name="jason k [Alumni]" userId="cad2a10b-e47c-40a7-8468-8d5541ce78fb" providerId="ADAL" clId="{D77EB226-CF9D-4E2E-B10A-3CF05A7C1E5E}" dt="2021-06-23T05:56:31.106" v="856" actId="1076"/>
          <ac:picMkLst>
            <pc:docMk/>
            <pc:sldMk cId="2707565472" sldId="278"/>
            <ac:picMk id="11" creationId="{48143102-8744-45CB-BFFB-A265C4899AB2}"/>
          </ac:picMkLst>
        </pc:picChg>
        <pc:picChg chg="add mod modCrop">
          <ac:chgData name="jason k [Alumni]" userId="cad2a10b-e47c-40a7-8468-8d5541ce78fb" providerId="ADAL" clId="{D77EB226-CF9D-4E2E-B10A-3CF05A7C1E5E}" dt="2021-06-23T05:56:34.486" v="857" actId="1076"/>
          <ac:picMkLst>
            <pc:docMk/>
            <pc:sldMk cId="2707565472" sldId="278"/>
            <ac:picMk id="13" creationId="{C5ADEA10-757C-4AEA-8902-B749F29BB533}"/>
          </ac:picMkLst>
        </pc:picChg>
        <pc:picChg chg="add mod modCrop">
          <ac:chgData name="jason k [Alumni]" userId="cad2a10b-e47c-40a7-8468-8d5541ce78fb" providerId="ADAL" clId="{D77EB226-CF9D-4E2E-B10A-3CF05A7C1E5E}" dt="2021-06-23T05:56:20.902" v="849" actId="1076"/>
          <ac:picMkLst>
            <pc:docMk/>
            <pc:sldMk cId="2707565472" sldId="278"/>
            <ac:picMk id="15" creationId="{B8981BD0-7810-4836-8157-071A03313F4E}"/>
          </ac:picMkLst>
        </pc:picChg>
      </pc:sldChg>
      <pc:sldChg chg="del">
        <pc:chgData name="jason k [Alumni]" userId="cad2a10b-e47c-40a7-8468-8d5541ce78fb" providerId="ADAL" clId="{D77EB226-CF9D-4E2E-B10A-3CF05A7C1E5E}" dt="2021-06-23T05:59:29.796" v="955" actId="47"/>
        <pc:sldMkLst>
          <pc:docMk/>
          <pc:sldMk cId="3352022495" sldId="279"/>
        </pc:sldMkLst>
      </pc:sldChg>
      <pc:sldChg chg="add del">
        <pc:chgData name="jason k [Alumni]" userId="cad2a10b-e47c-40a7-8468-8d5541ce78fb" providerId="ADAL" clId="{D77EB226-CF9D-4E2E-B10A-3CF05A7C1E5E}" dt="2021-06-23T06:03:21.347" v="1023" actId="47"/>
        <pc:sldMkLst>
          <pc:docMk/>
          <pc:sldMk cId="1017287655" sldId="280"/>
        </pc:sldMkLst>
      </pc:sldChg>
      <pc:sldChg chg="addSp delSp modSp new mod">
        <pc:chgData name="jason k [Alumni]" userId="cad2a10b-e47c-40a7-8468-8d5541ce78fb" providerId="ADAL" clId="{D77EB226-CF9D-4E2E-B10A-3CF05A7C1E5E}" dt="2021-06-23T04:01:47.858" v="232" actId="20577"/>
        <pc:sldMkLst>
          <pc:docMk/>
          <pc:sldMk cId="1449842816" sldId="281"/>
        </pc:sldMkLst>
        <pc:spChg chg="mod">
          <ac:chgData name="jason k [Alumni]" userId="cad2a10b-e47c-40a7-8468-8d5541ce78fb" providerId="ADAL" clId="{D77EB226-CF9D-4E2E-B10A-3CF05A7C1E5E}" dt="2021-06-23T04:01:47.858" v="232" actId="20577"/>
          <ac:spMkLst>
            <pc:docMk/>
            <pc:sldMk cId="1449842816" sldId="281"/>
            <ac:spMk id="2" creationId="{A94CA4CC-D535-41FF-BC6C-F66BC7E2B842}"/>
          </ac:spMkLst>
        </pc:spChg>
        <pc:spChg chg="add del mod">
          <ac:chgData name="jason k [Alumni]" userId="cad2a10b-e47c-40a7-8468-8d5541ce78fb" providerId="ADAL" clId="{D77EB226-CF9D-4E2E-B10A-3CF05A7C1E5E}" dt="2021-06-23T04:00:52.392" v="225" actId="20577"/>
          <ac:spMkLst>
            <pc:docMk/>
            <pc:sldMk cId="1449842816" sldId="281"/>
            <ac:spMk id="3" creationId="{3F7F93DE-E5E5-4D26-8CD3-456B2F4CF1A8}"/>
          </ac:spMkLst>
        </pc:spChg>
        <pc:spChg chg="add mod">
          <ac:chgData name="jason k [Alumni]" userId="cad2a10b-e47c-40a7-8468-8d5541ce78fb" providerId="ADAL" clId="{D77EB226-CF9D-4E2E-B10A-3CF05A7C1E5E}" dt="2021-06-23T03:57:54.339" v="126" actId="21"/>
          <ac:spMkLst>
            <pc:docMk/>
            <pc:sldMk cId="1449842816" sldId="281"/>
            <ac:spMk id="5" creationId="{8777A61D-4ECA-4C57-940F-0EBC89FC7A6D}"/>
          </ac:spMkLst>
        </pc:spChg>
        <pc:picChg chg="add mod">
          <ac:chgData name="jason k [Alumni]" userId="cad2a10b-e47c-40a7-8468-8d5541ce78fb" providerId="ADAL" clId="{D77EB226-CF9D-4E2E-B10A-3CF05A7C1E5E}" dt="2021-06-23T04:00:43.479" v="211" actId="1076"/>
          <ac:picMkLst>
            <pc:docMk/>
            <pc:sldMk cId="1449842816" sldId="281"/>
            <ac:picMk id="6" creationId="{9207956A-4868-413D-A713-24E95545F198}"/>
          </ac:picMkLst>
        </pc:picChg>
        <pc:picChg chg="add del mod">
          <ac:chgData name="jason k [Alumni]" userId="cad2a10b-e47c-40a7-8468-8d5541ce78fb" providerId="ADAL" clId="{D77EB226-CF9D-4E2E-B10A-3CF05A7C1E5E}" dt="2021-06-23T03:59:51.964" v="202" actId="478"/>
          <ac:picMkLst>
            <pc:docMk/>
            <pc:sldMk cId="1449842816" sldId="281"/>
            <ac:picMk id="7" creationId="{0051F76D-0683-439C-ABAC-E6C41C654AAD}"/>
          </ac:picMkLst>
        </pc:picChg>
        <pc:picChg chg="add mod">
          <ac:chgData name="jason k [Alumni]" userId="cad2a10b-e47c-40a7-8468-8d5541ce78fb" providerId="ADAL" clId="{D77EB226-CF9D-4E2E-B10A-3CF05A7C1E5E}" dt="2021-06-23T04:00:38.853" v="208" actId="1076"/>
          <ac:picMkLst>
            <pc:docMk/>
            <pc:sldMk cId="1449842816" sldId="281"/>
            <ac:picMk id="2050" creationId="{7EF02327-763F-47CB-8300-F27CB1EB581F}"/>
          </ac:picMkLst>
        </pc:picChg>
      </pc:sldChg>
      <pc:sldChg chg="modSp new mod">
        <pc:chgData name="jason k [Alumni]" userId="cad2a10b-e47c-40a7-8468-8d5541ce78fb" providerId="ADAL" clId="{D77EB226-CF9D-4E2E-B10A-3CF05A7C1E5E}" dt="2021-06-23T04:20:31.653" v="503" actId="20577"/>
        <pc:sldMkLst>
          <pc:docMk/>
          <pc:sldMk cId="3560977221" sldId="282"/>
        </pc:sldMkLst>
        <pc:spChg chg="mod">
          <ac:chgData name="jason k [Alumni]" userId="cad2a10b-e47c-40a7-8468-8d5541ce78fb" providerId="ADAL" clId="{D77EB226-CF9D-4E2E-B10A-3CF05A7C1E5E}" dt="2021-06-23T04:10:00.095" v="409" actId="20577"/>
          <ac:spMkLst>
            <pc:docMk/>
            <pc:sldMk cId="3560977221" sldId="282"/>
            <ac:spMk id="2" creationId="{FCD8FC71-0F6D-42A3-BCE8-C130E8B4E139}"/>
          </ac:spMkLst>
        </pc:spChg>
        <pc:spChg chg="mod">
          <ac:chgData name="jason k [Alumni]" userId="cad2a10b-e47c-40a7-8468-8d5541ce78fb" providerId="ADAL" clId="{D77EB226-CF9D-4E2E-B10A-3CF05A7C1E5E}" dt="2021-06-23T04:20:31.653" v="503" actId="20577"/>
          <ac:spMkLst>
            <pc:docMk/>
            <pc:sldMk cId="3560977221" sldId="282"/>
            <ac:spMk id="3" creationId="{CF8CC934-8B03-40DB-B600-4D311FB3ACB3}"/>
          </ac:spMkLst>
        </pc:spChg>
      </pc:sldChg>
      <pc:sldChg chg="addSp delSp modSp new mod">
        <pc:chgData name="jason k [Alumni]" userId="cad2a10b-e47c-40a7-8468-8d5541ce78fb" providerId="ADAL" clId="{D77EB226-CF9D-4E2E-B10A-3CF05A7C1E5E}" dt="2021-06-23T05:34:09.247" v="634" actId="20577"/>
        <pc:sldMkLst>
          <pc:docMk/>
          <pc:sldMk cId="4099926368" sldId="283"/>
        </pc:sldMkLst>
        <pc:spChg chg="mod">
          <ac:chgData name="jason k [Alumni]" userId="cad2a10b-e47c-40a7-8468-8d5541ce78fb" providerId="ADAL" clId="{D77EB226-CF9D-4E2E-B10A-3CF05A7C1E5E}" dt="2021-06-23T05:34:09.247" v="634" actId="20577"/>
          <ac:spMkLst>
            <pc:docMk/>
            <pc:sldMk cId="4099926368" sldId="283"/>
            <ac:spMk id="2" creationId="{0EE0C676-F90F-43BE-A121-1BF98E123B31}"/>
          </ac:spMkLst>
        </pc:spChg>
        <pc:spChg chg="del">
          <ac:chgData name="jason k [Alumni]" userId="cad2a10b-e47c-40a7-8468-8d5541ce78fb" providerId="ADAL" clId="{D77EB226-CF9D-4E2E-B10A-3CF05A7C1E5E}" dt="2021-06-23T04:12:10.515" v="453" actId="478"/>
          <ac:spMkLst>
            <pc:docMk/>
            <pc:sldMk cId="4099926368" sldId="283"/>
            <ac:spMk id="3" creationId="{63A54F8A-D976-4442-9668-60703EC70ADE}"/>
          </ac:spMkLst>
        </pc:spChg>
        <pc:spChg chg="add mod">
          <ac:chgData name="jason k [Alumni]" userId="cad2a10b-e47c-40a7-8468-8d5541ce78fb" providerId="ADAL" clId="{D77EB226-CF9D-4E2E-B10A-3CF05A7C1E5E}" dt="2021-06-23T04:24:00.317" v="579" actId="1076"/>
          <ac:spMkLst>
            <pc:docMk/>
            <pc:sldMk cId="4099926368" sldId="283"/>
            <ac:spMk id="5" creationId="{A2895701-34B7-4119-819F-07E0178BF4F2}"/>
          </ac:spMkLst>
        </pc:spChg>
        <pc:picChg chg="add del mod">
          <ac:chgData name="jason k [Alumni]" userId="cad2a10b-e47c-40a7-8468-8d5541ce78fb" providerId="ADAL" clId="{D77EB226-CF9D-4E2E-B10A-3CF05A7C1E5E}" dt="2021-06-23T04:20:20.605" v="488" actId="478"/>
          <ac:picMkLst>
            <pc:docMk/>
            <pc:sldMk cId="4099926368" sldId="283"/>
            <ac:picMk id="3074" creationId="{7EF5781C-A5EF-4088-917E-44D22BF94ECD}"/>
          </ac:picMkLst>
        </pc:picChg>
        <pc:picChg chg="add del mod">
          <ac:chgData name="jason k [Alumni]" userId="cad2a10b-e47c-40a7-8468-8d5541ce78fb" providerId="ADAL" clId="{D77EB226-CF9D-4E2E-B10A-3CF05A7C1E5E}" dt="2021-06-23T04:20:21.308" v="489" actId="478"/>
          <ac:picMkLst>
            <pc:docMk/>
            <pc:sldMk cId="4099926368" sldId="283"/>
            <ac:picMk id="3076" creationId="{EAF45C53-9A44-464E-877C-E9E324099885}"/>
          </ac:picMkLst>
        </pc:picChg>
        <pc:picChg chg="add mod">
          <ac:chgData name="jason k [Alumni]" userId="cad2a10b-e47c-40a7-8468-8d5541ce78fb" providerId="ADAL" clId="{D77EB226-CF9D-4E2E-B10A-3CF05A7C1E5E}" dt="2021-06-23T05:33:37.032" v="625" actId="1076"/>
          <ac:picMkLst>
            <pc:docMk/>
            <pc:sldMk cId="4099926368" sldId="283"/>
            <ac:picMk id="3078" creationId="{FE5171B8-6693-4615-9916-A0FB9CF55D00}"/>
          </ac:picMkLst>
        </pc:picChg>
        <pc:picChg chg="add del mod">
          <ac:chgData name="jason k [Alumni]" userId="cad2a10b-e47c-40a7-8468-8d5541ce78fb" providerId="ADAL" clId="{D77EB226-CF9D-4E2E-B10A-3CF05A7C1E5E}" dt="2021-06-23T04:34:46.842" v="596" actId="478"/>
          <ac:picMkLst>
            <pc:docMk/>
            <pc:sldMk cId="4099926368" sldId="283"/>
            <ac:picMk id="3080" creationId="{F6C62E23-DDE4-409C-9DE3-5131ECB64B33}"/>
          </ac:picMkLst>
        </pc:picChg>
        <pc:picChg chg="add mod">
          <ac:chgData name="jason k [Alumni]" userId="cad2a10b-e47c-40a7-8468-8d5541ce78fb" providerId="ADAL" clId="{D77EB226-CF9D-4E2E-B10A-3CF05A7C1E5E}" dt="2021-06-23T05:33:31.861" v="623" actId="732"/>
          <ac:picMkLst>
            <pc:docMk/>
            <pc:sldMk cId="4099926368" sldId="283"/>
            <ac:picMk id="3082" creationId="{8844D499-4348-485C-AC0E-3D9C3D0C1C2F}"/>
          </ac:picMkLst>
        </pc:picChg>
      </pc:sldChg>
      <pc:sldChg chg="addSp delSp modSp new mod">
        <pc:chgData name="jason k [Alumni]" userId="cad2a10b-e47c-40a7-8468-8d5541ce78fb" providerId="ADAL" clId="{D77EB226-CF9D-4E2E-B10A-3CF05A7C1E5E}" dt="2021-06-23T05:37:40.493" v="686" actId="1076"/>
        <pc:sldMkLst>
          <pc:docMk/>
          <pc:sldMk cId="3465208282" sldId="284"/>
        </pc:sldMkLst>
        <pc:spChg chg="mod">
          <ac:chgData name="jason k [Alumni]" userId="cad2a10b-e47c-40a7-8468-8d5541ce78fb" providerId="ADAL" clId="{D77EB226-CF9D-4E2E-B10A-3CF05A7C1E5E}" dt="2021-06-23T05:34:23.624" v="663" actId="20577"/>
          <ac:spMkLst>
            <pc:docMk/>
            <pc:sldMk cId="3465208282" sldId="284"/>
            <ac:spMk id="2" creationId="{7657D6C2-F8A1-418A-93AB-34256422DC61}"/>
          </ac:spMkLst>
        </pc:spChg>
        <pc:spChg chg="del">
          <ac:chgData name="jason k [Alumni]" userId="cad2a10b-e47c-40a7-8468-8d5541ce78fb" providerId="ADAL" clId="{D77EB226-CF9D-4E2E-B10A-3CF05A7C1E5E}" dt="2021-06-23T05:35:30.050" v="664" actId="478"/>
          <ac:spMkLst>
            <pc:docMk/>
            <pc:sldMk cId="3465208282" sldId="284"/>
            <ac:spMk id="3" creationId="{0AA8CA29-AC19-4677-BF4C-A017C9EE614A}"/>
          </ac:spMkLst>
        </pc:spChg>
        <pc:spChg chg="add del">
          <ac:chgData name="jason k [Alumni]" userId="cad2a10b-e47c-40a7-8468-8d5541ce78fb" providerId="ADAL" clId="{D77EB226-CF9D-4E2E-B10A-3CF05A7C1E5E}" dt="2021-06-23T05:35:31.728" v="666" actId="22"/>
          <ac:spMkLst>
            <pc:docMk/>
            <pc:sldMk cId="3465208282" sldId="284"/>
            <ac:spMk id="6" creationId="{F132BE4A-6210-4718-8C36-42946BAB504C}"/>
          </ac:spMkLst>
        </pc:spChg>
        <pc:picChg chg="add mod">
          <ac:chgData name="jason k [Alumni]" userId="cad2a10b-e47c-40a7-8468-8d5541ce78fb" providerId="ADAL" clId="{D77EB226-CF9D-4E2E-B10A-3CF05A7C1E5E}" dt="2021-06-23T05:37:40.493" v="686" actId="1076"/>
          <ac:picMkLst>
            <pc:docMk/>
            <pc:sldMk cId="3465208282" sldId="284"/>
            <ac:picMk id="7" creationId="{CA254B18-0E37-418F-93FF-F507CBD0187F}"/>
          </ac:picMkLst>
        </pc:picChg>
        <pc:picChg chg="add mod">
          <ac:chgData name="jason k [Alumni]" userId="cad2a10b-e47c-40a7-8468-8d5541ce78fb" providerId="ADAL" clId="{D77EB226-CF9D-4E2E-B10A-3CF05A7C1E5E}" dt="2021-06-23T05:35:52.033" v="672" actId="1076"/>
          <ac:picMkLst>
            <pc:docMk/>
            <pc:sldMk cId="3465208282" sldId="284"/>
            <ac:picMk id="4098" creationId="{4C67EB78-77A3-4DD0-BA1D-F23B40F4C8A1}"/>
          </ac:picMkLst>
        </pc:picChg>
        <pc:picChg chg="add mod">
          <ac:chgData name="jason k [Alumni]" userId="cad2a10b-e47c-40a7-8468-8d5541ce78fb" providerId="ADAL" clId="{D77EB226-CF9D-4E2E-B10A-3CF05A7C1E5E}" dt="2021-06-23T05:37:00.575" v="677" actId="1076"/>
          <ac:picMkLst>
            <pc:docMk/>
            <pc:sldMk cId="3465208282" sldId="284"/>
            <ac:picMk id="4100" creationId="{F3D7DC3F-7200-4761-9286-7ADC9B5DDC45}"/>
          </ac:picMkLst>
        </pc:picChg>
        <pc:picChg chg="add mod">
          <ac:chgData name="jason k [Alumni]" userId="cad2a10b-e47c-40a7-8468-8d5541ce78fb" providerId="ADAL" clId="{D77EB226-CF9D-4E2E-B10A-3CF05A7C1E5E}" dt="2021-06-23T05:37:21.387" v="683" actId="1076"/>
          <ac:picMkLst>
            <pc:docMk/>
            <pc:sldMk cId="3465208282" sldId="284"/>
            <ac:picMk id="4102" creationId="{DB37359A-A792-462C-9BCA-2DBEBDD92FE8}"/>
          </ac:picMkLst>
        </pc:picChg>
      </pc:sldChg>
      <pc:sldChg chg="addSp delSp modSp new mod">
        <pc:chgData name="jason k [Alumni]" userId="cad2a10b-e47c-40a7-8468-8d5541ce78fb" providerId="ADAL" clId="{D77EB226-CF9D-4E2E-B10A-3CF05A7C1E5E}" dt="2021-06-23T06:00:52.831" v="990" actId="1076"/>
        <pc:sldMkLst>
          <pc:docMk/>
          <pc:sldMk cId="991085599" sldId="285"/>
        </pc:sldMkLst>
        <pc:spChg chg="mod">
          <ac:chgData name="jason k [Alumni]" userId="cad2a10b-e47c-40a7-8468-8d5541ce78fb" providerId="ADAL" clId="{D77EB226-CF9D-4E2E-B10A-3CF05A7C1E5E}" dt="2021-06-23T05:58:12.737" v="912" actId="20577"/>
          <ac:spMkLst>
            <pc:docMk/>
            <pc:sldMk cId="991085599" sldId="285"/>
            <ac:spMk id="2" creationId="{FBD5085E-A3C3-47B4-B5E8-A8E07B8723E2}"/>
          </ac:spMkLst>
        </pc:spChg>
        <pc:spChg chg="del">
          <ac:chgData name="jason k [Alumni]" userId="cad2a10b-e47c-40a7-8468-8d5541ce78fb" providerId="ADAL" clId="{D77EB226-CF9D-4E2E-B10A-3CF05A7C1E5E}" dt="2021-06-23T05:58:16.167" v="913" actId="478"/>
          <ac:spMkLst>
            <pc:docMk/>
            <pc:sldMk cId="991085599" sldId="285"/>
            <ac:spMk id="3" creationId="{72236C92-B03A-4A51-9065-985912834AA6}"/>
          </ac:spMkLst>
        </pc:spChg>
        <pc:spChg chg="add del">
          <ac:chgData name="jason k [Alumni]" userId="cad2a10b-e47c-40a7-8468-8d5541ce78fb" providerId="ADAL" clId="{D77EB226-CF9D-4E2E-B10A-3CF05A7C1E5E}" dt="2021-06-23T05:58:17.522" v="915" actId="22"/>
          <ac:spMkLst>
            <pc:docMk/>
            <pc:sldMk cId="991085599" sldId="285"/>
            <ac:spMk id="6" creationId="{F0C3AC74-1BFF-478D-A413-42D89AB37AED}"/>
          </ac:spMkLst>
        </pc:spChg>
        <pc:spChg chg="add mod">
          <ac:chgData name="jason k [Alumni]" userId="cad2a10b-e47c-40a7-8468-8d5541ce78fb" providerId="ADAL" clId="{D77EB226-CF9D-4E2E-B10A-3CF05A7C1E5E}" dt="2021-06-23T06:00:47.118" v="988" actId="1076"/>
          <ac:spMkLst>
            <pc:docMk/>
            <pc:sldMk cId="991085599" sldId="285"/>
            <ac:spMk id="29" creationId="{87DE98D6-E4C4-4A01-A900-445FE6BF0FA1}"/>
          </ac:spMkLst>
        </pc:spChg>
        <pc:spChg chg="add mod">
          <ac:chgData name="jason k [Alumni]" userId="cad2a10b-e47c-40a7-8468-8d5541ce78fb" providerId="ADAL" clId="{D77EB226-CF9D-4E2E-B10A-3CF05A7C1E5E}" dt="2021-06-23T06:00:52.831" v="990" actId="1076"/>
          <ac:spMkLst>
            <pc:docMk/>
            <pc:sldMk cId="991085599" sldId="285"/>
            <ac:spMk id="30" creationId="{0D7AA2FD-67AD-43D8-B9AB-D8C50E783007}"/>
          </ac:spMkLst>
        </pc:spChg>
        <pc:picChg chg="add del mod">
          <ac:chgData name="jason k [Alumni]" userId="cad2a10b-e47c-40a7-8468-8d5541ce78fb" providerId="ADAL" clId="{D77EB226-CF9D-4E2E-B10A-3CF05A7C1E5E}" dt="2021-06-23T05:59:23.194" v="952" actId="21"/>
          <ac:picMkLst>
            <pc:docMk/>
            <pc:sldMk cId="991085599" sldId="285"/>
            <ac:picMk id="8" creationId="{CB30E42A-4C47-472E-A945-DD7227861BD0}"/>
          </ac:picMkLst>
        </pc:picChg>
        <pc:picChg chg="add mod">
          <ac:chgData name="jason k [Alumni]" userId="cad2a10b-e47c-40a7-8468-8d5541ce78fb" providerId="ADAL" clId="{D77EB226-CF9D-4E2E-B10A-3CF05A7C1E5E}" dt="2021-06-23T06:00:42.447" v="986" actId="1076"/>
          <ac:picMkLst>
            <pc:docMk/>
            <pc:sldMk cId="991085599" sldId="285"/>
            <ac:picMk id="10" creationId="{B184FEF4-8B89-481D-87F5-4773BC35FE49}"/>
          </ac:picMkLst>
        </pc:picChg>
        <pc:picChg chg="add mod">
          <ac:chgData name="jason k [Alumni]" userId="cad2a10b-e47c-40a7-8468-8d5541ce78fb" providerId="ADAL" clId="{D77EB226-CF9D-4E2E-B10A-3CF05A7C1E5E}" dt="2021-06-23T06:00:22.195" v="979" actId="1076"/>
          <ac:picMkLst>
            <pc:docMk/>
            <pc:sldMk cId="991085599" sldId="285"/>
            <ac:picMk id="12" creationId="{737E7E5D-658E-4450-8D63-9A9A914B4616}"/>
          </ac:picMkLst>
        </pc:picChg>
        <pc:picChg chg="add mod">
          <ac:chgData name="jason k [Alumni]" userId="cad2a10b-e47c-40a7-8468-8d5541ce78fb" providerId="ADAL" clId="{D77EB226-CF9D-4E2E-B10A-3CF05A7C1E5E}" dt="2021-06-23T06:00:27.212" v="980" actId="1076"/>
          <ac:picMkLst>
            <pc:docMk/>
            <pc:sldMk cId="991085599" sldId="285"/>
            <ac:picMk id="14" creationId="{7AF31F71-3976-4320-8C62-718B0497F51B}"/>
          </ac:picMkLst>
        </pc:picChg>
        <pc:picChg chg="add del mod">
          <ac:chgData name="jason k [Alumni]" userId="cad2a10b-e47c-40a7-8468-8d5541ce78fb" providerId="ADAL" clId="{D77EB226-CF9D-4E2E-B10A-3CF05A7C1E5E}" dt="2021-06-23T05:59:13.930" v="946" actId="21"/>
          <ac:picMkLst>
            <pc:docMk/>
            <pc:sldMk cId="991085599" sldId="285"/>
            <ac:picMk id="16" creationId="{35CC8B9F-69A8-4DBA-B986-1374DAB6C347}"/>
          </ac:picMkLst>
        </pc:picChg>
        <pc:picChg chg="add del mod">
          <ac:chgData name="jason k [Alumni]" userId="cad2a10b-e47c-40a7-8468-8d5541ce78fb" providerId="ADAL" clId="{D77EB226-CF9D-4E2E-B10A-3CF05A7C1E5E}" dt="2021-06-23T05:59:13.930" v="946" actId="21"/>
          <ac:picMkLst>
            <pc:docMk/>
            <pc:sldMk cId="991085599" sldId="285"/>
            <ac:picMk id="18" creationId="{98E0B819-992C-4ACA-A461-264CBB535FE1}"/>
          </ac:picMkLst>
        </pc:picChg>
        <pc:picChg chg="add del mod">
          <ac:chgData name="jason k [Alumni]" userId="cad2a10b-e47c-40a7-8468-8d5541ce78fb" providerId="ADAL" clId="{D77EB226-CF9D-4E2E-B10A-3CF05A7C1E5E}" dt="2021-06-23T05:58:56.606" v="937" actId="21"/>
          <ac:picMkLst>
            <pc:docMk/>
            <pc:sldMk cId="991085599" sldId="285"/>
            <ac:picMk id="20" creationId="{383022D9-94B6-48D2-A3F2-CB8FBCCB8E08}"/>
          </ac:picMkLst>
        </pc:picChg>
        <pc:picChg chg="add del mod">
          <ac:chgData name="jason k [Alumni]" userId="cad2a10b-e47c-40a7-8468-8d5541ce78fb" providerId="ADAL" clId="{D77EB226-CF9D-4E2E-B10A-3CF05A7C1E5E}" dt="2021-06-23T05:58:56.606" v="937" actId="21"/>
          <ac:picMkLst>
            <pc:docMk/>
            <pc:sldMk cId="991085599" sldId="285"/>
            <ac:picMk id="22" creationId="{96A2C332-619E-409F-BFBE-BC2E1E2627F2}"/>
          </ac:picMkLst>
        </pc:picChg>
        <pc:picChg chg="add del mod">
          <ac:chgData name="jason k [Alumni]" userId="cad2a10b-e47c-40a7-8468-8d5541ce78fb" providerId="ADAL" clId="{D77EB226-CF9D-4E2E-B10A-3CF05A7C1E5E}" dt="2021-06-23T05:58:36.623" v="927" actId="21"/>
          <ac:picMkLst>
            <pc:docMk/>
            <pc:sldMk cId="991085599" sldId="285"/>
            <ac:picMk id="24" creationId="{98447F88-9C7E-437C-A3AA-3285F995CB25}"/>
          </ac:picMkLst>
        </pc:picChg>
        <pc:picChg chg="add del mod">
          <ac:chgData name="jason k [Alumni]" userId="cad2a10b-e47c-40a7-8468-8d5541ce78fb" providerId="ADAL" clId="{D77EB226-CF9D-4E2E-B10A-3CF05A7C1E5E}" dt="2021-06-23T05:58:36.623" v="927" actId="21"/>
          <ac:picMkLst>
            <pc:docMk/>
            <pc:sldMk cId="991085599" sldId="285"/>
            <ac:picMk id="26" creationId="{BDDE92F8-1EC8-477D-BF95-F2048C01CACE}"/>
          </ac:picMkLst>
        </pc:picChg>
        <pc:picChg chg="add del mod">
          <ac:chgData name="jason k [Alumni]" userId="cad2a10b-e47c-40a7-8468-8d5541ce78fb" providerId="ADAL" clId="{D77EB226-CF9D-4E2E-B10A-3CF05A7C1E5E}" dt="2021-06-23T05:58:36.623" v="927" actId="21"/>
          <ac:picMkLst>
            <pc:docMk/>
            <pc:sldMk cId="991085599" sldId="285"/>
            <ac:picMk id="28" creationId="{3EB404E0-E0E1-46CB-903B-42C53421281C}"/>
          </ac:picMkLst>
        </pc:picChg>
      </pc:sldChg>
      <pc:sldChg chg="addSp modSp new mod">
        <pc:chgData name="jason k [Alumni]" userId="cad2a10b-e47c-40a7-8468-8d5541ce78fb" providerId="ADAL" clId="{D77EB226-CF9D-4E2E-B10A-3CF05A7C1E5E}" dt="2021-06-23T06:02:43.420" v="1017"/>
        <pc:sldMkLst>
          <pc:docMk/>
          <pc:sldMk cId="1826987984" sldId="286"/>
        </pc:sldMkLst>
        <pc:spChg chg="mod">
          <ac:chgData name="jason k [Alumni]" userId="cad2a10b-e47c-40a7-8468-8d5541ce78fb" providerId="ADAL" clId="{D77EB226-CF9D-4E2E-B10A-3CF05A7C1E5E}" dt="2021-06-23T06:02:43.420" v="1017"/>
          <ac:spMkLst>
            <pc:docMk/>
            <pc:sldMk cId="1826987984" sldId="286"/>
            <ac:spMk id="2" creationId="{655D8625-C561-4520-9591-2482746A9744}"/>
          </ac:spMkLst>
        </pc:spChg>
        <pc:spChg chg="mod">
          <ac:chgData name="jason k [Alumni]" userId="cad2a10b-e47c-40a7-8468-8d5541ce78fb" providerId="ADAL" clId="{D77EB226-CF9D-4E2E-B10A-3CF05A7C1E5E}" dt="2021-06-23T06:02:15.250" v="1009" actId="14100"/>
          <ac:spMkLst>
            <pc:docMk/>
            <pc:sldMk cId="1826987984" sldId="286"/>
            <ac:spMk id="3" creationId="{D18BE42D-6208-4122-8532-B8327DA373F8}"/>
          </ac:spMkLst>
        </pc:spChg>
        <pc:spChg chg="add mod">
          <ac:chgData name="jason k [Alumni]" userId="cad2a10b-e47c-40a7-8468-8d5541ce78fb" providerId="ADAL" clId="{D77EB226-CF9D-4E2E-B10A-3CF05A7C1E5E}" dt="2021-06-23T06:02:34.116" v="1014" actId="1076"/>
          <ac:spMkLst>
            <pc:docMk/>
            <pc:sldMk cId="1826987984" sldId="286"/>
            <ac:spMk id="8" creationId="{9995B1F4-E479-4EB2-B3CE-46119CF7B6A6}"/>
          </ac:spMkLst>
        </pc:spChg>
        <pc:spChg chg="add mod">
          <ac:chgData name="jason k [Alumni]" userId="cad2a10b-e47c-40a7-8468-8d5541ce78fb" providerId="ADAL" clId="{D77EB226-CF9D-4E2E-B10A-3CF05A7C1E5E}" dt="2021-06-23T06:02:37.930" v="1016" actId="1076"/>
          <ac:spMkLst>
            <pc:docMk/>
            <pc:sldMk cId="1826987984" sldId="286"/>
            <ac:spMk id="9" creationId="{817C689A-C7E1-4FE0-842D-21B7F5CC40B5}"/>
          </ac:spMkLst>
        </pc:spChg>
        <pc:picChg chg="add mod">
          <ac:chgData name="jason k [Alumni]" userId="cad2a10b-e47c-40a7-8468-8d5541ce78fb" providerId="ADAL" clId="{D77EB226-CF9D-4E2E-B10A-3CF05A7C1E5E}" dt="2021-06-23T06:02:19.909" v="1010" actId="1076"/>
          <ac:picMkLst>
            <pc:docMk/>
            <pc:sldMk cId="1826987984" sldId="286"/>
            <ac:picMk id="5" creationId="{383B548B-1695-4AEB-B731-3A3A9EB932B7}"/>
          </ac:picMkLst>
        </pc:picChg>
        <pc:picChg chg="add mod">
          <ac:chgData name="jason k [Alumni]" userId="cad2a10b-e47c-40a7-8468-8d5541ce78fb" providerId="ADAL" clId="{D77EB226-CF9D-4E2E-B10A-3CF05A7C1E5E}" dt="2021-06-23T06:02:22.541" v="1011" actId="1076"/>
          <ac:picMkLst>
            <pc:docMk/>
            <pc:sldMk cId="1826987984" sldId="286"/>
            <ac:picMk id="6" creationId="{72DAC892-7429-4CE0-AA1D-25051E4ECF72}"/>
          </ac:picMkLst>
        </pc:picChg>
        <pc:picChg chg="add mod">
          <ac:chgData name="jason k [Alumni]" userId="cad2a10b-e47c-40a7-8468-8d5541ce78fb" providerId="ADAL" clId="{D77EB226-CF9D-4E2E-B10A-3CF05A7C1E5E}" dt="2021-06-23T06:02:28.346" v="1012" actId="1076"/>
          <ac:picMkLst>
            <pc:docMk/>
            <pc:sldMk cId="1826987984" sldId="286"/>
            <ac:picMk id="7" creationId="{09025F37-73C7-4B15-83D6-C94CA8E04E4A}"/>
          </ac:picMkLst>
        </pc:picChg>
      </pc:sldChg>
      <pc:sldChg chg="addSp modSp new mod">
        <pc:chgData name="jason k [Alumni]" userId="cad2a10b-e47c-40a7-8468-8d5541ce78fb" providerId="ADAL" clId="{D77EB226-CF9D-4E2E-B10A-3CF05A7C1E5E}" dt="2021-06-23T06:02:05.994" v="1008" actId="1076"/>
        <pc:sldMkLst>
          <pc:docMk/>
          <pc:sldMk cId="851561965" sldId="287"/>
        </pc:sldMkLst>
        <pc:spChg chg="mod">
          <ac:chgData name="jason k [Alumni]" userId="cad2a10b-e47c-40a7-8468-8d5541ce78fb" providerId="ADAL" clId="{D77EB226-CF9D-4E2E-B10A-3CF05A7C1E5E}" dt="2021-06-23T06:01:32.233" v="1000"/>
          <ac:spMkLst>
            <pc:docMk/>
            <pc:sldMk cId="851561965" sldId="287"/>
            <ac:spMk id="2" creationId="{70E88A2D-4217-41FD-992C-4D79975E6B14}"/>
          </ac:spMkLst>
        </pc:spChg>
        <pc:spChg chg="add mod">
          <ac:chgData name="jason k [Alumni]" userId="cad2a10b-e47c-40a7-8468-8d5541ce78fb" providerId="ADAL" clId="{D77EB226-CF9D-4E2E-B10A-3CF05A7C1E5E}" dt="2021-06-23T06:01:58.556" v="1004"/>
          <ac:spMkLst>
            <pc:docMk/>
            <pc:sldMk cId="851561965" sldId="287"/>
            <ac:spMk id="7" creationId="{6B1F2DBF-488A-4798-A50B-8CB25E81ABE5}"/>
          </ac:spMkLst>
        </pc:spChg>
        <pc:picChg chg="add mod">
          <ac:chgData name="jason k [Alumni]" userId="cad2a10b-e47c-40a7-8468-8d5541ce78fb" providerId="ADAL" clId="{D77EB226-CF9D-4E2E-B10A-3CF05A7C1E5E}" dt="2021-06-23T06:02:03.818" v="1007" actId="1076"/>
          <ac:picMkLst>
            <pc:docMk/>
            <pc:sldMk cId="851561965" sldId="287"/>
            <ac:picMk id="5" creationId="{B6924E29-5FA9-47BC-8E04-52F927702C5F}"/>
          </ac:picMkLst>
        </pc:picChg>
        <pc:picChg chg="add mod">
          <ac:chgData name="jason k [Alumni]" userId="cad2a10b-e47c-40a7-8468-8d5541ce78fb" providerId="ADAL" clId="{D77EB226-CF9D-4E2E-B10A-3CF05A7C1E5E}" dt="2021-06-23T06:02:05.994" v="1008" actId="1076"/>
          <ac:picMkLst>
            <pc:docMk/>
            <pc:sldMk cId="851561965" sldId="287"/>
            <ac:picMk id="6" creationId="{EA0230F4-5F5D-49E2-A924-01ECD7FD0C02}"/>
          </ac:picMkLst>
        </pc:picChg>
      </pc:sldChg>
      <pc:sldChg chg="addSp delSp modSp new mod">
        <pc:chgData name="jason k [Alumni]" userId="cad2a10b-e47c-40a7-8468-8d5541ce78fb" providerId="ADAL" clId="{D77EB226-CF9D-4E2E-B10A-3CF05A7C1E5E}" dt="2021-06-23T06:01:30.265" v="999"/>
        <pc:sldMkLst>
          <pc:docMk/>
          <pc:sldMk cId="1001691105" sldId="288"/>
        </pc:sldMkLst>
        <pc:spChg chg="mod">
          <ac:chgData name="jason k [Alumni]" userId="cad2a10b-e47c-40a7-8468-8d5541ce78fb" providerId="ADAL" clId="{D77EB226-CF9D-4E2E-B10A-3CF05A7C1E5E}" dt="2021-06-23T06:01:30.265" v="999"/>
          <ac:spMkLst>
            <pc:docMk/>
            <pc:sldMk cId="1001691105" sldId="288"/>
            <ac:spMk id="2" creationId="{CB0AE2A6-D6A7-4A1E-9540-1FDB0FFAC1AF}"/>
          </ac:spMkLst>
        </pc:spChg>
        <pc:spChg chg="del">
          <ac:chgData name="jason k [Alumni]" userId="cad2a10b-e47c-40a7-8468-8d5541ce78fb" providerId="ADAL" clId="{D77EB226-CF9D-4E2E-B10A-3CF05A7C1E5E}" dt="2021-06-23T06:01:16.902" v="996" actId="478"/>
          <ac:spMkLst>
            <pc:docMk/>
            <pc:sldMk cId="1001691105" sldId="288"/>
            <ac:spMk id="3" creationId="{7B749755-E277-4857-8A65-8A5BF00979CC}"/>
          </ac:spMkLst>
        </pc:spChg>
        <pc:spChg chg="add mod">
          <ac:chgData name="jason k [Alumni]" userId="cad2a10b-e47c-40a7-8468-8d5541ce78fb" providerId="ADAL" clId="{D77EB226-CF9D-4E2E-B10A-3CF05A7C1E5E}" dt="2021-06-23T06:01:24.523" v="998" actId="1076"/>
          <ac:spMkLst>
            <pc:docMk/>
            <pc:sldMk cId="1001691105" sldId="288"/>
            <ac:spMk id="7" creationId="{85A325A6-1BB8-4DC7-A003-1A975A90F6FE}"/>
          </ac:spMkLst>
        </pc:spChg>
        <pc:picChg chg="add mod">
          <ac:chgData name="jason k [Alumni]" userId="cad2a10b-e47c-40a7-8468-8d5541ce78fb" providerId="ADAL" clId="{D77EB226-CF9D-4E2E-B10A-3CF05A7C1E5E}" dt="2021-06-23T06:01:15.281" v="995" actId="1076"/>
          <ac:picMkLst>
            <pc:docMk/>
            <pc:sldMk cId="1001691105" sldId="288"/>
            <ac:picMk id="5" creationId="{A36B48A7-5483-4325-8580-68781A03586E}"/>
          </ac:picMkLst>
        </pc:picChg>
        <pc:picChg chg="add mod">
          <ac:chgData name="jason k [Alumni]" userId="cad2a10b-e47c-40a7-8468-8d5541ce78fb" providerId="ADAL" clId="{D77EB226-CF9D-4E2E-B10A-3CF05A7C1E5E}" dt="2021-06-23T06:01:13.246" v="994" actId="1076"/>
          <ac:picMkLst>
            <pc:docMk/>
            <pc:sldMk cId="1001691105" sldId="288"/>
            <ac:picMk id="6" creationId="{724F1CAE-91FB-4133-BDDD-F4693B5C9FAF}"/>
          </ac:picMkLst>
        </pc:picChg>
      </pc:sldChg>
      <pc:sldChg chg="addSp modSp new mod">
        <pc:chgData name="jason k [Alumni]" userId="cad2a10b-e47c-40a7-8468-8d5541ce78fb" providerId="ADAL" clId="{D77EB226-CF9D-4E2E-B10A-3CF05A7C1E5E}" dt="2021-06-23T06:03:07.498" v="1020" actId="1076"/>
        <pc:sldMkLst>
          <pc:docMk/>
          <pc:sldMk cId="3688843759" sldId="289"/>
        </pc:sldMkLst>
        <pc:spChg chg="mod">
          <ac:chgData name="jason k [Alumni]" userId="cad2a10b-e47c-40a7-8468-8d5541ce78fb" providerId="ADAL" clId="{D77EB226-CF9D-4E2E-B10A-3CF05A7C1E5E}" dt="2021-06-23T06:02:55.638" v="1018"/>
          <ac:spMkLst>
            <pc:docMk/>
            <pc:sldMk cId="3688843759" sldId="289"/>
            <ac:spMk id="2" creationId="{EC8248CC-B570-47C8-B160-5203C93AA453}"/>
          </ac:spMkLst>
        </pc:spChg>
        <pc:picChg chg="add mod">
          <ac:chgData name="jason k [Alumni]" userId="cad2a10b-e47c-40a7-8468-8d5541ce78fb" providerId="ADAL" clId="{D77EB226-CF9D-4E2E-B10A-3CF05A7C1E5E}" dt="2021-06-23T06:03:07.498" v="1020" actId="1076"/>
          <ac:picMkLst>
            <pc:docMk/>
            <pc:sldMk cId="3688843759" sldId="289"/>
            <ac:picMk id="5" creationId="{01216556-B362-484B-AE6F-5C02C620E94A}"/>
          </ac:picMkLst>
        </pc:picChg>
      </pc:sldChg>
      <pc:sldChg chg="addSp delSp modSp new mod">
        <pc:chgData name="jason k [Alumni]" userId="cad2a10b-e47c-40a7-8468-8d5541ce78fb" providerId="ADAL" clId="{D77EB226-CF9D-4E2E-B10A-3CF05A7C1E5E}" dt="2021-06-23T06:04:30.286" v="1052" actId="1076"/>
        <pc:sldMkLst>
          <pc:docMk/>
          <pc:sldMk cId="2397302431" sldId="290"/>
        </pc:sldMkLst>
        <pc:spChg chg="mod">
          <ac:chgData name="jason k [Alumni]" userId="cad2a10b-e47c-40a7-8468-8d5541ce78fb" providerId="ADAL" clId="{D77EB226-CF9D-4E2E-B10A-3CF05A7C1E5E}" dt="2021-06-23T06:03:36.420" v="1039" actId="20577"/>
          <ac:spMkLst>
            <pc:docMk/>
            <pc:sldMk cId="2397302431" sldId="290"/>
            <ac:spMk id="2" creationId="{D19EFFB5-3EC4-408A-9346-0C6666320B62}"/>
          </ac:spMkLst>
        </pc:spChg>
        <pc:spChg chg="add mod">
          <ac:chgData name="jason k [Alumni]" userId="cad2a10b-e47c-40a7-8468-8d5541ce78fb" providerId="ADAL" clId="{D77EB226-CF9D-4E2E-B10A-3CF05A7C1E5E}" dt="2021-06-23T06:04:30.286" v="1052" actId="1076"/>
          <ac:spMkLst>
            <pc:docMk/>
            <pc:sldMk cId="2397302431" sldId="290"/>
            <ac:spMk id="10" creationId="{F399540F-1382-4A5A-8959-C43D80B70B6E}"/>
          </ac:spMkLst>
        </pc:spChg>
        <pc:picChg chg="add mod">
          <ac:chgData name="jason k [Alumni]" userId="cad2a10b-e47c-40a7-8468-8d5541ce78fb" providerId="ADAL" clId="{D77EB226-CF9D-4E2E-B10A-3CF05A7C1E5E}" dt="2021-06-23T06:04:15.994" v="1046" actId="1076"/>
          <ac:picMkLst>
            <pc:docMk/>
            <pc:sldMk cId="2397302431" sldId="290"/>
            <ac:picMk id="6" creationId="{DF94359A-A2D0-4639-A4FD-2171ACBC701A}"/>
          </ac:picMkLst>
        </pc:picChg>
        <pc:picChg chg="add mod">
          <ac:chgData name="jason k [Alumni]" userId="cad2a10b-e47c-40a7-8468-8d5541ce78fb" providerId="ADAL" clId="{D77EB226-CF9D-4E2E-B10A-3CF05A7C1E5E}" dt="2021-06-23T06:04:17.426" v="1048" actId="1076"/>
          <ac:picMkLst>
            <pc:docMk/>
            <pc:sldMk cId="2397302431" sldId="290"/>
            <ac:picMk id="8" creationId="{6FB8C17B-EB7D-4314-A3BC-B8ED0DBF7830}"/>
          </ac:picMkLst>
        </pc:picChg>
        <pc:picChg chg="add del mod">
          <ac:chgData name="jason k [Alumni]" userId="cad2a10b-e47c-40a7-8468-8d5541ce78fb" providerId="ADAL" clId="{D77EB226-CF9D-4E2E-B10A-3CF05A7C1E5E}" dt="2021-06-23T06:04:22.519" v="1050" actId="478"/>
          <ac:picMkLst>
            <pc:docMk/>
            <pc:sldMk cId="2397302431" sldId="290"/>
            <ac:picMk id="9" creationId="{3B5461EB-D541-4D37-9B17-99C77A716BA4}"/>
          </ac:picMkLst>
        </pc:picChg>
      </pc:sldChg>
      <pc:sldChg chg="addSp modSp new mod">
        <pc:chgData name="jason k [Alumni]" userId="cad2a10b-e47c-40a7-8468-8d5541ce78fb" providerId="ADAL" clId="{D77EB226-CF9D-4E2E-B10A-3CF05A7C1E5E}" dt="2021-06-23T06:08:17.712" v="1144" actId="14100"/>
        <pc:sldMkLst>
          <pc:docMk/>
          <pc:sldMk cId="802374339" sldId="291"/>
        </pc:sldMkLst>
        <pc:spChg chg="mod">
          <ac:chgData name="jason k [Alumni]" userId="cad2a10b-e47c-40a7-8468-8d5541ce78fb" providerId="ADAL" clId="{D77EB226-CF9D-4E2E-B10A-3CF05A7C1E5E}" dt="2021-06-23T06:07:48.132" v="1134" actId="20577"/>
          <ac:spMkLst>
            <pc:docMk/>
            <pc:sldMk cId="802374339" sldId="291"/>
            <ac:spMk id="2" creationId="{AD2DCF1A-8BAE-4F54-93F7-897178EFC533}"/>
          </ac:spMkLst>
        </pc:spChg>
        <pc:spChg chg="add mod">
          <ac:chgData name="jason k [Alumni]" userId="cad2a10b-e47c-40a7-8468-8d5541ce78fb" providerId="ADAL" clId="{D77EB226-CF9D-4E2E-B10A-3CF05A7C1E5E}" dt="2021-06-23T06:08:17.712" v="1144" actId="14100"/>
          <ac:spMkLst>
            <pc:docMk/>
            <pc:sldMk cId="802374339" sldId="291"/>
            <ac:spMk id="6" creationId="{BD90C7A2-0F83-4307-AF06-EBE105B0A3AC}"/>
          </ac:spMkLst>
        </pc:spChg>
        <pc:picChg chg="add mod">
          <ac:chgData name="jason k [Alumni]" userId="cad2a10b-e47c-40a7-8468-8d5541ce78fb" providerId="ADAL" clId="{D77EB226-CF9D-4E2E-B10A-3CF05A7C1E5E}" dt="2021-06-23T06:07:22.531" v="1073" actId="1076"/>
          <ac:picMkLst>
            <pc:docMk/>
            <pc:sldMk cId="802374339" sldId="291"/>
            <ac:picMk id="5122" creationId="{5A44E2A3-619A-4B05-88BB-C291150F5CE8}"/>
          </ac:picMkLst>
        </pc:picChg>
      </pc:sldChg>
      <pc:sldChg chg="new del">
        <pc:chgData name="jason k [Alumni]" userId="cad2a10b-e47c-40a7-8468-8d5541ce78fb" providerId="ADAL" clId="{D77EB226-CF9D-4E2E-B10A-3CF05A7C1E5E}" dt="2021-06-23T06:04:39.614" v="1054" actId="47"/>
        <pc:sldMkLst>
          <pc:docMk/>
          <pc:sldMk cId="1819112475" sldId="291"/>
        </pc:sldMkLst>
      </pc:sldChg>
      <pc:sldChg chg="addSp modSp new mod">
        <pc:chgData name="jason k [Alumni]" userId="cad2a10b-e47c-40a7-8468-8d5541ce78fb" providerId="ADAL" clId="{D77EB226-CF9D-4E2E-B10A-3CF05A7C1E5E}" dt="2021-06-23T06:08:07.186" v="1139" actId="208"/>
        <pc:sldMkLst>
          <pc:docMk/>
          <pc:sldMk cId="2147018414" sldId="292"/>
        </pc:sldMkLst>
        <pc:spChg chg="mod">
          <ac:chgData name="jason k [Alumni]" userId="cad2a10b-e47c-40a7-8468-8d5541ce78fb" providerId="ADAL" clId="{D77EB226-CF9D-4E2E-B10A-3CF05A7C1E5E}" dt="2021-06-23T06:07:53.418" v="1135"/>
          <ac:spMkLst>
            <pc:docMk/>
            <pc:sldMk cId="2147018414" sldId="292"/>
            <ac:spMk id="2" creationId="{BED41121-273C-4199-A02E-076BC5343251}"/>
          </ac:spMkLst>
        </pc:spChg>
        <pc:spChg chg="add mod">
          <ac:chgData name="jason k [Alumni]" userId="cad2a10b-e47c-40a7-8468-8d5541ce78fb" providerId="ADAL" clId="{D77EB226-CF9D-4E2E-B10A-3CF05A7C1E5E}" dt="2021-06-23T06:08:07.186" v="1139" actId="208"/>
          <ac:spMkLst>
            <pc:docMk/>
            <pc:sldMk cId="2147018414" sldId="292"/>
            <ac:spMk id="5" creationId="{C986785D-C86B-4293-B423-8938515B8287}"/>
          </ac:spMkLst>
        </pc:spChg>
        <pc:picChg chg="add mod">
          <ac:chgData name="jason k [Alumni]" userId="cad2a10b-e47c-40a7-8468-8d5541ce78fb" providerId="ADAL" clId="{D77EB226-CF9D-4E2E-B10A-3CF05A7C1E5E}" dt="2021-06-23T06:07:17.529" v="1071" actId="1076"/>
          <ac:picMkLst>
            <pc:docMk/>
            <pc:sldMk cId="2147018414" sldId="292"/>
            <ac:picMk id="6146" creationId="{8FCC0DE7-B664-4B05-9E96-DA3F6780D4EE}"/>
          </ac:picMkLst>
        </pc:picChg>
      </pc:sldChg>
      <pc:sldChg chg="addSp delSp modSp new mod ord">
        <pc:chgData name="jason k [Alumni]" userId="cad2a10b-e47c-40a7-8468-8d5541ce78fb" providerId="ADAL" clId="{D77EB226-CF9D-4E2E-B10A-3CF05A7C1E5E}" dt="2021-06-25T01:39:23.555" v="1202" actId="20577"/>
        <pc:sldMkLst>
          <pc:docMk/>
          <pc:sldMk cId="29164869" sldId="293"/>
        </pc:sldMkLst>
        <pc:spChg chg="mod">
          <ac:chgData name="jason k [Alumni]" userId="cad2a10b-e47c-40a7-8468-8d5541ce78fb" providerId="ADAL" clId="{D77EB226-CF9D-4E2E-B10A-3CF05A7C1E5E}" dt="2021-06-25T01:39:23.555" v="1202" actId="20577"/>
          <ac:spMkLst>
            <pc:docMk/>
            <pc:sldMk cId="29164869" sldId="293"/>
            <ac:spMk id="2" creationId="{FCC5178E-307C-4E92-A076-10EEE5E3F5B8}"/>
          </ac:spMkLst>
        </pc:spChg>
        <pc:spChg chg="del mod">
          <ac:chgData name="jason k [Alumni]" userId="cad2a10b-e47c-40a7-8468-8d5541ce78fb" providerId="ADAL" clId="{D77EB226-CF9D-4E2E-B10A-3CF05A7C1E5E}" dt="2021-06-25T01:37:47.201" v="1169" actId="478"/>
          <ac:spMkLst>
            <pc:docMk/>
            <pc:sldMk cId="29164869" sldId="293"/>
            <ac:spMk id="3" creationId="{C12A9993-A2AD-40AE-9E19-992C3E82D909}"/>
          </ac:spMkLst>
        </pc:spChg>
        <pc:picChg chg="add del mod">
          <ac:chgData name="jason k [Alumni]" userId="cad2a10b-e47c-40a7-8468-8d5541ce78fb" providerId="ADAL" clId="{D77EB226-CF9D-4E2E-B10A-3CF05A7C1E5E}" dt="2021-06-25T01:37:47.201" v="1169" actId="478"/>
          <ac:picMkLst>
            <pc:docMk/>
            <pc:sldMk cId="29164869" sldId="293"/>
            <ac:picMk id="1026" creationId="{BFF9B1B4-9841-49AC-8EB1-AA81DDE17756}"/>
          </ac:picMkLst>
        </pc:picChg>
        <pc:picChg chg="add mod">
          <ac:chgData name="jason k [Alumni]" userId="cad2a10b-e47c-40a7-8468-8d5541ce78fb" providerId="ADAL" clId="{D77EB226-CF9D-4E2E-B10A-3CF05A7C1E5E}" dt="2021-06-25T01:38:29.315" v="1179" actId="1076"/>
          <ac:picMkLst>
            <pc:docMk/>
            <pc:sldMk cId="29164869" sldId="293"/>
            <ac:picMk id="1028" creationId="{72A9D5AE-2210-47EF-A18C-7A143E833E4C}"/>
          </ac:picMkLst>
        </pc:picChg>
        <pc:picChg chg="add del mod">
          <ac:chgData name="jason k [Alumni]" userId="cad2a10b-e47c-40a7-8468-8d5541ce78fb" providerId="ADAL" clId="{D77EB226-CF9D-4E2E-B10A-3CF05A7C1E5E}" dt="2021-06-25T01:38:59.191" v="1182" actId="478"/>
          <ac:picMkLst>
            <pc:docMk/>
            <pc:sldMk cId="29164869" sldId="293"/>
            <ac:picMk id="1030" creationId="{5BFA0EE6-96BD-4564-8610-B1F4A5CEE37D}"/>
          </ac:picMkLst>
        </pc:picChg>
        <pc:picChg chg="add mod">
          <ac:chgData name="jason k [Alumni]" userId="cad2a10b-e47c-40a7-8468-8d5541ce78fb" providerId="ADAL" clId="{D77EB226-CF9D-4E2E-B10A-3CF05A7C1E5E}" dt="2021-06-25T01:39:06.424" v="1186" actId="1076"/>
          <ac:picMkLst>
            <pc:docMk/>
            <pc:sldMk cId="29164869" sldId="293"/>
            <ac:picMk id="1032" creationId="{48DEA137-EAC1-4609-A310-3D28750FB9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69920" cy="481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0"/>
            <a:ext cx="3169920" cy="481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5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9282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79418" y="344552"/>
            <a:ext cx="6900315" cy="984715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3">
                    <a:lumMod val="75000"/>
                  </a:schemeClr>
                </a:solidFill>
                <a:latin typeface="+mj-lt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825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281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9418" y="1298609"/>
            <a:ext cx="8229600" cy="3468491"/>
          </a:xfrm>
        </p:spPr>
        <p:txBody>
          <a:bodyPr>
            <a:normAutofit/>
          </a:bodyPr>
          <a:lstStyle>
            <a:lvl1pPr marL="342892" indent="-342892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240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418" y="290234"/>
            <a:ext cx="6900315" cy="984715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825" kern="20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33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>
            <a:extLst>
              <a:ext uri="{FF2B5EF4-FFF2-40B4-BE49-F238E27FC236}">
                <a16:creationId xmlns:a16="http://schemas.microsoft.com/office/drawing/2014/main" id="{8A93E246-752A-4BA2-B81D-224EAC761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418" y="317393"/>
            <a:ext cx="6900315" cy="984715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825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23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3"/>
          <p:cNvSpPr txBox="1"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Open Sans"/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33"/>
          <p:cNvSpPr txBox="1"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1" name="Google Shape;61;p33"/>
          <p:cNvSpPr txBox="1">
            <a:spLocks noGrp="1"/>
          </p:cNvSpPr>
          <p:nvPr>
            <p:ph type="dt" idx="10"/>
          </p:nvPr>
        </p:nvSpPr>
        <p:spPr>
          <a:xfrm>
            <a:off x="5403772" y="4531022"/>
            <a:ext cx="68395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2" name="Google Shape;62;p33"/>
          <p:cNvSpPr txBox="1">
            <a:spLocks noGrp="1"/>
          </p:cNvSpPr>
          <p:nvPr>
            <p:ph type="ftr" idx="11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3" name="Google Shape;63;p33"/>
          <p:cNvSpPr txBox="1">
            <a:spLocks noGrp="1"/>
          </p:cNvSpPr>
          <p:nvPr>
            <p:ph type="sldNum" idx="12"/>
          </p:nvPr>
        </p:nvSpPr>
        <p:spPr>
          <a:xfrm>
            <a:off x="8565972" y="4792303"/>
            <a:ext cx="51250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矩形 9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825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67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7"/>
          <p:cNvSpPr txBox="1"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dt" idx="10"/>
          </p:nvPr>
        </p:nvSpPr>
        <p:spPr>
          <a:xfrm>
            <a:off x="5403772" y="4531022"/>
            <a:ext cx="68395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89" name="Google Shape;89;p37"/>
          <p:cNvSpPr txBox="1">
            <a:spLocks noGrp="1"/>
          </p:cNvSpPr>
          <p:nvPr>
            <p:ph type="ftr" idx="11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90" name="Google Shape;90;p37"/>
          <p:cNvSpPr txBox="1">
            <a:spLocks noGrp="1"/>
          </p:cNvSpPr>
          <p:nvPr>
            <p:ph type="sldNum" idx="12"/>
          </p:nvPr>
        </p:nvSpPr>
        <p:spPr>
          <a:xfrm>
            <a:off x="8565972" y="4792303"/>
            <a:ext cx="51250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矩形 9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825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27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5"/>
          <p:cNvSpPr txBox="1"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body" idx="1"/>
          </p:nvPr>
        </p:nvSpPr>
        <p:spPr>
          <a:xfrm>
            <a:off x="508001" y="1620442"/>
            <a:ext cx="3138026" cy="2910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body" idx="2"/>
          </p:nvPr>
        </p:nvSpPr>
        <p:spPr>
          <a:xfrm>
            <a:off x="3817477" y="1620442"/>
            <a:ext cx="3138026" cy="2910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75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dt" idx="10"/>
          </p:nvPr>
        </p:nvSpPr>
        <p:spPr>
          <a:xfrm>
            <a:off x="5403772" y="4531022"/>
            <a:ext cx="68395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5" name="Google Shape;75;p35"/>
          <p:cNvSpPr txBox="1">
            <a:spLocks noGrp="1"/>
          </p:cNvSpPr>
          <p:nvPr>
            <p:ph type="ftr" idx="11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6" name="Google Shape;76;p35"/>
          <p:cNvSpPr txBox="1">
            <a:spLocks noGrp="1"/>
          </p:cNvSpPr>
          <p:nvPr>
            <p:ph type="sldNum" idx="12"/>
          </p:nvPr>
        </p:nvSpPr>
        <p:spPr>
          <a:xfrm>
            <a:off x="8565972" y="4792303"/>
            <a:ext cx="51250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矩形 9"/>
          <p:cNvSpPr/>
          <p:nvPr userDrawn="1"/>
        </p:nvSpPr>
        <p:spPr>
          <a:xfrm>
            <a:off x="447353" y="4858286"/>
            <a:ext cx="48937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25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825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5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4"/>
          <p:cNvSpPr txBox="1"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Open Sans"/>
              <a:buNone/>
              <a:defRPr sz="3600" b="1" cap="none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6" name="Google Shape;66;p34"/>
          <p:cNvSpPr txBox="1"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0" lvl="0" indent="0" algn="l">
              <a:spcBef>
                <a:spcPts val="750"/>
              </a:spcBef>
              <a:spcAft>
                <a:spcPts val="0"/>
              </a:spcAft>
              <a:buSzPts val="2400"/>
              <a:buFont typeface="Open Sans"/>
              <a:buNone/>
              <a:defRPr sz="240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228600" algn="l">
              <a:spcBef>
                <a:spcPts val="750"/>
              </a:spcBef>
              <a:spcAft>
                <a:spcPts val="0"/>
              </a:spcAft>
              <a:buSzPts val="1400"/>
              <a:buFont typeface="Open Sans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750"/>
              </a:spcBef>
              <a:spcAft>
                <a:spcPts val="0"/>
              </a:spcAft>
              <a:buSzPts val="1200"/>
              <a:buFont typeface="Open Sans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750"/>
              </a:spcBef>
              <a:spcAft>
                <a:spcPts val="0"/>
              </a:spcAft>
              <a:buSzPts val="1100"/>
              <a:buFont typeface="Open Sans"/>
              <a:buNone/>
              <a:defRPr sz="11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750"/>
              </a:spcBef>
              <a:spcAft>
                <a:spcPts val="0"/>
              </a:spcAft>
              <a:buSzPts val="1100"/>
              <a:buFont typeface="Open Sans"/>
              <a:buNone/>
              <a:defRPr sz="11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750"/>
              </a:spcBef>
              <a:spcAft>
                <a:spcPts val="0"/>
              </a:spcAft>
              <a:buSzPts val="880"/>
              <a:buNone/>
              <a:defRPr sz="11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750"/>
              </a:spcBef>
              <a:spcAft>
                <a:spcPts val="0"/>
              </a:spcAft>
              <a:buSzPts val="880"/>
              <a:buNone/>
              <a:defRPr sz="11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750"/>
              </a:spcBef>
              <a:spcAft>
                <a:spcPts val="0"/>
              </a:spcAft>
              <a:buSzPts val="880"/>
              <a:buNone/>
              <a:defRPr sz="11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750"/>
              </a:spcBef>
              <a:spcAft>
                <a:spcPts val="0"/>
              </a:spcAft>
              <a:buSzPts val="880"/>
              <a:buNone/>
              <a:defRPr sz="11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67" name="Google Shape;67;p34"/>
          <p:cNvSpPr txBox="1">
            <a:spLocks noGrp="1"/>
          </p:cNvSpPr>
          <p:nvPr>
            <p:ph type="dt" idx="10"/>
          </p:nvPr>
        </p:nvSpPr>
        <p:spPr>
          <a:xfrm>
            <a:off x="5403772" y="4531022"/>
            <a:ext cx="68395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8" name="Google Shape;68;p34"/>
          <p:cNvSpPr txBox="1">
            <a:spLocks noGrp="1"/>
          </p:cNvSpPr>
          <p:nvPr>
            <p:ph type="ftr" idx="11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9" name="Google Shape;69;p34"/>
          <p:cNvSpPr txBox="1">
            <a:spLocks noGrp="1"/>
          </p:cNvSpPr>
          <p:nvPr>
            <p:ph type="sldNum" idx="12"/>
          </p:nvPr>
        </p:nvSpPr>
        <p:spPr>
          <a:xfrm>
            <a:off x="8565972" y="4792303"/>
            <a:ext cx="51250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投影片編號版面配置區 5"/>
          <p:cNvSpPr txBox="1">
            <a:spLocks/>
          </p:cNvSpPr>
          <p:nvPr userDrawn="1"/>
        </p:nvSpPr>
        <p:spPr>
          <a:xfrm>
            <a:off x="86497" y="4811660"/>
            <a:ext cx="492925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10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"/>
            <a:ext cx="1562494" cy="290234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975" dirty="0">
                <a:solidFill>
                  <a:schemeClr val="accent6">
                    <a:lumMod val="75000"/>
                  </a:schemeClr>
                </a:solidFill>
                <a:latin typeface="Helvetica LT Std" panose="020B0504020202020204" pitchFamily="34" charset="0"/>
              </a:rPr>
              <a:t>Wind-powered cars</a:t>
            </a:r>
            <a:endParaRPr lang="zh-TW" altLang="en-US" sz="975" dirty="0">
              <a:solidFill>
                <a:schemeClr val="accent6">
                  <a:lumMod val="75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1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21662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D8D34-12CA-420B-BF2D-8A0C4D5F2F40}" type="datetime1">
              <a:rPr lang="zh-HK" altLang="en-US" smtClean="0"/>
              <a:t>26/3/2024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t>‹#›</a:t>
            </a:fld>
            <a:endParaRPr lang="zh-HK" altLang="en-US"/>
          </a:p>
        </p:txBody>
      </p:sp>
    </p:spTree>
    <p:custDataLst>
      <p:tags r:id="rId10"/>
    </p:custDataLst>
    <p:extLst>
      <p:ext uri="{BB962C8B-B14F-4D97-AF65-F5344CB8AC3E}">
        <p14:creationId xmlns:p14="http://schemas.microsoft.com/office/powerpoint/2010/main" val="269927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hdr="0" ftr="0" dt="0"/>
  <p:txStyles>
    <p:titleStyle>
      <a:lvl1pPr algn="ctr" defTabSz="914378" rtl="0" eaLnBrk="1" latinLnBrk="0" hangingPunct="1">
        <a:spcBef>
          <a:spcPct val="0"/>
        </a:spcBef>
        <a:buNone/>
        <a:defRPr sz="4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25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BLOODHOUND_LSR_06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https://creativecommons.org/licenses/by-sa/4.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0728" y="1500319"/>
            <a:ext cx="4321272" cy="98018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sz="2100" dirty="0">
                <a:solidFill>
                  <a:schemeClr val="accent3">
                    <a:lumMod val="75000"/>
                  </a:schemeClr>
                </a:solidFill>
                <a:latin typeface="Helvetica LT Std" panose="020B0504020202020204" pitchFamily="34" charset="0"/>
              </a:rPr>
              <a:t>Promote future technology to high school students through STEAM education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870073" y="4513717"/>
            <a:ext cx="3363071" cy="522326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450"/>
              </a:spcBef>
            </a:pPr>
            <a:r>
              <a:rPr lang="en-US" altLang="zh-TW" sz="1050" kern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</a:t>
            </a:r>
          </a:p>
          <a:p>
            <a:pPr algn="l">
              <a:spcBef>
                <a:spcPts val="450"/>
              </a:spcBef>
            </a:pPr>
            <a:r>
              <a:rPr lang="en-US" altLang="zh-TW" sz="1050" kern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hlinkClick r:id="rId4"/>
              </a:rPr>
              <a:t>STEAM Education Resources Sharing Scheme</a:t>
            </a:r>
            <a:endParaRPr lang="en-US" altLang="zh-TW" sz="1050" kern="20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250728" y="826701"/>
            <a:ext cx="4601759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4050" dirty="0">
                <a:gradFill>
                  <a:gsLst>
                    <a:gs pos="79000">
                      <a:srgbClr val="4763A9"/>
                    </a:gs>
                    <a:gs pos="21000">
                      <a:srgbClr val="D43A83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Wind Powered Car</a:t>
            </a:r>
            <a:endParaRPr lang="en-US" altLang="zh-TW" sz="3600" dirty="0">
              <a:gradFill>
                <a:gsLst>
                  <a:gs pos="79000">
                    <a:srgbClr val="4763A9"/>
                  </a:gs>
                  <a:gs pos="21000">
                    <a:srgbClr val="D43A83"/>
                  </a:gs>
                </a:gsLst>
                <a:lin ang="5400000" scaled="0"/>
              </a:gradFill>
              <a:effectLst>
                <a:innerShdw blurRad="88900">
                  <a:prstClr val="black">
                    <a:alpha val="42000"/>
                  </a:prstClr>
                </a:innerShdw>
              </a:effectLst>
              <a:latin typeface="Helvetica LT Std" panose="020B0504020202020204" pitchFamily="34" charset="0"/>
            </a:endParaRP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179729" y="3775061"/>
            <a:ext cx="3895191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628" y="4562152"/>
            <a:ext cx="446289" cy="446289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6" y="4659198"/>
            <a:ext cx="754077" cy="2804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7322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BD5085E-A3C3-47B4-B5E8-A8E07B872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3: Build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4584218-1012-4BB6-AADA-5AFB845BDE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B184FEF4-8B89-481D-87F5-4773BC35FE4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06" y="1271825"/>
            <a:ext cx="2400000" cy="1800000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737E7E5D-658E-4450-8D63-9A9A914B461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589" y="2255265"/>
            <a:ext cx="2400000" cy="1800000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7AF31F71-3976-4320-8C62-718B0497F51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972" y="3155265"/>
            <a:ext cx="2400000" cy="1800000"/>
          </a:xfrm>
          <a:prstGeom prst="rect">
            <a:avLst/>
          </a:prstGeom>
        </p:spPr>
      </p:pic>
      <p:sp>
        <p:nvSpPr>
          <p:cNvPr id="11" name="Bent Arrow 10"/>
          <p:cNvSpPr/>
          <p:nvPr/>
        </p:nvSpPr>
        <p:spPr>
          <a:xfrm rot="5400000">
            <a:off x="3801711" y="1233668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5400000">
            <a:off x="6325094" y="2096143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08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0AE2A6-D6A7-4A1E-9540-1FDB0FFA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3: Build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AC3BC9B-4D24-4055-B09D-00910FDEAC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36B48A7-5483-4325-8580-68781A03586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791" y="1447800"/>
            <a:ext cx="2880000" cy="21600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24F1CAE-91FB-4133-BDDD-F4693B5C9FA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136" y="2638317"/>
            <a:ext cx="2880000" cy="2160000"/>
          </a:xfrm>
          <a:prstGeom prst="rect">
            <a:avLst/>
          </a:prstGeom>
        </p:spPr>
      </p:pic>
      <p:sp>
        <p:nvSpPr>
          <p:cNvPr id="8" name="Bent Arrow 7"/>
          <p:cNvSpPr/>
          <p:nvPr/>
        </p:nvSpPr>
        <p:spPr>
          <a:xfrm rot="5400000">
            <a:off x="4970258" y="1589643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9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E88A2D-4217-41FD-992C-4D79975E6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3: Build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790DCEA-B271-4E45-A064-F3E91718AE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6924E29-5FA9-47BC-8E04-52F927702C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130" y="1624407"/>
            <a:ext cx="2880000" cy="21600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EA0230F4-5F5D-49E2-A924-01ECD7FD0C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166" y="2523965"/>
            <a:ext cx="2880000" cy="2160000"/>
          </a:xfrm>
          <a:prstGeom prst="rect">
            <a:avLst/>
          </a:prstGeom>
        </p:spPr>
      </p:pic>
      <p:sp>
        <p:nvSpPr>
          <p:cNvPr id="8" name="Bent Arrow 7"/>
          <p:cNvSpPr/>
          <p:nvPr/>
        </p:nvSpPr>
        <p:spPr>
          <a:xfrm rot="5400000">
            <a:off x="4945289" y="1465285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56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5D8625-C561-4520-9591-2482746A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3: Build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BDC74C1-C3DD-4421-9EF4-B0DD3C0252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83B548B-1695-4AEB-B731-3A3A9EB932B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953" y="1322797"/>
            <a:ext cx="2400000" cy="18000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2DAC892-7429-4CE0-AA1D-25051E4ECF7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463" y="2200362"/>
            <a:ext cx="2400000" cy="180000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9025F37-73C7-4B15-83D6-C94CA8E04E4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972" y="3122797"/>
            <a:ext cx="2400000" cy="1800000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5400000">
            <a:off x="3771586" y="1170764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5400000">
            <a:off x="6325095" y="2063675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8248CC-B570-47C8-B160-5203C93AA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3: Build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1169E5-6E1E-4D83-8E24-D9B93E8E70D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1216556-B362-484B-AE6F-5C02C620E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678" y="1386830"/>
            <a:ext cx="4540630" cy="340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4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9EFFB5-3EC4-408A-9346-0C6666320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4: Assembly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C0101B5-1D00-424A-BD01-CD932F06AD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F94359A-A2D0-4639-A4FD-2171ACBC701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031" y="2632303"/>
            <a:ext cx="2880000" cy="21600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6FB8C17B-EB7D-4314-A3BC-B8ED0DBF783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432" y="1780018"/>
            <a:ext cx="2880000" cy="2160000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5400000">
            <a:off x="5027153" y="1620896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119001" y="1350434"/>
            <a:ext cx="3718650" cy="3055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421930" y="2732808"/>
            <a:ext cx="4214527" cy="1883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CC5178E-307C-4E92-A076-10EEE5E3F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Design your own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4D08CD5-CF5C-4A93-BE66-7E395BA580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95" y="2910090"/>
            <a:ext cx="3845055" cy="1398202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80" y="1676994"/>
            <a:ext cx="3684731" cy="246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DCF1A-8BAE-4F54-93F7-897178EFC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Newton’s 3rd law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EB0524D-9F3B-4F5B-8B0B-C26821FFE3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060" y="1260688"/>
            <a:ext cx="4124539" cy="308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7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D41121-273C-4199-A02E-076BC5343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Newton’s 3rd law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648A703-32AE-471D-806A-40F0D9DD3A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299" y="1576347"/>
            <a:ext cx="4889203" cy="256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1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TW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Thank You</a:t>
            </a:r>
            <a:endParaRPr 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D8FC71-0F6D-42A3-BCE8-C130E8B4E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Task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F8CC934-8B03-40DB-B600-4D311FB3A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8474337" cy="2910580"/>
          </a:xfrm>
        </p:spPr>
        <p:txBody>
          <a:bodyPr/>
          <a:lstStyle/>
          <a:p>
            <a:endParaRPr lang="en-US" altLang="zh-HK" dirty="0"/>
          </a:p>
          <a:p>
            <a:r>
              <a:rPr lang="en-US" altLang="zh-HK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Design an optimal </a:t>
            </a:r>
            <a:r>
              <a:rPr lang="en-US" altLang="zh-HK" sz="2800" b="1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propeller (</a:t>
            </a:r>
            <a:r>
              <a:rPr lang="zh-TW" altLang="en-US" sz="2800" b="1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螺旋槳</a:t>
            </a:r>
            <a:r>
              <a:rPr lang="en-US" altLang="zh-TW" sz="2800" b="1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)</a:t>
            </a:r>
            <a:r>
              <a:rPr lang="en-US" altLang="zh-HK" sz="2800" b="1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 </a:t>
            </a:r>
            <a:r>
              <a:rPr lang="en-US" altLang="zh-HK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for the Wind Powered Car. </a:t>
            </a:r>
            <a:endParaRPr lang="zh-HK" altLang="en-US" sz="2800" dirty="0">
              <a:solidFill>
                <a:srgbClr val="044572"/>
              </a:solidFill>
              <a:latin typeface="Myriad Pro" panose="020B0503030403020204" pitchFamily="34" charset="0"/>
              <a:ea typeface="Adobe 黑体 Std R" pitchFamily="34" charset="-128"/>
              <a:cs typeface="+mn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FD0F893-8E91-4247-A2BD-A7AADBA4B6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Rocket car</a:t>
            </a:r>
            <a:endParaRPr 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47D5BDB-A482-4A4E-880F-7D739BAA28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HK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Drag force</a:t>
            </a:r>
            <a:r>
              <a:rPr lang="zh-TW" altLang="en-US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 </a:t>
            </a:r>
            <a:r>
              <a:rPr lang="en-US" altLang="zh-TW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(</a:t>
            </a:r>
            <a:r>
              <a:rPr lang="zh-TW" altLang="en-US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阻力</a:t>
            </a:r>
            <a:r>
              <a:rPr lang="en-US" altLang="zh-TW" sz="28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)</a:t>
            </a:r>
            <a:endParaRPr lang="zh-HK" altLang="en-US" sz="2800" dirty="0">
              <a:solidFill>
                <a:srgbClr val="044572"/>
              </a:solidFill>
              <a:latin typeface="Myriad Pro" panose="020B0503030403020204" pitchFamily="34" charset="0"/>
              <a:ea typeface="Adobe 黑体 Std R" pitchFamily="34" charset="-128"/>
              <a:cs typeface="+mn-cs"/>
            </a:endParaRPr>
          </a:p>
        </p:txBody>
      </p:sp>
      <p:pic>
        <p:nvPicPr>
          <p:cNvPr id="1026" name="Picture 2" descr="undefin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" t="16835" r="-976" b="19741"/>
          <a:stretch/>
        </p:blipFill>
        <p:spPr bwMode="auto">
          <a:xfrm>
            <a:off x="651632" y="2619913"/>
            <a:ext cx="3920368" cy="166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1634" y="4280703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Photo</a:t>
            </a:r>
            <a:r>
              <a:rPr lang="en-US" sz="1400" dirty="0"/>
              <a:t> / </a:t>
            </a:r>
            <a:r>
              <a:rPr lang="en-US" sz="1400" dirty="0" err="1"/>
              <a:t>Jules1982</a:t>
            </a:r>
            <a:r>
              <a:rPr lang="en-US" sz="1400" dirty="0"/>
              <a:t>/ </a:t>
            </a:r>
            <a:r>
              <a:rPr lang="en-US" sz="1400" u="sng" dirty="0">
                <a:hlinkClick r:id="rId4"/>
              </a:rPr>
              <a:t>CC BY-SA 4.0</a:t>
            </a:r>
            <a:endParaRPr lang="en-US" sz="1400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48" y="936495"/>
            <a:ext cx="3710715" cy="16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3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4CA4CC-D535-41FF-BC6C-F66BC7E2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Wind Powered Car: Propeller </a:t>
            </a:r>
            <a:r>
              <a:rPr lang="en-US" altLang="ja-JP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(</a:t>
            </a:r>
            <a:r>
              <a:rPr lang="ja-JP" altLang="en-US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螺旋槳</a:t>
            </a:r>
            <a:r>
              <a:rPr lang="en-US" altLang="ja-JP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)</a:t>
            </a:r>
            <a:b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</a:b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F7F93DE-E5E5-4D26-8CD3-456B2F4CF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116460"/>
            <a:ext cx="6447501" cy="2910580"/>
          </a:xfrm>
        </p:spPr>
        <p:txBody>
          <a:bodyPr>
            <a:normAutofit/>
          </a:bodyPr>
          <a:lstStyle/>
          <a:p>
            <a:endParaRPr lang="zh-HK" altLang="en-US" sz="2800" dirty="0">
              <a:solidFill>
                <a:srgbClr val="044572"/>
              </a:solidFill>
              <a:latin typeface="Myriad Pro" panose="020B0503030403020204" pitchFamily="34" charset="0"/>
              <a:ea typeface="Adobe 黑体 Std R" pitchFamily="34" charset="-128"/>
              <a:cs typeface="+mn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EFA367C-E291-47E9-A8DD-57F64EC2FC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777A61D-4ECA-4C57-940F-0EBC89FC7A6D}"/>
              </a:ext>
            </a:extLst>
          </p:cNvPr>
          <p:cNvSpPr txBox="1">
            <a:spLocks/>
          </p:cNvSpPr>
          <p:nvPr/>
        </p:nvSpPr>
        <p:spPr>
          <a:xfrm>
            <a:off x="827137" y="2771836"/>
            <a:ext cx="3499875" cy="672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Open Sans"/>
              <a:buNone/>
              <a:defRPr sz="3600" b="1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2800" dirty="0"/>
          </a:p>
        </p:txBody>
      </p:sp>
      <p:pic>
        <p:nvPicPr>
          <p:cNvPr id="6" name="Picture 2" descr="Aircraft Engine and Propeller Sizing | AeroToolbox">
            <a:extLst>
              <a:ext uri="{FF2B5EF4-FFF2-40B4-BE49-F238E27FC236}">
                <a16:creationId xmlns:a16="http://schemas.microsoft.com/office/drawing/2014/main" id="{9207956A-4868-413D-A713-24E95545F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0620" y="1650463"/>
            <a:ext cx="2340000" cy="327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ree Silver Yellow Red and Black Jet Flying during Daytim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31" y="1895637"/>
            <a:ext cx="4375869" cy="265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84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57D6C2-F8A1-418A-93AB-34256422D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Design the Propeller</a:t>
            </a:r>
            <a:endParaRPr lang="zh-HK" alt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3439553-4C8E-45D5-A3F0-1F7DBE1430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pic>
        <p:nvPicPr>
          <p:cNvPr id="4100" name="Picture 4" descr="Acme 2452 | PropMD Propeller Repair &amp;amp; Sales - Plymouth, MN">
            <a:extLst>
              <a:ext uri="{FF2B5EF4-FFF2-40B4-BE49-F238E27FC236}">
                <a16:creationId xmlns:a16="http://schemas.microsoft.com/office/drawing/2014/main" id="{F3D7DC3F-7200-4761-9286-7ADC9B5DD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814" y="109505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475 Acme 13 x 12.625 Ski Wake Board Nibral Bronze Propeller 3 Blade">
            <a:extLst>
              <a:ext uri="{FF2B5EF4-FFF2-40B4-BE49-F238E27FC236}">
                <a16:creationId xmlns:a16="http://schemas.microsoft.com/office/drawing/2014/main" id="{DB37359A-A792-462C-9BCA-2DBEBDD92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704" y="2686871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CA254B18-0E37-418F-93FF-F507CBD0187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3704" y="3489225"/>
            <a:ext cx="1728000" cy="1440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63494" y="1491488"/>
            <a:ext cx="4301992" cy="2500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" y="1761727"/>
            <a:ext cx="3954810" cy="221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SzPts val="3000"/>
            </a:pPr>
            <a:r>
              <a:rPr lang="en-US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How to make the wind-powered car?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8A248BA4-147E-4161-9FB6-C0AE61C5C4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8202" y="1682932"/>
            <a:ext cx="4200915" cy="3240000"/>
          </a:xfrm>
          <a:prstGeom prst="rect">
            <a:avLst/>
          </a:prstGeom>
        </p:spPr>
      </p:pic>
      <p:pic>
        <p:nvPicPr>
          <p:cNvPr id="3074" name="Picture 2" descr="Free Two Wind Surfers on Sea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1" y="2470579"/>
            <a:ext cx="3754695" cy="183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07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SzPts val="3000"/>
            </a:pPr>
            <a:r>
              <a:rPr lang="en-US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Materials Required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Cardboard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Motor 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9V Battery and wiring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Craft sticks x 2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Paper Cup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Straws x 2</a:t>
            </a: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04457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rPr>
              <a:t>Wheels x 4</a:t>
            </a:r>
          </a:p>
        </p:txBody>
      </p:sp>
      <p:pic>
        <p:nvPicPr>
          <p:cNvPr id="7" name="圖片 4">
            <a:extLst>
              <a:ext uri="{FF2B5EF4-FFF2-40B4-BE49-F238E27FC236}">
                <a16:creationId xmlns:a16="http://schemas.microsoft.com/office/drawing/2014/main" id="{CD8DA1A8-84F5-4949-8DC0-0BD81F4722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5336" y="1474334"/>
            <a:ext cx="3703320" cy="320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1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1: Build a Car Chassis</a:t>
            </a:r>
            <a:b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</a:br>
            <a:endParaRPr 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32" y="1240855"/>
            <a:ext cx="2256929" cy="189582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F2B15F2E-C8F5-4C1E-A25D-E402E260648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455" y="2471998"/>
            <a:ext cx="1811655" cy="241554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D3F1DC39-E338-4777-AA2C-64DA8FD76CF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582" y="1514767"/>
            <a:ext cx="1645920" cy="2194560"/>
          </a:xfrm>
          <a:prstGeom prst="rect">
            <a:avLst/>
          </a:prstGeom>
        </p:spPr>
      </p:pic>
      <p:sp>
        <p:nvSpPr>
          <p:cNvPr id="3" name="Bent Arrow 2"/>
          <p:cNvSpPr/>
          <p:nvPr/>
        </p:nvSpPr>
        <p:spPr>
          <a:xfrm rot="5400000">
            <a:off x="3228705" y="1355645"/>
            <a:ext cx="779035" cy="1097280"/>
          </a:xfrm>
          <a:prstGeom prst="bentArrow">
            <a:avLst>
              <a:gd name="adj1" fmla="val 3685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9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D99F2CA-36BB-4068-85B2-B5635F9FB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SzPts val="3000"/>
            </a:pPr>
            <a: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Step 2: Build the circuit</a:t>
            </a:r>
            <a:br>
              <a:rPr lang="en-US" altLang="zh-HK" sz="4000" dirty="0">
                <a:solidFill>
                  <a:schemeClr val="accent3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</a:br>
            <a:endParaRPr lang="en-US" sz="4000" dirty="0">
              <a:solidFill>
                <a:schemeClr val="accent3"/>
              </a:solidFill>
              <a:latin typeface="Myriad Pro" panose="020B0503030403020204" pitchFamily="34" charset="0"/>
              <a:ea typeface="Adobe 黑体 Std R" pitchFamily="34" charset="-128"/>
              <a:cs typeface="+mj-cs"/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48143102-8744-45CB-BFFB-A265C4899A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2736" y="1120143"/>
            <a:ext cx="2330706" cy="1779264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C5ADEA10-757C-4AEA-8902-B749F29BB5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4087" y="3076946"/>
            <a:ext cx="4084320" cy="1977739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B8981BD0-7810-4836-8157-071A03313F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2935" y="1330353"/>
            <a:ext cx="2364228" cy="1358264"/>
          </a:xfrm>
          <a:prstGeom prst="rect">
            <a:avLst/>
          </a:prstGeom>
        </p:spPr>
      </p:pic>
      <p:sp>
        <p:nvSpPr>
          <p:cNvPr id="16" name="箭號: 向下 15">
            <a:extLst>
              <a:ext uri="{FF2B5EF4-FFF2-40B4-BE49-F238E27FC236}">
                <a16:creationId xmlns:a16="http://schemas.microsoft.com/office/drawing/2014/main" id="{175AD2CF-A9BF-4476-868A-6FC6C0AF24AF}"/>
              </a:ext>
            </a:extLst>
          </p:cNvPr>
          <p:cNvSpPr/>
          <p:nvPr/>
        </p:nvSpPr>
        <p:spPr>
          <a:xfrm rot="16200000">
            <a:off x="4474427" y="1674205"/>
            <a:ext cx="815340" cy="6705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" name="Bent Arrow 1"/>
          <p:cNvSpPr/>
          <p:nvPr/>
        </p:nvSpPr>
        <p:spPr>
          <a:xfrm rot="10800000">
            <a:off x="6493683" y="3184535"/>
            <a:ext cx="923637" cy="1034473"/>
          </a:xfrm>
          <a:prstGeom prst="bentArrow">
            <a:avLst>
              <a:gd name="adj1" fmla="val 36000"/>
              <a:gd name="adj2" fmla="val 255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56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佈景主題">
  <a:themeElements>
    <a:clrScheme name="自訂 45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B21F57"/>
      </a:accent3>
      <a:accent4>
        <a:srgbClr val="463F90"/>
      </a:accent4>
      <a:accent5>
        <a:srgbClr val="45A5ED"/>
      </a:accent5>
      <a:accent6>
        <a:srgbClr val="5982DB"/>
      </a:accent6>
      <a:hlink>
        <a:srgbClr val="0D558B"/>
      </a:hlink>
      <a:folHlink>
        <a:srgbClr val="0D558B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rgbClr val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 Wind-powered cars_Teaching Guide_AA wth Template</Template>
  <TotalTime>2468</TotalTime>
  <Words>162</Words>
  <Application>Microsoft Office PowerPoint</Application>
  <PresentationFormat>On-screen Show (16:9)</PresentationFormat>
  <Paragraphs>47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Helvetica LT Std</vt:lpstr>
      <vt:lpstr>Myriad Pro</vt:lpstr>
      <vt:lpstr>Arial</vt:lpstr>
      <vt:lpstr>Calibri</vt:lpstr>
      <vt:lpstr>Century Gothic</vt:lpstr>
      <vt:lpstr>Century Schoolbook</vt:lpstr>
      <vt:lpstr>Open Sans</vt:lpstr>
      <vt:lpstr>Office 佈景主題</vt:lpstr>
      <vt:lpstr>Promote future technology to high school students through STEAM education</vt:lpstr>
      <vt:lpstr>Task</vt:lpstr>
      <vt:lpstr>Rocket car</vt:lpstr>
      <vt:lpstr>Wind Powered Car: Propeller (螺旋槳) </vt:lpstr>
      <vt:lpstr>Design the Propeller</vt:lpstr>
      <vt:lpstr>How to make the wind-powered car?</vt:lpstr>
      <vt:lpstr>Materials Required</vt:lpstr>
      <vt:lpstr>Step 1: Build a Car Chassis </vt:lpstr>
      <vt:lpstr>Step 2: Build the circuit </vt:lpstr>
      <vt:lpstr>Step 3: Build the propeller</vt:lpstr>
      <vt:lpstr>Step 3: Build the propeller</vt:lpstr>
      <vt:lpstr>Step 3: Build the propeller</vt:lpstr>
      <vt:lpstr>Step 3: Build the propeller</vt:lpstr>
      <vt:lpstr>Step 3: Build the propeller</vt:lpstr>
      <vt:lpstr>Step 4: Assembly</vt:lpstr>
      <vt:lpstr>Design your own Propeller</vt:lpstr>
      <vt:lpstr>Newton’s 3rd law</vt:lpstr>
      <vt:lpstr>Newton’s 3rd law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you drink</dc:title>
  <dc:creator>Jason NGAI</dc:creator>
  <cp:lastModifiedBy>kiwkwok</cp:lastModifiedBy>
  <cp:revision>49</cp:revision>
  <dcterms:created xsi:type="dcterms:W3CDTF">2020-01-31T04:42:10Z</dcterms:created>
  <dcterms:modified xsi:type="dcterms:W3CDTF">2024-03-26T01:21:25Z</dcterms:modified>
</cp:coreProperties>
</file>