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3" r:id="rId2"/>
  </p:sldMasterIdLst>
  <p:notesMasterIdLst>
    <p:notesMasterId r:id="rId71"/>
  </p:notesMasterIdLst>
  <p:sldIdLst>
    <p:sldId id="369" r:id="rId3"/>
    <p:sldId id="300" r:id="rId4"/>
    <p:sldId id="298" r:id="rId5"/>
    <p:sldId id="299" r:id="rId6"/>
    <p:sldId id="301" r:id="rId7"/>
    <p:sldId id="348" r:id="rId8"/>
    <p:sldId id="349" r:id="rId9"/>
    <p:sldId id="350" r:id="rId10"/>
    <p:sldId id="351" r:id="rId11"/>
    <p:sldId id="354" r:id="rId12"/>
    <p:sldId id="355" r:id="rId13"/>
    <p:sldId id="356" r:id="rId14"/>
    <p:sldId id="357" r:id="rId15"/>
    <p:sldId id="358" r:id="rId16"/>
    <p:sldId id="352" r:id="rId17"/>
    <p:sldId id="258" r:id="rId18"/>
    <p:sldId id="296" r:id="rId19"/>
    <p:sldId id="370" r:id="rId20"/>
    <p:sldId id="371" r:id="rId21"/>
    <p:sldId id="372" r:id="rId22"/>
    <p:sldId id="373" r:id="rId23"/>
    <p:sldId id="374" r:id="rId24"/>
    <p:sldId id="304" r:id="rId25"/>
    <p:sldId id="305" r:id="rId26"/>
    <p:sldId id="259" r:id="rId27"/>
    <p:sldId id="307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5" r:id="rId39"/>
    <p:sldId id="386" r:id="rId40"/>
    <p:sldId id="387" r:id="rId41"/>
    <p:sldId id="388" r:id="rId42"/>
    <p:sldId id="389" r:id="rId43"/>
    <p:sldId id="390" r:id="rId44"/>
    <p:sldId id="391" r:id="rId45"/>
    <p:sldId id="392" r:id="rId46"/>
    <p:sldId id="393" r:id="rId47"/>
    <p:sldId id="394" r:id="rId48"/>
    <p:sldId id="395" r:id="rId49"/>
    <p:sldId id="396" r:id="rId50"/>
    <p:sldId id="397" r:id="rId51"/>
    <p:sldId id="319" r:id="rId52"/>
    <p:sldId id="338" r:id="rId53"/>
    <p:sldId id="339" r:id="rId54"/>
    <p:sldId id="340" r:id="rId55"/>
    <p:sldId id="341" r:id="rId56"/>
    <p:sldId id="342" r:id="rId57"/>
    <p:sldId id="343" r:id="rId58"/>
    <p:sldId id="344" r:id="rId59"/>
    <p:sldId id="345" r:id="rId60"/>
    <p:sldId id="346" r:id="rId61"/>
    <p:sldId id="347" r:id="rId62"/>
    <p:sldId id="360" r:id="rId63"/>
    <p:sldId id="361" r:id="rId64"/>
    <p:sldId id="362" r:id="rId65"/>
    <p:sldId id="363" r:id="rId66"/>
    <p:sldId id="353" r:id="rId67"/>
    <p:sldId id="367" r:id="rId68"/>
    <p:sldId id="368" r:id="rId69"/>
    <p:sldId id="366" r:id="rId7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982BEF-EB5A-4892-AF88-F35BB9CABF97}" v="7" dt="2024-07-18T15:21:11.4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0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microsoft.com/office/2015/10/relationships/revisionInfo" Target="revisionInfo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microsoft.com/office/2016/11/relationships/changesInfo" Target="changesInfos/changesInfo1.xml"/><Relationship Id="rId7" Type="http://schemas.openxmlformats.org/officeDocument/2006/relationships/slide" Target="slides/slide5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ksfong" userId="826300d4-ad2d-4edf-afca-9163143bbe09" providerId="ADAL" clId="{E0982BEF-EB5A-4892-AF88-F35BB9CABF97}"/>
    <pc:docChg chg="custSel delSld modSld">
      <pc:chgData name="eksfong" userId="826300d4-ad2d-4edf-afca-9163143bbe09" providerId="ADAL" clId="{E0982BEF-EB5A-4892-AF88-F35BB9CABF97}" dt="2024-07-18T15:22:15.885" v="29" actId="47"/>
      <pc:docMkLst>
        <pc:docMk/>
      </pc:docMkLst>
      <pc:sldChg chg="delSp mod">
        <pc:chgData name="eksfong" userId="826300d4-ad2d-4edf-afca-9163143bbe09" providerId="ADAL" clId="{E0982BEF-EB5A-4892-AF88-F35BB9CABF97}" dt="2024-07-18T15:21:42.342" v="26" actId="478"/>
        <pc:sldMkLst>
          <pc:docMk/>
          <pc:sldMk cId="2158210054" sldId="338"/>
        </pc:sldMkLst>
        <pc:spChg chg="del">
          <ac:chgData name="eksfong" userId="826300d4-ad2d-4edf-afca-9163143bbe09" providerId="ADAL" clId="{E0982BEF-EB5A-4892-AF88-F35BB9CABF97}" dt="2024-07-18T15:21:42.342" v="26" actId="478"/>
          <ac:spMkLst>
            <pc:docMk/>
            <pc:sldMk cId="2158210054" sldId="338"/>
            <ac:spMk id="18" creationId="{00000000-0000-0000-0000-000000000000}"/>
          </ac:spMkLst>
        </pc:spChg>
      </pc:sldChg>
      <pc:sldChg chg="modSp mod">
        <pc:chgData name="eksfong" userId="826300d4-ad2d-4edf-afca-9163143bbe09" providerId="ADAL" clId="{E0982BEF-EB5A-4892-AF88-F35BB9CABF97}" dt="2024-07-18T15:21:49.614" v="27" actId="14100"/>
        <pc:sldMkLst>
          <pc:docMk/>
          <pc:sldMk cId="2536800227" sldId="339"/>
        </pc:sldMkLst>
        <pc:spChg chg="mod">
          <ac:chgData name="eksfong" userId="826300d4-ad2d-4edf-afca-9163143bbe09" providerId="ADAL" clId="{E0982BEF-EB5A-4892-AF88-F35BB9CABF97}" dt="2024-07-18T15:21:49.614" v="27" actId="14100"/>
          <ac:spMkLst>
            <pc:docMk/>
            <pc:sldMk cId="2536800227" sldId="339"/>
            <ac:spMk id="11" creationId="{00000000-0000-0000-0000-000000000000}"/>
          </ac:spMkLst>
        </pc:spChg>
      </pc:sldChg>
      <pc:sldChg chg="modSp mod">
        <pc:chgData name="eksfong" userId="826300d4-ad2d-4edf-afca-9163143bbe09" providerId="ADAL" clId="{E0982BEF-EB5A-4892-AF88-F35BB9CABF97}" dt="2024-07-18T15:21:59.519" v="28" actId="404"/>
        <pc:sldMkLst>
          <pc:docMk/>
          <pc:sldMk cId="3096908012" sldId="343"/>
        </pc:sldMkLst>
        <pc:spChg chg="mod">
          <ac:chgData name="eksfong" userId="826300d4-ad2d-4edf-afca-9163143bbe09" providerId="ADAL" clId="{E0982BEF-EB5A-4892-AF88-F35BB9CABF97}" dt="2024-07-18T15:21:59.519" v="28" actId="404"/>
          <ac:spMkLst>
            <pc:docMk/>
            <pc:sldMk cId="3096908012" sldId="343"/>
            <ac:spMk id="5" creationId="{00000000-0000-0000-0000-000000000000}"/>
          </ac:spMkLst>
        </pc:spChg>
        <pc:spChg chg="mod">
          <ac:chgData name="eksfong" userId="826300d4-ad2d-4edf-afca-9163143bbe09" providerId="ADAL" clId="{E0982BEF-EB5A-4892-AF88-F35BB9CABF97}" dt="2024-07-18T15:21:59.519" v="28" actId="404"/>
          <ac:spMkLst>
            <pc:docMk/>
            <pc:sldMk cId="3096908012" sldId="343"/>
            <ac:spMk id="6" creationId="{00000000-0000-0000-0000-000000000000}"/>
          </ac:spMkLst>
        </pc:spChg>
        <pc:spChg chg="mod">
          <ac:chgData name="eksfong" userId="826300d4-ad2d-4edf-afca-9163143bbe09" providerId="ADAL" clId="{E0982BEF-EB5A-4892-AF88-F35BB9CABF97}" dt="2024-07-18T15:21:59.519" v="28" actId="404"/>
          <ac:spMkLst>
            <pc:docMk/>
            <pc:sldMk cId="3096908012" sldId="343"/>
            <ac:spMk id="7" creationId="{00000000-0000-0000-0000-000000000000}"/>
          </ac:spMkLst>
        </pc:spChg>
        <pc:spChg chg="mod">
          <ac:chgData name="eksfong" userId="826300d4-ad2d-4edf-afca-9163143bbe09" providerId="ADAL" clId="{E0982BEF-EB5A-4892-AF88-F35BB9CABF97}" dt="2024-07-18T15:21:59.519" v="28" actId="404"/>
          <ac:spMkLst>
            <pc:docMk/>
            <pc:sldMk cId="3096908012" sldId="343"/>
            <ac:spMk id="10" creationId="{00000000-0000-0000-0000-000000000000}"/>
          </ac:spMkLst>
        </pc:spChg>
        <pc:spChg chg="mod">
          <ac:chgData name="eksfong" userId="826300d4-ad2d-4edf-afca-9163143bbe09" providerId="ADAL" clId="{E0982BEF-EB5A-4892-AF88-F35BB9CABF97}" dt="2024-07-18T15:21:59.519" v="28" actId="404"/>
          <ac:spMkLst>
            <pc:docMk/>
            <pc:sldMk cId="3096908012" sldId="343"/>
            <ac:spMk id="11" creationId="{00000000-0000-0000-0000-000000000000}"/>
          </ac:spMkLst>
        </pc:spChg>
        <pc:spChg chg="mod">
          <ac:chgData name="eksfong" userId="826300d4-ad2d-4edf-afca-9163143bbe09" providerId="ADAL" clId="{E0982BEF-EB5A-4892-AF88-F35BB9CABF97}" dt="2024-07-18T15:21:59.519" v="28" actId="404"/>
          <ac:spMkLst>
            <pc:docMk/>
            <pc:sldMk cId="3096908012" sldId="343"/>
            <ac:spMk id="15" creationId="{00000000-0000-0000-0000-000000000000}"/>
          </ac:spMkLst>
        </pc:spChg>
        <pc:spChg chg="mod">
          <ac:chgData name="eksfong" userId="826300d4-ad2d-4edf-afca-9163143bbe09" providerId="ADAL" clId="{E0982BEF-EB5A-4892-AF88-F35BB9CABF97}" dt="2024-07-18T15:21:59.519" v="28" actId="404"/>
          <ac:spMkLst>
            <pc:docMk/>
            <pc:sldMk cId="3096908012" sldId="343"/>
            <ac:spMk id="16" creationId="{00000000-0000-0000-0000-000000000000}"/>
          </ac:spMkLst>
        </pc:spChg>
        <pc:spChg chg="mod">
          <ac:chgData name="eksfong" userId="826300d4-ad2d-4edf-afca-9163143bbe09" providerId="ADAL" clId="{E0982BEF-EB5A-4892-AF88-F35BB9CABF97}" dt="2024-07-18T15:21:59.519" v="28" actId="404"/>
          <ac:spMkLst>
            <pc:docMk/>
            <pc:sldMk cId="3096908012" sldId="343"/>
            <ac:spMk id="17" creationId="{00000000-0000-0000-0000-000000000000}"/>
          </ac:spMkLst>
        </pc:spChg>
        <pc:cxnChg chg="mod">
          <ac:chgData name="eksfong" userId="826300d4-ad2d-4edf-afca-9163143bbe09" providerId="ADAL" clId="{E0982BEF-EB5A-4892-AF88-F35BB9CABF97}" dt="2024-07-18T15:21:59.519" v="28" actId="404"/>
          <ac:cxnSpMkLst>
            <pc:docMk/>
            <pc:sldMk cId="3096908012" sldId="343"/>
            <ac:cxnSpMk id="12" creationId="{00000000-0000-0000-0000-000000000000}"/>
          </ac:cxnSpMkLst>
        </pc:cxnChg>
      </pc:sldChg>
      <pc:sldChg chg="modSp mod">
        <pc:chgData name="eksfong" userId="826300d4-ad2d-4edf-afca-9163143bbe09" providerId="ADAL" clId="{E0982BEF-EB5A-4892-AF88-F35BB9CABF97}" dt="2024-07-18T15:15:53.150" v="2" actId="404"/>
        <pc:sldMkLst>
          <pc:docMk/>
          <pc:sldMk cId="2732397942" sldId="351"/>
        </pc:sldMkLst>
        <pc:spChg chg="mod">
          <ac:chgData name="eksfong" userId="826300d4-ad2d-4edf-afca-9163143bbe09" providerId="ADAL" clId="{E0982BEF-EB5A-4892-AF88-F35BB9CABF97}" dt="2024-07-18T15:15:47.860" v="1" actId="404"/>
          <ac:spMkLst>
            <pc:docMk/>
            <pc:sldMk cId="2732397942" sldId="351"/>
            <ac:spMk id="4" creationId="{00000000-0000-0000-0000-000000000000}"/>
          </ac:spMkLst>
        </pc:spChg>
        <pc:spChg chg="mod">
          <ac:chgData name="eksfong" userId="826300d4-ad2d-4edf-afca-9163143bbe09" providerId="ADAL" clId="{E0982BEF-EB5A-4892-AF88-F35BB9CABF97}" dt="2024-07-18T15:15:53.150" v="2" actId="404"/>
          <ac:spMkLst>
            <pc:docMk/>
            <pc:sldMk cId="2732397942" sldId="351"/>
            <ac:spMk id="13" creationId="{00000000-0000-0000-0000-000000000000}"/>
          </ac:spMkLst>
        </pc:spChg>
      </pc:sldChg>
      <pc:sldChg chg="addSp delSp modSp mod">
        <pc:chgData name="eksfong" userId="826300d4-ad2d-4edf-afca-9163143bbe09" providerId="ADAL" clId="{E0982BEF-EB5A-4892-AF88-F35BB9CABF97}" dt="2024-07-18T15:16:19.916" v="7"/>
        <pc:sldMkLst>
          <pc:docMk/>
          <pc:sldMk cId="2387668354" sldId="354"/>
        </pc:sldMkLst>
        <pc:spChg chg="del">
          <ac:chgData name="eksfong" userId="826300d4-ad2d-4edf-afca-9163143bbe09" providerId="ADAL" clId="{E0982BEF-EB5A-4892-AF88-F35BB9CABF97}" dt="2024-07-18T15:15:59.868" v="3" actId="478"/>
          <ac:spMkLst>
            <pc:docMk/>
            <pc:sldMk cId="2387668354" sldId="354"/>
            <ac:spMk id="5" creationId="{00000000-0000-0000-0000-000000000000}"/>
          </ac:spMkLst>
        </pc:spChg>
        <pc:spChg chg="add mod">
          <ac:chgData name="eksfong" userId="826300d4-ad2d-4edf-afca-9163143bbe09" providerId="ADAL" clId="{E0982BEF-EB5A-4892-AF88-F35BB9CABF97}" dt="2024-07-18T15:16:19.916" v="7"/>
          <ac:spMkLst>
            <pc:docMk/>
            <pc:sldMk cId="2387668354" sldId="354"/>
            <ac:spMk id="6" creationId="{45D86694-0361-FF6B-5FE4-00F089D3A54D}"/>
          </ac:spMkLst>
        </pc:spChg>
        <pc:graphicFrameChg chg="add mod">
          <ac:chgData name="eksfong" userId="826300d4-ad2d-4edf-afca-9163143bbe09" providerId="ADAL" clId="{E0982BEF-EB5A-4892-AF88-F35BB9CABF97}" dt="2024-07-18T15:16:05.097" v="5"/>
          <ac:graphicFrameMkLst>
            <pc:docMk/>
            <pc:sldMk cId="2387668354" sldId="354"/>
            <ac:graphicFrameMk id="3" creationId="{F4D60949-C91C-81CA-BB79-07BD90CA9174}"/>
          </ac:graphicFrameMkLst>
        </pc:graphicFrameChg>
      </pc:sldChg>
      <pc:sldChg chg="addSp delSp modSp mod">
        <pc:chgData name="eksfong" userId="826300d4-ad2d-4edf-afca-9163143bbe09" providerId="ADAL" clId="{E0982BEF-EB5A-4892-AF88-F35BB9CABF97}" dt="2024-07-18T15:17:45.236" v="13" actId="1036"/>
        <pc:sldMkLst>
          <pc:docMk/>
          <pc:sldMk cId="3341733035" sldId="355"/>
        </pc:sldMkLst>
        <pc:spChg chg="del">
          <ac:chgData name="eksfong" userId="826300d4-ad2d-4edf-afca-9163143bbe09" providerId="ADAL" clId="{E0982BEF-EB5A-4892-AF88-F35BB9CABF97}" dt="2024-07-18T15:17:20" v="8" actId="478"/>
          <ac:spMkLst>
            <pc:docMk/>
            <pc:sldMk cId="3341733035" sldId="355"/>
            <ac:spMk id="4" creationId="{00000000-0000-0000-0000-000000000000}"/>
          </ac:spMkLst>
        </pc:spChg>
        <pc:spChg chg="add mod">
          <ac:chgData name="eksfong" userId="826300d4-ad2d-4edf-afca-9163143bbe09" providerId="ADAL" clId="{E0982BEF-EB5A-4892-AF88-F35BB9CABF97}" dt="2024-07-18T15:17:45.236" v="13" actId="1036"/>
          <ac:spMkLst>
            <pc:docMk/>
            <pc:sldMk cId="3341733035" sldId="355"/>
            <ac:spMk id="5" creationId="{49F5471A-F1CC-9F8C-D260-31099135C747}"/>
          </ac:spMkLst>
        </pc:spChg>
      </pc:sldChg>
      <pc:sldChg chg="delSp mod">
        <pc:chgData name="eksfong" userId="826300d4-ad2d-4edf-afca-9163143bbe09" providerId="ADAL" clId="{E0982BEF-EB5A-4892-AF88-F35BB9CABF97}" dt="2024-07-18T15:17:49.613" v="14" actId="478"/>
        <pc:sldMkLst>
          <pc:docMk/>
          <pc:sldMk cId="3373078376" sldId="356"/>
        </pc:sldMkLst>
        <pc:spChg chg="del">
          <ac:chgData name="eksfong" userId="826300d4-ad2d-4edf-afca-9163143bbe09" providerId="ADAL" clId="{E0982BEF-EB5A-4892-AF88-F35BB9CABF97}" dt="2024-07-18T15:17:49.613" v="14" actId="478"/>
          <ac:spMkLst>
            <pc:docMk/>
            <pc:sldMk cId="3373078376" sldId="356"/>
            <ac:spMk id="4" creationId="{00000000-0000-0000-0000-000000000000}"/>
          </ac:spMkLst>
        </pc:spChg>
      </pc:sldChg>
      <pc:sldChg chg="addSp delSp modSp mod">
        <pc:chgData name="eksfong" userId="826300d4-ad2d-4edf-afca-9163143bbe09" providerId="ADAL" clId="{E0982BEF-EB5A-4892-AF88-F35BB9CABF97}" dt="2024-07-18T15:21:12.836" v="21" actId="1036"/>
        <pc:sldMkLst>
          <pc:docMk/>
          <pc:sldMk cId="4159324674" sldId="357"/>
        </pc:sldMkLst>
        <pc:spChg chg="add mod">
          <ac:chgData name="eksfong" userId="826300d4-ad2d-4edf-afca-9163143bbe09" providerId="ADAL" clId="{E0982BEF-EB5A-4892-AF88-F35BB9CABF97}" dt="2024-07-18T15:21:12.836" v="21" actId="1036"/>
          <ac:spMkLst>
            <pc:docMk/>
            <pc:sldMk cId="4159324674" sldId="357"/>
            <ac:spMk id="3" creationId="{E9E48827-1CF9-8B12-5269-3EA8AE7D1D60}"/>
          </ac:spMkLst>
        </pc:spChg>
        <pc:spChg chg="del">
          <ac:chgData name="eksfong" userId="826300d4-ad2d-4edf-afca-9163143bbe09" providerId="ADAL" clId="{E0982BEF-EB5A-4892-AF88-F35BB9CABF97}" dt="2024-07-18T15:21:05.853" v="15" actId="478"/>
          <ac:spMkLst>
            <pc:docMk/>
            <pc:sldMk cId="4159324674" sldId="357"/>
            <ac:spMk id="5" creationId="{00000000-0000-0000-0000-000000000000}"/>
          </ac:spMkLst>
        </pc:spChg>
      </pc:sldChg>
      <pc:sldChg chg="del">
        <pc:chgData name="eksfong" userId="826300d4-ad2d-4edf-afca-9163143bbe09" providerId="ADAL" clId="{E0982BEF-EB5A-4892-AF88-F35BB9CABF97}" dt="2024-07-18T15:22:15.885" v="29" actId="47"/>
        <pc:sldMkLst>
          <pc:docMk/>
          <pc:sldMk cId="1724724419" sldId="365"/>
        </pc:sldMkLst>
      </pc:sldChg>
      <pc:sldChg chg="delSp mod">
        <pc:chgData name="eksfong" userId="826300d4-ad2d-4edf-afca-9163143bbe09" providerId="ADAL" clId="{E0982BEF-EB5A-4892-AF88-F35BB9CABF97}" dt="2024-07-18T15:21:23.807" v="22" actId="478"/>
        <pc:sldMkLst>
          <pc:docMk/>
          <pc:sldMk cId="2560492388" sldId="380"/>
        </pc:sldMkLst>
        <pc:spChg chg="del">
          <ac:chgData name="eksfong" userId="826300d4-ad2d-4edf-afca-9163143bbe09" providerId="ADAL" clId="{E0982BEF-EB5A-4892-AF88-F35BB9CABF97}" dt="2024-07-18T15:21:23.807" v="22" actId="478"/>
          <ac:spMkLst>
            <pc:docMk/>
            <pc:sldMk cId="2560492388" sldId="380"/>
            <ac:spMk id="4" creationId="{00000000-0000-0000-0000-000000000000}"/>
          </ac:spMkLst>
        </pc:spChg>
      </pc:sldChg>
      <pc:sldChg chg="delSp modSp mod">
        <pc:chgData name="eksfong" userId="826300d4-ad2d-4edf-afca-9163143bbe09" providerId="ADAL" clId="{E0982BEF-EB5A-4892-AF88-F35BB9CABF97}" dt="2024-07-18T15:21:28" v="24" actId="478"/>
        <pc:sldMkLst>
          <pc:docMk/>
          <pc:sldMk cId="59095133" sldId="386"/>
        </pc:sldMkLst>
        <pc:spChg chg="del mod">
          <ac:chgData name="eksfong" userId="826300d4-ad2d-4edf-afca-9163143bbe09" providerId="ADAL" clId="{E0982BEF-EB5A-4892-AF88-F35BB9CABF97}" dt="2024-07-18T15:21:28" v="24" actId="478"/>
          <ac:spMkLst>
            <pc:docMk/>
            <pc:sldMk cId="59095133" sldId="386"/>
            <ac:spMk id="9" creationId="{00000000-0000-0000-0000-000000000000}"/>
          </ac:spMkLst>
        </pc:spChg>
      </pc:sldChg>
      <pc:sldChg chg="delSp mod">
        <pc:chgData name="eksfong" userId="826300d4-ad2d-4edf-afca-9163143bbe09" providerId="ADAL" clId="{E0982BEF-EB5A-4892-AF88-F35BB9CABF97}" dt="2024-07-18T15:21:31.993" v="25" actId="478"/>
        <pc:sldMkLst>
          <pc:docMk/>
          <pc:sldMk cId="3077996942" sldId="388"/>
        </pc:sldMkLst>
        <pc:spChg chg="del">
          <ac:chgData name="eksfong" userId="826300d4-ad2d-4edf-afca-9163143bbe09" providerId="ADAL" clId="{E0982BEF-EB5A-4892-AF88-F35BB9CABF97}" dt="2024-07-18T15:21:31.993" v="25" actId="478"/>
          <ac:spMkLst>
            <pc:docMk/>
            <pc:sldMk cId="3077996942" sldId="388"/>
            <ac:spMk id="11" creationId="{00000000-0000-0000-0000-000000000000}"/>
          </ac:spMkLst>
        </pc:spChg>
      </pc:sldChg>
      <pc:sldMasterChg chg="delSldLayout">
        <pc:chgData name="eksfong" userId="826300d4-ad2d-4edf-afca-9163143bbe09" providerId="ADAL" clId="{E0982BEF-EB5A-4892-AF88-F35BB9CABF97}" dt="2024-07-18T15:22:15.885" v="29" actId="47"/>
        <pc:sldMasterMkLst>
          <pc:docMk/>
          <pc:sldMasterMk cId="1237053552" sldId="2147483677"/>
        </pc:sldMasterMkLst>
        <pc:sldLayoutChg chg="del">
          <pc:chgData name="eksfong" userId="826300d4-ad2d-4edf-afca-9163143bbe09" providerId="ADAL" clId="{E0982BEF-EB5A-4892-AF88-F35BB9CABF97}" dt="2024-07-18T15:22:15.885" v="29" actId="47"/>
          <pc:sldLayoutMkLst>
            <pc:docMk/>
            <pc:sldMasterMk cId="1237053552" sldId="2147483677"/>
            <pc:sldLayoutMk cId="3094628017" sldId="214748368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23870-7AF5-494F-A542-4F953122B2C6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1D174-312B-465B-A8AA-16370EFB7B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187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33637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team.ouhk.edu.hk/sym2020/index.html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A57835"/>
                </a:solidFill>
              </a:defRPr>
            </a:lvl1pPr>
          </a:lstStyle>
          <a:p>
            <a:fld id="{D5EEEF81-FFB3-4F11-A95F-CDB20BB6C30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7360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A57835"/>
                </a:solidFill>
                <a:latin typeface="Helvetica LT Std" panose="020B0504020202020204" pitchFamily="34" charset="0"/>
              </a:rPr>
              <a:t>Workshop - IoT x </a:t>
            </a:r>
            <a:r>
              <a:rPr lang="en-US" altLang="zh-TW" sz="1300" dirty="0" err="1">
                <a:solidFill>
                  <a:srgbClr val="A57835"/>
                </a:solidFill>
                <a:latin typeface="Helvetica LT Std" panose="020B0504020202020204" pitchFamily="34" charset="0"/>
              </a:rPr>
              <a:t>Microbit</a:t>
            </a:r>
            <a:endParaRPr lang="zh-TW" altLang="en-US" sz="1300" dirty="0">
              <a:solidFill>
                <a:srgbClr val="A57835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9845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9"/>
          <p:cNvSpPr/>
          <p:nvPr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2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3406A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73601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34608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929787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160848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9" name="投影片編號版面配置區 5"/>
          <p:cNvSpPr txBox="1">
            <a:spLocks/>
          </p:cNvSpPr>
          <p:nvPr/>
        </p:nvSpPr>
        <p:spPr>
          <a:xfrm>
            <a:off x="115330" y="6330703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rgbClr val="A57835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C83E47-9F04-4EB4-8C22-B58380271235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237053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3210C-A70B-4A21-99C6-C7645F52CF44}" type="datetimeFigureOut">
              <a:rPr lang="en-US" smtClean="0"/>
              <a:t>7/18/2024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564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Micro_Bit#/media/File:Micro-bit_v2.JPG" TargetMode="External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hyperlink" Target="https://microbit.org/" TargetMode="External"/><Relationship Id="rId4" Type="http://schemas.openxmlformats.org/officeDocument/2006/relationships/image" Target="../media/image21.jpeg"/><Relationship Id="rId9" Type="http://schemas.openxmlformats.org/officeDocument/2006/relationships/hyperlink" Target="http://creativecommons.org/publicdomain/zero/1.0/deed.en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icrobit.org/get-started/user-guide/overview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hyperlink" Target="https://microbit.org/" TargetMode="External"/><Relationship Id="rId7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DFRobot/pxt-ds18b20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hyperlink" Target="https://www.carlroth.com/com/en/colony-counters-hand-held-colony-counters/colony-counter-sc6-plus/p/en38.1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hyperlink" Target="https://makecode.microbit.org/projects/infectio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95.png"/><Relationship Id="rId4" Type="http://schemas.openxmlformats.org/officeDocument/2006/relationships/image" Target="../media/image8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591699" y="425862"/>
            <a:ext cx="769045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sz="4000" dirty="0">
                <a:solidFill>
                  <a:srgbClr val="6AA4C8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STEAM Activity : </a:t>
            </a:r>
            <a:br>
              <a:rPr lang="en-US" sz="4000" dirty="0">
                <a:solidFill>
                  <a:srgbClr val="6AA4C8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</a:br>
            <a:r>
              <a:rPr lang="en-US" sz="4000" dirty="0">
                <a:solidFill>
                  <a:srgbClr val="6AA4C8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Biology x </a:t>
            </a:r>
            <a:r>
              <a:rPr lang="en-US" sz="4000" dirty="0" err="1">
                <a:solidFill>
                  <a:srgbClr val="6AA4C8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Micro:bit</a:t>
            </a:r>
            <a:endParaRPr lang="fr-FR" altLang="zh-HK" sz="6000" dirty="0">
              <a:gradFill>
                <a:gsLst>
                  <a:gs pos="45000">
                    <a:srgbClr val="F6F8D0"/>
                  </a:gs>
                  <a:gs pos="94000">
                    <a:srgbClr val="EBC541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37" y="6277718"/>
            <a:ext cx="1005435" cy="373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8627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K" dirty="0"/>
              <a:t>Introduction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497" y="1930400"/>
            <a:ext cx="7734300" cy="3629025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45D86694-0361-FF6B-5FE4-00F089D3A54D}"/>
              </a:ext>
            </a:extLst>
          </p:cNvPr>
          <p:cNvSpPr txBox="1"/>
          <p:nvPr/>
        </p:nvSpPr>
        <p:spPr>
          <a:xfrm>
            <a:off x="3352800" y="570271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https://ketoair.com/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387668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K" dirty="0"/>
              <a:t>Introduction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629478"/>
            <a:ext cx="8318355" cy="4595455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49F5471A-F1CC-9F8C-D260-31099135C747}"/>
              </a:ext>
            </a:extLst>
          </p:cNvPr>
          <p:cNvSpPr txBox="1"/>
          <p:nvPr/>
        </p:nvSpPr>
        <p:spPr>
          <a:xfrm>
            <a:off x="8995689" y="3079332"/>
            <a:ext cx="278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https://nixbiosensors.com/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341733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K" dirty="0"/>
              <a:t>Introduction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60" y="2062422"/>
            <a:ext cx="110394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78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340" y="1557770"/>
            <a:ext cx="6449867" cy="4449214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E9E48827-1CF9-8B12-5269-3EA8AE7D1D60}"/>
              </a:ext>
            </a:extLst>
          </p:cNvPr>
          <p:cNvSpPr txBox="1"/>
          <p:nvPr/>
        </p:nvSpPr>
        <p:spPr>
          <a:xfrm>
            <a:off x="2695663" y="5922532"/>
            <a:ext cx="7026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dirty="0"/>
              <a:t>https://www.grow-green.com/product/aspara-nature-smart-grower-hk/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59324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pic>
        <p:nvPicPr>
          <p:cNvPr id="4" name="Picture 2" descr="17e6c1d053d4e10661c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636839"/>
            <a:ext cx="6259934" cy="4694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37268" y="3023099"/>
            <a:ext cx="102303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b="1" dirty="0">
                <a:latin typeface="Myriad Pro" panose="020B0503030403020204" charset="0"/>
              </a:rPr>
              <a:t>+</a:t>
            </a:r>
            <a:endParaRPr lang="en-HK" sz="13800" b="1" dirty="0"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78982" y="4131094"/>
            <a:ext cx="241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HK" dirty="0"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86329" y="3283527"/>
            <a:ext cx="166744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>
                <a:latin typeface="Myriad Pro" panose="020B0503030403020204" charset="0"/>
              </a:rPr>
              <a:t>IoT</a:t>
            </a:r>
            <a:endParaRPr lang="en-HK" sz="115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647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3" y="1664392"/>
            <a:ext cx="1096453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After this workshop, you will be able to:</a:t>
            </a: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Write easy programs by using “</a:t>
            </a:r>
            <a:r>
              <a:rPr lang="en-US" sz="2800" dirty="0" err="1">
                <a:latin typeface="Myriad Pro" panose="020B0503030403020204" charset="0"/>
              </a:rPr>
              <a:t>makecode</a:t>
            </a:r>
            <a:r>
              <a:rPr lang="en-US" sz="2800" dirty="0">
                <a:latin typeface="Myriad Pro" panose="020B0503030403020204" charset="0"/>
              </a:rPr>
              <a:t>”</a:t>
            </a:r>
          </a:p>
          <a:p>
            <a:pPr marL="342900" indent="-342900">
              <a:buAutoNum type="arabicPeriod"/>
            </a:pP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Assemble the sensors, electronic parts and </a:t>
            </a:r>
            <a:r>
              <a:rPr lang="en-US" sz="2800" dirty="0" err="1">
                <a:latin typeface="Myriad Pro" panose="020B0503030403020204" charset="0"/>
              </a:rPr>
              <a:t>micro:bit</a:t>
            </a:r>
            <a:r>
              <a:rPr lang="en-US" sz="2800" dirty="0">
                <a:latin typeface="Myriad Pro" panose="020B0503030403020204" charset="0"/>
              </a:rPr>
              <a:t> for science investigation</a:t>
            </a:r>
          </a:p>
          <a:p>
            <a:endParaRPr lang="en-US" sz="2800" dirty="0">
              <a:latin typeface="Myriad Pro" panose="020B0503030403020204" charset="0"/>
            </a:endParaRPr>
          </a:p>
          <a:p>
            <a:r>
              <a:rPr lang="en-US" sz="2800" dirty="0">
                <a:latin typeface="Myriad Pro" panose="020B0503030403020204" charset="0"/>
              </a:rPr>
              <a:t>3. Sensor calibration</a:t>
            </a:r>
          </a:p>
          <a:p>
            <a:endParaRPr lang="en-US" sz="2800" dirty="0">
              <a:latin typeface="Myriad Pro" panose="020B0503030403020204" charset="0"/>
            </a:endParaRPr>
          </a:p>
          <a:p>
            <a:r>
              <a:rPr lang="en-US" sz="2800" dirty="0">
                <a:latin typeface="Myriad Pro" panose="020B0503030403020204" charset="0"/>
              </a:rPr>
              <a:t>4. Add the </a:t>
            </a:r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28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28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2800" b="1" dirty="0">
                <a:solidFill>
                  <a:srgbClr val="00B050"/>
                </a:solidFill>
                <a:latin typeface="Myriad Pro" panose="020B0503030403020204" charset="0"/>
              </a:rPr>
              <a:t>M </a:t>
            </a:r>
            <a:r>
              <a:rPr lang="en-US" sz="2800" dirty="0">
                <a:latin typeface="Myriad Pro" panose="020B0503030403020204" charset="0"/>
              </a:rPr>
              <a:t>elements to 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S (Biology)</a:t>
            </a:r>
            <a:endParaRPr lang="en-US" sz="28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171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8379" y="1596043"/>
            <a:ext cx="8757526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Programming: By using </a:t>
            </a:r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/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We are going to make: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Light sensor and light bulb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Temperature and water temp. sensor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Turbidity sensor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 err="1">
                <a:latin typeface="Myriad Pro" panose="020B0503030403020204" charset="0"/>
              </a:rPr>
              <a:t>Colonometer</a:t>
            </a:r>
            <a:endParaRPr lang="en-US" sz="2400" b="1" dirty="0">
              <a:latin typeface="Myriad Pro" panose="020B050303040302020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All sensors and parts are safe, cheap, easy-to-use and compatible to 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An infection game using 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r>
              <a:rPr lang="en-US" sz="2400" b="1" dirty="0">
                <a:latin typeface="Myriad Pro" panose="020B0503030403020204" charset="0"/>
              </a:rPr>
              <a:t> (if possible)</a:t>
            </a:r>
          </a:p>
        </p:txBody>
      </p:sp>
      <p:pic>
        <p:nvPicPr>
          <p:cNvPr id="2050" name="Picture 2" descr="Polar Ice Level &amp;amp; Water Temperature Sensor - AA244 - Buy Online at Nisbe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672" y="2224956"/>
            <a:ext cx="1102879" cy="110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urbidity Sensor - HUB36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675" y="2576484"/>
            <a:ext cx="1025641" cy="102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إقناع لا يمكن تصوره كم mini led bulb - myrmautobrokerage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325" y="3419344"/>
            <a:ext cx="993082" cy="744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6590" y="761420"/>
            <a:ext cx="1904709" cy="105987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057" y="2476544"/>
            <a:ext cx="2401951" cy="168761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42500" y="434340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Source: </a:t>
            </a:r>
            <a:r>
              <a:rPr lang="en-US" dirty="0">
                <a:latin typeface="Myriad Pro" panose="020B0503030403020204" charset="0"/>
                <a:hlinkClick r:id="rId8"/>
              </a:rPr>
              <a:t>Wikipedia</a:t>
            </a:r>
            <a:r>
              <a:rPr lang="en-US" dirty="0">
                <a:latin typeface="Myriad Pro" panose="020B0503030403020204" charset="0"/>
              </a:rPr>
              <a:t> licensed under </a:t>
            </a:r>
            <a:r>
              <a:rPr lang="en-US" dirty="0">
                <a:hlinkClick r:id="rId9"/>
              </a:rPr>
              <a:t>CC0</a:t>
            </a:r>
            <a:endParaRPr lang="en-US" dirty="0"/>
          </a:p>
          <a:p>
            <a:endParaRPr lang="en-US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5314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pic>
        <p:nvPicPr>
          <p:cNvPr id="4" name="Picture 2" descr="Diagram of the front and back of the new micro:bit with s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1536700"/>
            <a:ext cx="9442331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94300" y="5588000"/>
            <a:ext cx="593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Source: </a:t>
            </a:r>
            <a:r>
              <a:rPr lang="en-US" dirty="0">
                <a:latin typeface="Myriad Pro" panose="020B0503030403020204" charset="0"/>
                <a:hlinkClick r:id="rId3"/>
              </a:rPr>
              <a:t>Micobit.org</a:t>
            </a:r>
            <a:endParaRPr lang="en-US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586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8" name="TextBox 7"/>
          <p:cNvSpPr txBox="1"/>
          <p:nvPr/>
        </p:nvSpPr>
        <p:spPr>
          <a:xfrm>
            <a:off x="677334" y="1363288"/>
            <a:ext cx="3472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Bluetooth connection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647" y="1930400"/>
            <a:ext cx="4265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Download the app “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r>
              <a:rPr lang="en-US" sz="2400" b="1" dirty="0">
                <a:latin typeface="Myriad Pro" panose="020B0503030403020204" charset="0"/>
              </a:rPr>
              <a:t>”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0" name="Picture 6" descr="Download on the App Store and Get it on Google Play Button Icons, Vector  Illustration Editorial Image - Illustration of messenger, media: 2014393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023" y="3738110"/>
            <a:ext cx="1865661" cy="140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975" y="2531363"/>
            <a:ext cx="1904709" cy="105987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330699" y="2384653"/>
            <a:ext cx="7406843" cy="3536634"/>
            <a:chOff x="0" y="203200"/>
            <a:chExt cx="15422788" cy="665480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11567091" y="203200"/>
              <a:ext cx="3855697" cy="66548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48"/>
            <a:stretch/>
          </p:blipFill>
          <p:spPr>
            <a:xfrm>
              <a:off x="0" y="215900"/>
              <a:ext cx="3855697" cy="664210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3855697" y="203200"/>
              <a:ext cx="3855697" cy="66548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3"/>
            <a:stretch/>
          </p:blipFill>
          <p:spPr>
            <a:xfrm>
              <a:off x="7711394" y="203200"/>
              <a:ext cx="3855697" cy="665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4040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8" name="TextBox 7"/>
          <p:cNvSpPr txBox="1"/>
          <p:nvPr/>
        </p:nvSpPr>
        <p:spPr>
          <a:xfrm>
            <a:off x="278323" y="1770610"/>
            <a:ext cx="43258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Click “Manage Connections”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Then “Pair a 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r>
              <a:rPr lang="en-US" sz="2400" b="1" dirty="0">
                <a:latin typeface="Myriad Pro" panose="020B0503030403020204" charset="0"/>
              </a:rPr>
              <a:t>”</a:t>
            </a:r>
            <a:endParaRPr lang="en-HK" sz="2400" b="1" dirty="0">
              <a:latin typeface="Myriad Pro" panose="020B050303040302020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233403" y="1043454"/>
            <a:ext cx="5941049" cy="5067300"/>
            <a:chOff x="3952251" y="981571"/>
            <a:chExt cx="5941049" cy="5067300"/>
          </a:xfrm>
        </p:grpSpPr>
        <p:grpSp>
          <p:nvGrpSpPr>
            <p:cNvPr id="10" name="Group 9"/>
            <p:cNvGrpSpPr/>
            <p:nvPr/>
          </p:nvGrpSpPr>
          <p:grpSpPr>
            <a:xfrm>
              <a:off x="3952251" y="981571"/>
              <a:ext cx="5941049" cy="5067300"/>
              <a:chOff x="4168151" y="266700"/>
              <a:chExt cx="7658777" cy="6591300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89"/>
              <a:stretch/>
            </p:blipFill>
            <p:spPr>
              <a:xfrm>
                <a:off x="4168151" y="266700"/>
                <a:ext cx="3855697" cy="6591300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143"/>
              <a:stretch/>
            </p:blipFill>
            <p:spPr>
              <a:xfrm>
                <a:off x="7971231" y="284163"/>
                <a:ext cx="3855697" cy="6573837"/>
              </a:xfrm>
              <a:prstGeom prst="rect">
                <a:avLst/>
              </a:prstGeom>
            </p:spPr>
          </p:pic>
        </p:grpSp>
        <p:sp>
          <p:nvSpPr>
            <p:cNvPr id="11" name="Rectangle 10"/>
            <p:cNvSpPr/>
            <p:nvPr/>
          </p:nvSpPr>
          <p:spPr>
            <a:xfrm>
              <a:off x="4089400" y="4178900"/>
              <a:ext cx="2717800" cy="502089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065498" y="5335317"/>
              <a:ext cx="2675402" cy="502089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</p:spTree>
    <p:extLst>
      <p:ext uri="{BB962C8B-B14F-4D97-AF65-F5344CB8AC3E}">
        <p14:creationId xmlns:p14="http://schemas.microsoft.com/office/powerpoint/2010/main" val="3781368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375285" y="4512461"/>
            <a:ext cx="11254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3. What is the most difficult part of designing a </a:t>
            </a:r>
            <a:r>
              <a:rPr lang="en-US" sz="3200" b="1" dirty="0">
                <a:solidFill>
                  <a:srgbClr val="7030A0"/>
                </a:solidFill>
                <a:latin typeface="Myriad Pro" panose="020B0503030403020204" charset="0"/>
              </a:rPr>
              <a:t>S</a:t>
            </a:r>
            <a:r>
              <a:rPr lang="en-US" sz="32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32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3200" b="1" dirty="0">
                <a:solidFill>
                  <a:srgbClr val="00B050"/>
                </a:solidFill>
                <a:latin typeface="Myriad Pro" panose="020B0503030403020204" charset="0"/>
              </a:rPr>
              <a:t>M</a:t>
            </a:r>
            <a:r>
              <a:rPr lang="en-US" sz="3200" b="1" dirty="0">
                <a:latin typeface="Myriad Pro" panose="020B0503030403020204" charset="0"/>
              </a:rPr>
              <a:t> activity?</a:t>
            </a:r>
            <a:endParaRPr lang="en-HK" sz="2800" dirty="0">
              <a:latin typeface="Myriad Pro" panose="020B0503030403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5285" y="2029727"/>
            <a:ext cx="6419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1. How many of you did this before?</a:t>
            </a:r>
            <a:endParaRPr lang="en-HK" sz="2800" dirty="0"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5285" y="3024872"/>
            <a:ext cx="83944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2. What kinds of </a:t>
            </a:r>
            <a:r>
              <a:rPr lang="en-US" sz="3200" b="1" dirty="0">
                <a:solidFill>
                  <a:srgbClr val="7030A0"/>
                </a:solidFill>
                <a:latin typeface="Myriad Pro" panose="020B0503030403020204" charset="0"/>
              </a:rPr>
              <a:t>S</a:t>
            </a:r>
            <a:r>
              <a:rPr lang="en-US" sz="32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32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3200" b="1" dirty="0">
                <a:solidFill>
                  <a:srgbClr val="00B050"/>
                </a:solidFill>
                <a:latin typeface="Myriad Pro" panose="020B0503030403020204" charset="0"/>
              </a:rPr>
              <a:t>M</a:t>
            </a:r>
            <a:r>
              <a:rPr lang="en-US" sz="3200" b="1" dirty="0">
                <a:latin typeface="Myriad Pro" panose="020B0503030403020204" charset="0"/>
              </a:rPr>
              <a:t> activity you want your </a:t>
            </a:r>
          </a:p>
          <a:p>
            <a:r>
              <a:rPr lang="en-US" sz="3200" b="1" dirty="0">
                <a:latin typeface="Myriad Pro" panose="020B0503030403020204" charset="0"/>
              </a:rPr>
              <a:t>     students to participate in?</a:t>
            </a:r>
            <a:endParaRPr lang="en-HK" sz="28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01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grpSp>
        <p:nvGrpSpPr>
          <p:cNvPr id="17" name="Group 16"/>
          <p:cNvGrpSpPr/>
          <p:nvPr/>
        </p:nvGrpSpPr>
        <p:grpSpPr>
          <a:xfrm>
            <a:off x="682263" y="3141687"/>
            <a:ext cx="3043999" cy="2362837"/>
            <a:chOff x="5235029" y="3504634"/>
            <a:chExt cx="3043999" cy="2362837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5029" y="3707471"/>
              <a:ext cx="2685503" cy="21600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628976" y="3504634"/>
              <a:ext cx="650052" cy="307777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1400" b="1" dirty="0"/>
                <a:t>Reset</a:t>
              </a:r>
              <a:endParaRPr lang="en-US" sz="1400" b="1" dirty="0"/>
            </a:p>
          </p:txBody>
        </p:sp>
        <p:cxnSp>
          <p:nvCxnSpPr>
            <p:cNvPr id="20" name="Straight Connector 19"/>
            <p:cNvCxnSpPr>
              <a:stCxn id="19" idx="1"/>
            </p:cNvCxnSpPr>
            <p:nvPr/>
          </p:nvCxnSpPr>
          <p:spPr>
            <a:xfrm flipH="1">
              <a:off x="7130841" y="3658523"/>
              <a:ext cx="498135" cy="291047"/>
            </a:xfrm>
            <a:prstGeom prst="line">
              <a:avLst/>
            </a:prstGeom>
            <a:ln w="381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"/>
          <a:stretch/>
        </p:blipFill>
        <p:spPr>
          <a:xfrm>
            <a:off x="4793051" y="838200"/>
            <a:ext cx="2994743" cy="5719742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793051" y="4267800"/>
            <a:ext cx="1927504" cy="507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TextBox 22"/>
          <p:cNvSpPr txBox="1"/>
          <p:nvPr/>
        </p:nvSpPr>
        <p:spPr>
          <a:xfrm>
            <a:off x="824294" y="1596224"/>
            <a:ext cx="2543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Press and release the “reset” button 3 times</a:t>
            </a:r>
          </a:p>
        </p:txBody>
      </p:sp>
    </p:spTree>
    <p:extLst>
      <p:ext uri="{BB962C8B-B14F-4D97-AF65-F5344CB8AC3E}">
        <p14:creationId xmlns:p14="http://schemas.microsoft.com/office/powerpoint/2010/main" val="272823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"/>
          <a:stretch/>
        </p:blipFill>
        <p:spPr>
          <a:xfrm>
            <a:off x="7841979" y="838199"/>
            <a:ext cx="2991121" cy="57128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841979" y="4902200"/>
            <a:ext cx="1927504" cy="60232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5" name="Rectangle 4"/>
          <p:cNvSpPr/>
          <p:nvPr/>
        </p:nvSpPr>
        <p:spPr>
          <a:xfrm>
            <a:off x="8161445" y="1390886"/>
            <a:ext cx="2352187" cy="24627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TextBox 5"/>
          <p:cNvSpPr txBox="1"/>
          <p:nvPr/>
        </p:nvSpPr>
        <p:spPr>
          <a:xfrm>
            <a:off x="340372" y="2020792"/>
            <a:ext cx="6169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COPY the LED columns from you </a:t>
            </a: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HK" sz="2400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Enter the same pattern to the app</a:t>
            </a:r>
          </a:p>
        </p:txBody>
      </p:sp>
    </p:spTree>
    <p:extLst>
      <p:ext uri="{BB962C8B-B14F-4D97-AF65-F5344CB8AC3E}">
        <p14:creationId xmlns:p14="http://schemas.microsoft.com/office/powerpoint/2010/main" val="28422397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6" name="TextBox 5"/>
          <p:cNvSpPr txBox="1"/>
          <p:nvPr/>
        </p:nvSpPr>
        <p:spPr>
          <a:xfrm>
            <a:off x="677334" y="1757022"/>
            <a:ext cx="1962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>
                <a:latin typeface="Myriad Pro" panose="020B0503030403020204" charset="0"/>
              </a:rPr>
              <a:t>1 and 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5961" y="1881594"/>
            <a:ext cx="8114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Myriad Pro" panose="020B0503030403020204" charset="0"/>
              </a:rPr>
              <a:t>1</a:t>
            </a:r>
            <a:endParaRPr lang="en-HK" sz="8800" b="1" dirty="0"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24295" y="1876676"/>
            <a:ext cx="8114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Myriad Pro" panose="020B0503030403020204" charset="0"/>
              </a:rPr>
              <a:t>0</a:t>
            </a:r>
            <a:endParaRPr lang="en-HK" sz="8800" b="1" dirty="0">
              <a:latin typeface="Myriad Pro" panose="020B05030304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6579476" y="3323226"/>
            <a:ext cx="1450428" cy="22387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2376609" y="3323226"/>
            <a:ext cx="1450427" cy="223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5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10" name="TextBox 9"/>
          <p:cNvSpPr txBox="1"/>
          <p:nvPr/>
        </p:nvSpPr>
        <p:spPr>
          <a:xfrm>
            <a:off x="825290" y="2846490"/>
            <a:ext cx="6022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LED display at the same time a light sensor</a:t>
            </a:r>
            <a:endParaRPr lang="en-HK" sz="24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4098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564" y="3352348"/>
            <a:ext cx="4824290" cy="350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4588569" y="3933406"/>
            <a:ext cx="2249153" cy="22860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6026388" y="3166105"/>
            <a:ext cx="2145323" cy="117817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5803408" y="3712662"/>
            <a:ext cx="2145323" cy="117817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5649718" y="4328999"/>
            <a:ext cx="2145323" cy="117817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2547" y="1937790"/>
            <a:ext cx="1747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Light sensor</a:t>
            </a:r>
          </a:p>
        </p:txBody>
      </p:sp>
    </p:spTree>
    <p:extLst>
      <p:ext uri="{BB962C8B-B14F-4D97-AF65-F5344CB8AC3E}">
        <p14:creationId xmlns:p14="http://schemas.microsoft.com/office/powerpoint/2010/main" val="6211925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911" y="2987844"/>
            <a:ext cx="4830502" cy="16525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143911" y="4111869"/>
            <a:ext cx="2698056" cy="60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9"/>
          <p:cNvSpPr txBox="1"/>
          <p:nvPr/>
        </p:nvSpPr>
        <p:spPr>
          <a:xfrm>
            <a:off x="7542263" y="3465538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10" y="2659150"/>
            <a:ext cx="6293070" cy="23070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7334" y="5235894"/>
            <a:ext cx="10647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Automation: Do something by itself after receiving some information or data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547" y="1937790"/>
            <a:ext cx="1747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Light sensor</a:t>
            </a:r>
          </a:p>
        </p:txBody>
      </p:sp>
    </p:spTree>
    <p:extLst>
      <p:ext uri="{BB962C8B-B14F-4D97-AF65-F5344CB8AC3E}">
        <p14:creationId xmlns:p14="http://schemas.microsoft.com/office/powerpoint/2010/main" val="66286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4809392" y="2664069"/>
            <a:ext cx="6005146" cy="22332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11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6" y="2449545"/>
            <a:ext cx="3643499" cy="26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 rot="20318283">
            <a:off x="1097157" y="4064134"/>
            <a:ext cx="3341077" cy="4396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" name="TextBox 3"/>
          <p:cNvSpPr txBox="1"/>
          <p:nvPr/>
        </p:nvSpPr>
        <p:spPr>
          <a:xfrm>
            <a:off x="2143165" y="4755799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Myriad Pro" panose="020B050303040302020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0938" y="2850386"/>
            <a:ext cx="55124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Input/output 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“Read” = Input to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“Write” = Output from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392" y="5017409"/>
            <a:ext cx="3822200" cy="14842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2547" y="1937790"/>
            <a:ext cx="1747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Light sensor</a:t>
            </a:r>
          </a:p>
        </p:txBody>
      </p:sp>
    </p:spTree>
    <p:extLst>
      <p:ext uri="{BB962C8B-B14F-4D97-AF65-F5344CB8AC3E}">
        <p14:creationId xmlns:p14="http://schemas.microsoft.com/office/powerpoint/2010/main" val="30495612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2547" y="1937790"/>
            <a:ext cx="3592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Light sensor and LED light bulb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65798" y="1252926"/>
            <a:ext cx="10328332" cy="4816834"/>
            <a:chOff x="465798" y="1252926"/>
            <a:chExt cx="10328332" cy="4816834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2"/>
            <a:srcRect l="2529" r="3677" b="8622"/>
            <a:stretch/>
          </p:blipFill>
          <p:spPr>
            <a:xfrm>
              <a:off x="465798" y="2605695"/>
              <a:ext cx="5717628" cy="3464065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83426" y="4320787"/>
              <a:ext cx="4610704" cy="165254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6183426" y="5433836"/>
              <a:ext cx="2698056" cy="6096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552727" y="4766484"/>
              <a:ext cx="2016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  <a:latin typeface="Myriad Pro" panose="020B0503030403020204" charset="0"/>
                </a:rPr>
                <a:t>Download the program </a:t>
              </a:r>
            </a:p>
            <a:p>
              <a:pPr algn="ctr"/>
              <a:r>
                <a:rPr lang="en-US" b="1" dirty="0">
                  <a:solidFill>
                    <a:srgbClr val="FF0000"/>
                  </a:solidFill>
                  <a:latin typeface="Myriad Pro" panose="020B0503030403020204" charset="0"/>
                </a:rPr>
                <a:t>to </a:t>
              </a:r>
              <a:r>
                <a:rPr lang="en-US" b="1" dirty="0" err="1">
                  <a:solidFill>
                    <a:srgbClr val="FF0000"/>
                  </a:solidFill>
                  <a:latin typeface="Myriad Pro" panose="020B0503030403020204" charset="0"/>
                </a:rPr>
                <a:t>micro:bit</a:t>
              </a:r>
              <a:endParaRPr lang="en-HK" b="1" dirty="0">
                <a:solidFill>
                  <a:srgbClr val="FF0000"/>
                </a:solidFill>
                <a:latin typeface="Myriad Pro" panose="020B0503030403020204" charset="0"/>
              </a:endParaRPr>
            </a:p>
          </p:txBody>
        </p:sp>
        <p:pic>
          <p:nvPicPr>
            <p:cNvPr id="20" name="Picture 2" descr="micro:bit v2 Board &amp; Kits - SparkFun | Mouse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1911" y="1252926"/>
              <a:ext cx="3643499" cy="2647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/>
            <p:cNvSpPr/>
            <p:nvPr/>
          </p:nvSpPr>
          <p:spPr>
            <a:xfrm rot="20318283">
              <a:off x="7414282" y="2867515"/>
              <a:ext cx="3341077" cy="43961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460290" y="3559180"/>
              <a:ext cx="12490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800" b="1" u="sng" dirty="0">
                  <a:solidFill>
                    <a:srgbClr val="FF0000"/>
                  </a:solidFill>
                  <a:latin typeface="Myriad Pro" panose="020B0503030403020204" charset="0"/>
                </a:rPr>
                <a:t>I/O Pin</a:t>
              </a:r>
              <a:endParaRPr lang="en-HK" sz="2800" b="1" u="sng" dirty="0">
                <a:solidFill>
                  <a:srgbClr val="FF0000"/>
                </a:solidFill>
                <a:latin typeface="Myriad Pro" panose="020B0503030403020204" charset="0"/>
              </a:endParaRPr>
            </a:p>
          </p:txBody>
        </p:sp>
        <p:pic>
          <p:nvPicPr>
            <p:cNvPr id="23" name="Picture 2" descr="5mm LEDs - Electronic Components Parts Shop Sri Lanka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9821" y="3509399"/>
              <a:ext cx="1532350" cy="1532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758710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07479" y="2651303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Myriad Pro" panose="020B050303040302020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630" y="2163583"/>
            <a:ext cx="3493311" cy="280523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252531" y="3304591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Myriad Pro" panose="020B0503030403020204" charset="0"/>
              </a:rPr>
              <a:t>1</a:t>
            </a:r>
            <a:endParaRPr lang="en-HK" sz="28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10853" y="4062669"/>
            <a:ext cx="352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  <a:latin typeface="Myriad Pro" panose="020B0503030403020204" charset="0"/>
              </a:rPr>
              <a:t>0</a:t>
            </a:r>
            <a:endParaRPr lang="en-HK" sz="28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54100" r="14829" b="13257"/>
          <a:stretch/>
        </p:blipFill>
        <p:spPr>
          <a:xfrm>
            <a:off x="3904699" y="3914552"/>
            <a:ext cx="503678" cy="7774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9809" r="49884" b="37547"/>
          <a:stretch/>
        </p:blipFill>
        <p:spPr>
          <a:xfrm>
            <a:off x="3904701" y="3257225"/>
            <a:ext cx="503676" cy="7774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77334" y="1338350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8131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26" y="1972131"/>
            <a:ext cx="5007117" cy="37553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09658" y="2571133"/>
            <a:ext cx="4792016" cy="35940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sp>
        <p:nvSpPr>
          <p:cNvPr id="3" name="TextBox 2"/>
          <p:cNvSpPr txBox="1"/>
          <p:nvPr/>
        </p:nvSpPr>
        <p:spPr>
          <a:xfrm>
            <a:off x="8567242" y="3678587"/>
            <a:ext cx="10150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- to </a:t>
            </a:r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G</a:t>
            </a:r>
          </a:p>
          <a:p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+ to S</a:t>
            </a:r>
            <a:endParaRPr lang="en-HK" sz="32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1543" y="4132350"/>
            <a:ext cx="1172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Use Pin 0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274" y="1469098"/>
            <a:ext cx="36567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1. Light sensor and LED light bulb</a:t>
            </a:r>
          </a:p>
        </p:txBody>
      </p:sp>
    </p:spTree>
    <p:extLst>
      <p:ext uri="{BB962C8B-B14F-4D97-AF65-F5344CB8AC3E}">
        <p14:creationId xmlns:p14="http://schemas.microsoft.com/office/powerpoint/2010/main" val="32589177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74" y="3660676"/>
            <a:ext cx="2685503" cy="216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2547" y="1937790"/>
            <a:ext cx="26132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2</a:t>
            </a:r>
            <a:r>
              <a:rPr lang="en-US" sz="2400" b="1" dirty="0">
                <a:latin typeface="Myriad Pro" panose="020B0503030403020204" charset="0"/>
              </a:rPr>
              <a:t>. </a:t>
            </a:r>
            <a:r>
              <a:rPr lang="en-US" altLang="zh-TW" sz="2400" b="1" dirty="0">
                <a:latin typeface="Myriad Pro" panose="020B0503030403020204" charset="0"/>
              </a:rPr>
              <a:t>T</a:t>
            </a:r>
            <a:r>
              <a:rPr lang="en-US" sz="2400" b="1" dirty="0">
                <a:latin typeface="Myriad Pro" panose="020B0503030403020204" charset="0"/>
              </a:rPr>
              <a:t>emperature sensor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2547" y="2701070"/>
            <a:ext cx="4953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Temperature sensor inside the CPU</a:t>
            </a:r>
            <a:endParaRPr lang="en-HK" sz="24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031999" y="4349575"/>
            <a:ext cx="772957" cy="71772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6" name="Picture 2" descr="Free thermometer celsius weather ve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221" y="1800015"/>
            <a:ext cx="1990421" cy="398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Elbow Connector 16"/>
          <p:cNvCxnSpPr>
            <a:endCxn id="15" idx="6"/>
          </p:cNvCxnSpPr>
          <p:nvPr/>
        </p:nvCxnSpPr>
        <p:spPr>
          <a:xfrm rot="10800000" flipV="1">
            <a:off x="2804956" y="2931902"/>
            <a:ext cx="1817844" cy="1776536"/>
          </a:xfrm>
          <a:prstGeom prst="bentConnector3">
            <a:avLst>
              <a:gd name="adj1" fmla="val -4571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8652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72549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Investigation of biological experiment:</a:t>
            </a:r>
          </a:p>
          <a:p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898670" y="2419004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Variables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77334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Time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31865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Temp.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77334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CO</a:t>
            </a:r>
            <a:r>
              <a:rPr lang="en-US" sz="4400" b="1" baseline="-25000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2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31865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pH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86396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Light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640927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Rate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986396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Speed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640927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Turbidity</a:t>
            </a:r>
            <a:endParaRPr lang="en-HK" sz="32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23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r="16197"/>
          <a:stretch/>
        </p:blipFill>
        <p:spPr>
          <a:xfrm>
            <a:off x="6558950" y="4372405"/>
            <a:ext cx="4048089" cy="16525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558950" y="5496430"/>
            <a:ext cx="2698056" cy="60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/>
          <p:cNvSpPr txBox="1"/>
          <p:nvPr/>
        </p:nvSpPr>
        <p:spPr>
          <a:xfrm>
            <a:off x="6957302" y="4850099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06" y="2528765"/>
            <a:ext cx="4366727" cy="17721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r="6232" b="15833"/>
          <a:stretch/>
        </p:blipFill>
        <p:spPr>
          <a:xfrm>
            <a:off x="772261" y="4382024"/>
            <a:ext cx="5779146" cy="174983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547" y="1937790"/>
            <a:ext cx="26132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2</a:t>
            </a:r>
            <a:r>
              <a:rPr lang="en-US" sz="2400" b="1" dirty="0">
                <a:latin typeface="Myriad Pro" panose="020B0503030403020204" charset="0"/>
              </a:rPr>
              <a:t>. </a:t>
            </a:r>
            <a:r>
              <a:rPr lang="en-US" altLang="zh-TW" sz="2400" b="1" dirty="0">
                <a:latin typeface="Myriad Pro" panose="020B0503030403020204" charset="0"/>
              </a:rPr>
              <a:t>T</a:t>
            </a:r>
            <a:r>
              <a:rPr lang="en-US" sz="2400" b="1" dirty="0">
                <a:latin typeface="Myriad Pro" panose="020B0503030403020204" charset="0"/>
              </a:rPr>
              <a:t>emperature sensor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8454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2547" y="2701070"/>
            <a:ext cx="6190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You cannot immerse your </a:t>
            </a:r>
            <a:r>
              <a:rPr lang="en-US" sz="2400" b="1" u="sng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 into water</a:t>
            </a:r>
            <a:endParaRPr lang="en-HK" sz="24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9" name="Picture 2" descr="Free Water Glass photo and pictur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0"/>
          <a:stretch/>
        </p:blipFill>
        <p:spPr bwMode="auto">
          <a:xfrm>
            <a:off x="6605974" y="2931902"/>
            <a:ext cx="2280800" cy="292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2. Water temperature sensor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74" y="4015681"/>
            <a:ext cx="2685503" cy="2160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12547" y="3056075"/>
            <a:ext cx="4953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Temperature sensor inside the CPU</a:t>
            </a:r>
            <a:endParaRPr lang="en-HK" sz="24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031999" y="4704580"/>
            <a:ext cx="772957" cy="71772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8" name="Elbow Connector 17"/>
          <p:cNvCxnSpPr>
            <a:endCxn id="17" idx="6"/>
          </p:cNvCxnSpPr>
          <p:nvPr/>
        </p:nvCxnSpPr>
        <p:spPr>
          <a:xfrm rot="10800000" flipV="1">
            <a:off x="2804956" y="3286907"/>
            <a:ext cx="1817844" cy="1776536"/>
          </a:xfrm>
          <a:prstGeom prst="bentConnector3">
            <a:avLst>
              <a:gd name="adj1" fmla="val -4571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6144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9480" y="2424855"/>
            <a:ext cx="515718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For light and temp., they are </a:t>
            </a: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built-in 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Now, we are using 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external sensor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E.g. 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Water temperature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Ethanol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Carbon dioxide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IR</a:t>
            </a:r>
          </a:p>
        </p:txBody>
      </p:sp>
      <p:pic>
        <p:nvPicPr>
          <p:cNvPr id="2050" name="Picture 2" descr="BOJACK DS18B20 Temperature Sensor Module Kit with Waterproof Stainless  Steel Probe for Raspberry Pi: Amazon.com: Industrial &amp; Scientif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744" y="1937790"/>
            <a:ext cx="3237417" cy="323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2. Water temperature sensor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4673" y="3879897"/>
            <a:ext cx="17750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>
                <a:latin typeface="Myriad Pro" panose="020B0503030403020204" charset="0"/>
              </a:rPr>
              <a:t>UV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Motion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pH</a:t>
            </a:r>
            <a:endParaRPr lang="en-HK" sz="2400" b="1" dirty="0">
              <a:latin typeface="Myriad Pro" panose="020B050303040302020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4923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4206"/>
          <a:stretch/>
        </p:blipFill>
        <p:spPr>
          <a:xfrm>
            <a:off x="842103" y="2527649"/>
            <a:ext cx="1647471" cy="369027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77333" y="5463502"/>
            <a:ext cx="1941175" cy="3879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5048" y="2524802"/>
            <a:ext cx="9477549" cy="147077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747816" y="4589977"/>
            <a:ext cx="86329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Very useful searching engine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You can search any pre-set coding or program available or not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Any coding for different sensors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2. Water temperature sensor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7590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3551"/>
          <a:stretch/>
        </p:blipFill>
        <p:spPr>
          <a:xfrm>
            <a:off x="842103" y="2527649"/>
            <a:ext cx="1647471" cy="371549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77333" y="5463502"/>
            <a:ext cx="1941175" cy="3879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5048" y="2524802"/>
            <a:ext cx="9477549" cy="14707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54344" y="4632505"/>
            <a:ext cx="71967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Search: </a:t>
            </a:r>
            <a:r>
              <a:rPr lang="en-US" sz="2400" b="1" u="sng" dirty="0">
                <a:hlinkClick r:id="rId4"/>
              </a:rPr>
              <a:t>https://github.com/DFRobot/pxt-ds18b20</a:t>
            </a:r>
            <a:endParaRPr lang="en-US" sz="2400" b="1" dirty="0"/>
          </a:p>
          <a:p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7" name="Curved Right Arrow 6"/>
          <p:cNvSpPr/>
          <p:nvPr/>
        </p:nvSpPr>
        <p:spPr>
          <a:xfrm rot="10579422">
            <a:off x="9812436" y="3020108"/>
            <a:ext cx="910737" cy="195093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2. Water temperature sensor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4307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b="2391"/>
          <a:stretch/>
        </p:blipFill>
        <p:spPr>
          <a:xfrm>
            <a:off x="4229600" y="2028473"/>
            <a:ext cx="1621609" cy="39729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r="995" b="1160"/>
          <a:stretch/>
        </p:blipFill>
        <p:spPr>
          <a:xfrm>
            <a:off x="5845123" y="2028473"/>
            <a:ext cx="4875430" cy="39729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2. Water temperature sensor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69816" y="4954644"/>
            <a:ext cx="1941175" cy="3879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35208856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b="5489"/>
          <a:stretch/>
        </p:blipFill>
        <p:spPr>
          <a:xfrm>
            <a:off x="6045771" y="2834797"/>
            <a:ext cx="5652218" cy="321916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1"/>
          <a:stretch/>
        </p:blipFill>
        <p:spPr>
          <a:xfrm>
            <a:off x="847394" y="2693481"/>
            <a:ext cx="4940531" cy="3381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8378427" y="3565277"/>
            <a:ext cx="900886" cy="1961804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Rectangle 22"/>
          <p:cNvSpPr/>
          <p:nvPr/>
        </p:nvSpPr>
        <p:spPr>
          <a:xfrm>
            <a:off x="3251157" y="3714638"/>
            <a:ext cx="273439" cy="166308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Rectangle 9"/>
          <p:cNvSpPr/>
          <p:nvPr/>
        </p:nvSpPr>
        <p:spPr>
          <a:xfrm>
            <a:off x="2544988" y="3714638"/>
            <a:ext cx="273439" cy="166308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Rectangle 11"/>
          <p:cNvSpPr/>
          <p:nvPr/>
        </p:nvSpPr>
        <p:spPr>
          <a:xfrm>
            <a:off x="6702027" y="3565277"/>
            <a:ext cx="900886" cy="1961804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pSp>
        <p:nvGrpSpPr>
          <p:cNvPr id="13" name="Group 12"/>
          <p:cNvGrpSpPr/>
          <p:nvPr/>
        </p:nvGrpSpPr>
        <p:grpSpPr>
          <a:xfrm>
            <a:off x="5256285" y="3552332"/>
            <a:ext cx="1117614" cy="1971070"/>
            <a:chOff x="9818533" y="794315"/>
            <a:chExt cx="1117614" cy="1971070"/>
          </a:xfrm>
        </p:grpSpPr>
        <p:sp>
          <p:nvSpPr>
            <p:cNvPr id="11" name="Rounded Rectangle 10"/>
            <p:cNvSpPr/>
            <p:nvPr/>
          </p:nvSpPr>
          <p:spPr>
            <a:xfrm>
              <a:off x="9818533" y="794315"/>
              <a:ext cx="1117614" cy="197107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818533" y="939155"/>
              <a:ext cx="1117614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rgbClr val="FFC000"/>
                  </a:solidFill>
                  <a:latin typeface="Myriad Pro" panose="020B0503030403020204" charset="0"/>
                </a:rPr>
                <a:t>DAT</a:t>
              </a:r>
            </a:p>
            <a:p>
              <a:r>
                <a:rPr lang="en-US" sz="3600" b="1" dirty="0">
                  <a:solidFill>
                    <a:srgbClr val="FF0000"/>
                  </a:solidFill>
                  <a:latin typeface="Myriad Pro" panose="020B0503030403020204" charset="0"/>
                </a:rPr>
                <a:t>VCC</a:t>
              </a:r>
            </a:p>
            <a:p>
              <a:r>
                <a:rPr lang="en-US" sz="3600" b="1" dirty="0">
                  <a:latin typeface="Myriad Pro" panose="020B0503030403020204" charset="0"/>
                </a:rPr>
                <a:t>GND</a:t>
              </a:r>
              <a:endParaRPr lang="en-HK" sz="3600" b="1" dirty="0">
                <a:latin typeface="Myriad Pro" panose="020B050303040302020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2. Water temperature sensor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4538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12282" y="2855748"/>
            <a:ext cx="4272682" cy="2574804"/>
            <a:chOff x="966532" y="3249217"/>
            <a:chExt cx="4272682" cy="2574804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6532" y="3249217"/>
              <a:ext cx="4272682" cy="2574804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>
            <a:xfrm>
              <a:off x="2887509" y="3778451"/>
              <a:ext cx="437581" cy="166308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231582" y="2168622"/>
            <a:ext cx="6343754" cy="3838655"/>
            <a:chOff x="5842010" y="2788363"/>
            <a:chExt cx="6343754" cy="383865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6523047" y="2107326"/>
              <a:ext cx="3267075" cy="462915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6626052" y="4571034"/>
              <a:ext cx="2941321" cy="19267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H="1" flipV="1">
              <a:off x="9628333" y="5216555"/>
              <a:ext cx="1245325" cy="95794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H="1" flipV="1">
              <a:off x="9628334" y="5025646"/>
              <a:ext cx="1470658" cy="96451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18" idx="1"/>
            </p:cNvCxnSpPr>
            <p:nvPr/>
          </p:nvCxnSpPr>
          <p:spPr>
            <a:xfrm flipH="1" flipV="1">
              <a:off x="9628334" y="4834736"/>
              <a:ext cx="1645918" cy="893816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9677729" y="3866727"/>
              <a:ext cx="1396226" cy="73947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1098992" y="3635894"/>
              <a:ext cx="1086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Myriad Pro" panose="020B0503030403020204" charset="0"/>
                  <a:ea typeface="DFKai-SB" panose="03000509000000000000" pitchFamily="65" charset="-120"/>
                  <a:cs typeface="Calibri" panose="020F0502020204030204" pitchFamily="34" charset="0"/>
                </a:rPr>
                <a:t>Pin</a:t>
              </a:r>
              <a:r>
                <a:rPr lang="zh-TW" altLang="en-US" sz="2400" b="1" dirty="0">
                  <a:latin typeface="Myriad Pro" panose="020B0503030403020204" charset="0"/>
                  <a:ea typeface="DFKai-SB" panose="03000509000000000000" pitchFamily="65" charset="-120"/>
                </a:rPr>
                <a:t> </a:t>
              </a:r>
              <a:r>
                <a:rPr lang="en-US" altLang="zh-TW" sz="2400" b="1" dirty="0">
                  <a:latin typeface="Myriad Pro" panose="020B0503030403020204" charset="0"/>
                  <a:ea typeface="DFKai-SB" panose="03000509000000000000" pitchFamily="65" charset="-120"/>
                </a:rPr>
                <a:t>no.</a:t>
              </a:r>
              <a:endParaRPr lang="en-HK" sz="2400" b="1" dirty="0">
                <a:latin typeface="Myriad Pro" panose="020B0503030403020204" charset="0"/>
                <a:ea typeface="DFKai-SB" panose="03000509000000000000" pitchFamily="65" charset="-12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849488" y="6103798"/>
              <a:ext cx="4267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800" b="1" dirty="0">
                  <a:latin typeface="Myriad Pro" panose="020B0503030403020204" charset="0"/>
                  <a:ea typeface="DFKai-SB" panose="03000509000000000000" pitchFamily="65" charset="-120"/>
                  <a:cs typeface="Calibri" panose="020F0502020204030204" pitchFamily="34" charset="0"/>
                </a:rPr>
                <a:t>G</a:t>
              </a:r>
              <a:endParaRPr lang="en-HK" sz="2800" b="1" dirty="0">
                <a:latin typeface="Myriad Pro" panose="020B0503030403020204" charset="0"/>
                <a:ea typeface="DFKai-SB" panose="03000509000000000000" pitchFamily="65" charset="-120"/>
                <a:cs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073955" y="5824021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Myriad Pro" panose="020B0503030403020204" charset="0"/>
                  <a:ea typeface="DFKai-SB" panose="03000509000000000000" pitchFamily="65" charset="-120"/>
                  <a:cs typeface="Calibri" panose="020F0502020204030204" pitchFamily="34" charset="0"/>
                </a:rPr>
                <a:t>V</a:t>
              </a:r>
              <a:endParaRPr lang="en-HK" sz="2800" b="1" dirty="0">
                <a:solidFill>
                  <a:srgbClr val="FF0000"/>
                </a:solidFill>
                <a:latin typeface="Myriad Pro" panose="020B0503030403020204" charset="0"/>
                <a:ea typeface="DFKai-SB" panose="03000509000000000000" pitchFamily="65" charset="-120"/>
                <a:cs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4252" y="5466942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FFC000"/>
                  </a:solidFill>
                  <a:latin typeface="Myriad Pro" panose="020B0503030403020204" charset="0"/>
                  <a:ea typeface="DFKai-SB" panose="03000509000000000000" pitchFamily="65" charset="-120"/>
                  <a:cs typeface="Calibri" panose="020F0502020204030204" pitchFamily="34" charset="0"/>
                </a:rPr>
                <a:t>S</a:t>
              </a:r>
              <a:endParaRPr lang="en-HK" sz="2800" b="1" dirty="0">
                <a:solidFill>
                  <a:srgbClr val="FFC000"/>
                </a:solidFill>
                <a:latin typeface="Myriad Pro" panose="020B0503030403020204" charset="0"/>
                <a:ea typeface="DFKai-SB" panose="03000509000000000000" pitchFamily="65" charset="-120"/>
                <a:cs typeface="Calibri" panose="020F050202020403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12547" y="1937790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2. Water temperature sensor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4990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11266" name="Picture 2" descr="Turbidity Sensor COM41 ,R15 - Faranux Electronic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514" y="2742844"/>
            <a:ext cx="3015779" cy="227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2547" y="2399455"/>
            <a:ext cx="515718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For light and temp., they are </a:t>
            </a: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built-in 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Now, we are using 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external sensor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E.g. 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Water temperature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Ethanol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Carbon dioxide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2547" y="1930763"/>
            <a:ext cx="2848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3. Water turbidity sensor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4673" y="3879897"/>
            <a:ext cx="17750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>
                <a:latin typeface="Myriad Pro" panose="020B0503030403020204" charset="0"/>
              </a:rPr>
              <a:t>UV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Motion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pH</a:t>
            </a:r>
            <a:endParaRPr lang="en-HK" sz="2400" b="1" dirty="0">
              <a:latin typeface="Myriad Pro" panose="020B050303040302020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951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87405" y="3243856"/>
            <a:ext cx="6670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7030A0"/>
                </a:solidFill>
                <a:latin typeface="Myriad Pro" panose="020B0503030403020204" charset="0"/>
              </a:rPr>
              <a:t>What will be changed if the water turbidity changed?</a:t>
            </a:r>
            <a:endParaRPr lang="en-HK" sz="2800" b="1" u="sng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2547" y="1930763"/>
            <a:ext cx="2848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3. Water turbidity sensor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10153" y="4025462"/>
            <a:ext cx="7660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Turbidity Standard: https://www.dosiclor.com/turbidity-standard-product-line/</a:t>
            </a:r>
          </a:p>
        </p:txBody>
      </p:sp>
      <p:pic>
        <p:nvPicPr>
          <p:cNvPr id="10" name="Picture 2" descr="Free Water Glass photo and pictur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0"/>
          <a:stretch/>
        </p:blipFill>
        <p:spPr bwMode="auto">
          <a:xfrm>
            <a:off x="1157492" y="2751387"/>
            <a:ext cx="2280800" cy="292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990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72549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Investigation of biological experiment:</a:t>
            </a:r>
          </a:p>
          <a:p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91252" y="2465648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Variables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77334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Time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31865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Temp.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77334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CO</a:t>
            </a:r>
            <a:r>
              <a:rPr lang="en-US" sz="4400" b="1" baseline="-25000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2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31865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pH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86396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Light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640927" y="3757353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Rate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986396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Speed</a:t>
            </a:r>
            <a:endParaRPr lang="en-HK" sz="44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640927" y="4962699"/>
            <a:ext cx="2136371" cy="84789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Turbidity</a:t>
            </a:r>
            <a:endParaRPr lang="en-HK" sz="3200" b="1" dirty="0">
              <a:solidFill>
                <a:schemeClr val="accent1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55533" y="2457325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Tools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572000" y="2697475"/>
            <a:ext cx="2094807" cy="602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TextBox 14"/>
          <p:cNvSpPr txBox="1"/>
          <p:nvPr/>
        </p:nvSpPr>
        <p:spPr>
          <a:xfrm>
            <a:off x="4806284" y="2384832"/>
            <a:ext cx="1556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Myriad Pro" panose="020B0503030403020204" charset="0"/>
              </a:rPr>
              <a:t>Measure</a:t>
            </a:r>
            <a:endParaRPr lang="en-HK" sz="28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7887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pic>
        <p:nvPicPr>
          <p:cNvPr id="11266" name="Picture 2" descr="Turbidity Sensor COM41 ,R15 - Faranux Electronic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16" y="2528765"/>
            <a:ext cx="4359031" cy="328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1547" y="2398380"/>
            <a:ext cx="43952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Light emitter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To detect the light scattering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547" y="1930763"/>
            <a:ext cx="2848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>
                <a:latin typeface="Myriad Pro" panose="020B0503030403020204" charset="0"/>
              </a:rPr>
              <a:t>3. </a:t>
            </a:r>
            <a:r>
              <a:rPr lang="en-US" altLang="zh-TW" sz="2400" b="1" dirty="0">
                <a:latin typeface="Myriad Pro" panose="020B0503030403020204" charset="0"/>
              </a:rPr>
              <a:t>Water turbidity sensor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9969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4809392" y="2664069"/>
            <a:ext cx="6005146" cy="22332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1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6" y="2449545"/>
            <a:ext cx="3643499" cy="26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 rot="20318283">
            <a:off x="1097157" y="4064134"/>
            <a:ext cx="3341077" cy="4396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" name="TextBox 3"/>
          <p:cNvSpPr txBox="1"/>
          <p:nvPr/>
        </p:nvSpPr>
        <p:spPr>
          <a:xfrm>
            <a:off x="2143165" y="4755799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Myriad Pro" panose="020B050303040302020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0938" y="2850386"/>
            <a:ext cx="55124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Input/output 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“Read” = Input to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“Write” = Output from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392" y="5017409"/>
            <a:ext cx="3822200" cy="14842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2547" y="1937790"/>
            <a:ext cx="3530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0976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4809392" y="2664069"/>
            <a:ext cx="6005146" cy="22332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1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56" y="2449545"/>
            <a:ext cx="3643499" cy="26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 rot="20318283">
            <a:off x="1097157" y="4064134"/>
            <a:ext cx="3341077" cy="4396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" name="TextBox 3"/>
          <p:cNvSpPr txBox="1"/>
          <p:nvPr/>
        </p:nvSpPr>
        <p:spPr>
          <a:xfrm>
            <a:off x="2143165" y="4755799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u="sng" dirty="0">
                <a:solidFill>
                  <a:srgbClr val="FF0000"/>
                </a:solidFill>
                <a:latin typeface="Myriad Pro" panose="020B0503030403020204" charset="0"/>
              </a:rPr>
              <a:t>I/O Pin</a:t>
            </a:r>
            <a:endParaRPr lang="en-HK" sz="28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0938" y="2850386"/>
            <a:ext cx="55124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Input/output 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In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“Read” = Input to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“Write” = Output from </a:t>
            </a:r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endParaRPr lang="en-US" sz="2800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3540479" y="5041986"/>
            <a:ext cx="2885665" cy="11205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2547" y="1937790"/>
            <a:ext cx="3530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0327" y="5041986"/>
            <a:ext cx="3007504" cy="110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3463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8350"/>
            <a:ext cx="612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Myriad Pro" panose="020B0503030403020204" charset="0"/>
              </a:rPr>
              <a:t>Makecode</a:t>
            </a:r>
            <a:r>
              <a:rPr lang="en-US" sz="2400" b="1" dirty="0">
                <a:latin typeface="Myriad Pro" panose="020B0503030403020204" charset="0"/>
              </a:rPr>
              <a:t> website: makecode.microbit.org 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547" y="1937790"/>
            <a:ext cx="3530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20" y="2659150"/>
            <a:ext cx="6619875" cy="2381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4353" y="4393906"/>
            <a:ext cx="4830502" cy="16525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614353" y="5517931"/>
            <a:ext cx="2698056" cy="60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/>
          <p:cNvSpPr txBox="1"/>
          <p:nvPr/>
        </p:nvSpPr>
        <p:spPr>
          <a:xfrm>
            <a:off x="6012705" y="4871600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Download the program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to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micro:bit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0561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pic>
        <p:nvPicPr>
          <p:cNvPr id="11266" name="Picture 2" descr="17e5671555ca2ae992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84" y="2106807"/>
            <a:ext cx="5658824" cy="424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32699" y="5266610"/>
            <a:ext cx="1412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Myriad Pro" panose="020B0503030403020204" charset="0"/>
              </a:rPr>
              <a:t>Jump wires</a:t>
            </a:r>
            <a:endParaRPr lang="en-HK" sz="2400" b="1" dirty="0">
              <a:solidFill>
                <a:schemeClr val="bg2">
                  <a:lumMod val="1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44158" y="2437514"/>
            <a:ext cx="2811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7030A0"/>
                </a:solidFill>
                <a:latin typeface="Myriad Pro" panose="020B0503030403020204" charset="0"/>
              </a:rPr>
              <a:t>micro:bit</a:t>
            </a: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 breakout board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0132" y="3102894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3">
                    <a:lumMod val="75000"/>
                  </a:schemeClr>
                </a:solidFill>
                <a:latin typeface="Myriad Pro" panose="020B0503030403020204" charset="0"/>
              </a:rPr>
              <a:t>micro:bit</a:t>
            </a:r>
            <a:endParaRPr lang="en-HK" sz="2400" b="1" dirty="0">
              <a:solidFill>
                <a:schemeClr val="accent3">
                  <a:lumMod val="7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269" y="3397869"/>
            <a:ext cx="22508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2x 3A battery box </a:t>
            </a:r>
          </a:p>
          <a:p>
            <a:r>
              <a:rPr lang="en-US" sz="2000" b="1" dirty="0">
                <a:latin typeface="Myriad Pro" panose="020B0503030403020204" charset="0"/>
              </a:rPr>
              <a:t>with switch 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9077" y="5519651"/>
            <a:ext cx="1920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Myriad Pro" panose="020B0503030403020204" charset="0"/>
              </a:rPr>
              <a:t>Turbidity sensor</a:t>
            </a:r>
            <a:endParaRPr lang="en-HK" sz="2400" b="1" dirty="0">
              <a:solidFill>
                <a:schemeClr val="bg2">
                  <a:lumMod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899230" y="2535382"/>
            <a:ext cx="3882043" cy="282330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TextBox 10"/>
          <p:cNvSpPr txBox="1"/>
          <p:nvPr/>
        </p:nvSpPr>
        <p:spPr>
          <a:xfrm>
            <a:off x="8013470" y="3150043"/>
            <a:ext cx="301383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b="1" dirty="0" err="1">
                <a:latin typeface="Myriad Pro" panose="020B0503030403020204" charset="0"/>
              </a:rPr>
              <a:t>micro:bit</a:t>
            </a:r>
            <a:endParaRPr lang="en-US" sz="2400" b="1" dirty="0">
              <a:latin typeface="Myriad Pro" panose="020B050303040302020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Breakout board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Jump wires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Turbidity sensor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2x 3A battery box </a:t>
            </a:r>
          </a:p>
          <a:p>
            <a:r>
              <a:rPr lang="en-US" sz="2400" b="1" dirty="0">
                <a:latin typeface="Myriad Pro" panose="020B0503030403020204" charset="0"/>
              </a:rPr>
              <a:t>     with switch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22747" y="2644570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2060"/>
                </a:solidFill>
                <a:latin typeface="Myriad Pro" panose="020B0503030403020204" charset="0"/>
              </a:rPr>
              <a:t>Material list</a:t>
            </a:r>
            <a:endParaRPr lang="en-HK" sz="2400" b="1" u="sng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7334" y="1506365"/>
            <a:ext cx="3530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6482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9019307" y="1911968"/>
            <a:ext cx="2718423" cy="107137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Assemble of Sensors and Parts</a:t>
            </a:r>
            <a:endParaRPr lang="en-HK" dirty="0"/>
          </a:p>
        </p:txBody>
      </p:sp>
      <p:pic>
        <p:nvPicPr>
          <p:cNvPr id="15362" name="Picture 2" descr="17e57377388d2ebd72a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930400"/>
            <a:ext cx="4107102" cy="3080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17e573767f430abc729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243" y="1208279"/>
            <a:ext cx="3475336" cy="2606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17e5737815b8268b325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243" y="4054928"/>
            <a:ext cx="3475336" cy="2606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55579" y="2041593"/>
            <a:ext cx="2109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Only use 1,2 and 3 </a:t>
            </a:r>
          </a:p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but not 4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176489" y="4701310"/>
            <a:ext cx="1514957" cy="187498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TextBox 17"/>
          <p:cNvSpPr txBox="1"/>
          <p:nvPr/>
        </p:nvSpPr>
        <p:spPr>
          <a:xfrm>
            <a:off x="9220182" y="4853971"/>
            <a:ext cx="10182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G to </a:t>
            </a:r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G</a:t>
            </a:r>
          </a:p>
          <a:p>
            <a:r>
              <a:rPr lang="en-US" altLang="zh-TW" sz="3200" b="1" dirty="0">
                <a:solidFill>
                  <a:srgbClr val="FF0000"/>
                </a:solidFill>
                <a:latin typeface="Myriad Pro" panose="020B0503030403020204" charset="0"/>
              </a:rPr>
              <a:t>V to V</a:t>
            </a:r>
          </a:p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A to S</a:t>
            </a:r>
            <a:endParaRPr lang="en-HK" sz="32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3564" y="4310483"/>
            <a:ext cx="1164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Use Pin 2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7334" y="1357192"/>
            <a:ext cx="3530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7054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Testing and Calibration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923935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8663" y="4439888"/>
            <a:ext cx="39568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The sensor only gives you a range of number (e.g. from 0 – 1000)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The number actually is depending on the turbidity of liquid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We need to change the number to turbidity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9" name="Up Arrow 8"/>
          <p:cNvSpPr/>
          <p:nvPr/>
        </p:nvSpPr>
        <p:spPr>
          <a:xfrm>
            <a:off x="8248482" y="981931"/>
            <a:ext cx="1025520" cy="544091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Up Arrow 10"/>
          <p:cNvSpPr/>
          <p:nvPr/>
        </p:nvSpPr>
        <p:spPr>
          <a:xfrm>
            <a:off x="5681663" y="3313783"/>
            <a:ext cx="705002" cy="123564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9"/>
          <p:cNvSpPr txBox="1"/>
          <p:nvPr/>
        </p:nvSpPr>
        <p:spPr>
          <a:xfrm>
            <a:off x="4548094" y="3576825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Myriad Pro" panose="020B0503030403020204" charset="0"/>
              </a:rPr>
              <a:t>Clarity</a:t>
            </a:r>
            <a:endParaRPr lang="en-HK" sz="24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35449" y="1229662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7030A0"/>
                </a:solidFill>
                <a:latin typeface="Myriad Pro" panose="020B0503030403020204" charset="0"/>
              </a:rPr>
              <a:t>Sensor</a:t>
            </a:r>
            <a:endParaRPr lang="en-HK" sz="2400" b="1" u="sng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85509" y="2123990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250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93097" y="5381083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1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33733" y="1229661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002060"/>
                </a:solidFill>
                <a:latin typeface="Myriad Pro" panose="020B0503030403020204" charset="0"/>
              </a:rPr>
              <a:t>Turbidity level</a:t>
            </a:r>
            <a:endParaRPr lang="en-HK" sz="2400" b="1" u="sng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03567" y="2123990"/>
            <a:ext cx="437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10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71881" y="5381083"/>
            <a:ext cx="269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1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3942" y="1351981"/>
            <a:ext cx="3530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028" name="Picture 4" descr="Free Clear Drinking Glass With White Liquid Stock Phot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4" t="36462" r="22120" b="8732"/>
          <a:stretch/>
        </p:blipFill>
        <p:spPr bwMode="auto">
          <a:xfrm>
            <a:off x="5410040" y="4765850"/>
            <a:ext cx="1248249" cy="154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Drinking Straw in a Glass of Water Stock Phot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5" t="14509" r="12785" b="14626"/>
          <a:stretch/>
        </p:blipFill>
        <p:spPr bwMode="auto">
          <a:xfrm>
            <a:off x="5318438" y="1443845"/>
            <a:ext cx="1271400" cy="176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17e573767f430abc729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526" y="2570994"/>
            <a:ext cx="2075155" cy="1556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2061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Testing and Calibration</a:t>
            </a:r>
            <a:endParaRPr lang="en-HK" dirty="0"/>
          </a:p>
        </p:txBody>
      </p:sp>
      <p:sp>
        <p:nvSpPr>
          <p:cNvPr id="11" name="內容版面配置區 2"/>
          <p:cNvSpPr>
            <a:spLocks noGrp="1"/>
          </p:cNvSpPr>
          <p:nvPr>
            <p:ph idx="4294967295"/>
          </p:nvPr>
        </p:nvSpPr>
        <p:spPr>
          <a:xfrm>
            <a:off x="677334" y="1751614"/>
            <a:ext cx="10820400" cy="4024125"/>
          </a:xfrm>
        </p:spPr>
        <p:txBody>
          <a:bodyPr>
            <a:noAutofit/>
          </a:bodyPr>
          <a:lstStyle/>
          <a:p>
            <a:pPr lvl="0"/>
            <a:r>
              <a:rPr lang="en-US" altLang="zh-TW" sz="2400" b="1" dirty="0">
                <a:latin typeface="Myriad Pro" panose="020B0503030403020204" charset="0"/>
              </a:rPr>
              <a:t>Preparation</a:t>
            </a:r>
            <a:r>
              <a:rPr lang="zh-TW" altLang="en-US" sz="2400" b="1" dirty="0">
                <a:latin typeface="Myriad Pro" panose="020B0503030403020204" charset="0"/>
              </a:rPr>
              <a:t>：</a:t>
            </a:r>
            <a:endParaRPr lang="en-US" altLang="zh-TW" sz="2400" b="1" dirty="0">
              <a:latin typeface="Myriad Pro" panose="020B0503030403020204" charset="0"/>
            </a:endParaRPr>
          </a:p>
          <a:p>
            <a:pPr lvl="1"/>
            <a:r>
              <a:rPr lang="en-US" altLang="zh-TW" sz="2400" b="1" dirty="0">
                <a:latin typeface="Myriad Pro" panose="020B0503030403020204" charset="0"/>
              </a:rPr>
              <a:t>Water</a:t>
            </a:r>
          </a:p>
          <a:p>
            <a:pPr lvl="1"/>
            <a:r>
              <a:rPr lang="en-US" altLang="zh-TW" sz="2400" b="1" dirty="0">
                <a:latin typeface="Myriad Pro" panose="020B0503030403020204" charset="0"/>
              </a:rPr>
              <a:t>Milk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177" y="3615712"/>
            <a:ext cx="2476500" cy="2514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43898" y="1689520"/>
            <a:ext cx="57862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Myriad Pro" panose="020B0503030403020204" charset="0"/>
              </a:rPr>
              <a:t>Measurement: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Myriad Pro" panose="020B0503030403020204" charset="0"/>
              </a:rPr>
              <a:t>Place the sensor into the liquid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2400" b="1" dirty="0">
                <a:latin typeface="Myriad Pro" panose="020B0503030403020204" charset="0"/>
              </a:rPr>
              <a:t>Record down the number displayed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0677" y="4403670"/>
            <a:ext cx="2621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Water</a:t>
            </a:r>
            <a:r>
              <a:rPr lang="zh-TW" altLang="en-US" sz="2400" dirty="0">
                <a:latin typeface="Myriad Pro" panose="020B0503030403020204"/>
                <a:ea typeface="DFKai-SB" panose="03000509000000000000" pitchFamily="65" charset="-120"/>
              </a:rPr>
              <a:t>：</a:t>
            </a:r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______________</a:t>
            </a:r>
          </a:p>
          <a:p>
            <a:endParaRPr lang="en-US" altLang="zh-TW" sz="2400" dirty="0">
              <a:latin typeface="Myriad Pro" panose="020B0503030403020204"/>
              <a:ea typeface="DFKai-SB" panose="03000509000000000000" pitchFamily="65" charset="-120"/>
            </a:endParaRPr>
          </a:p>
          <a:p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Milk</a:t>
            </a:r>
            <a:r>
              <a:rPr lang="zh-TW" altLang="en-US" sz="2400" dirty="0">
                <a:latin typeface="Myriad Pro" panose="020B0503030403020204"/>
                <a:ea typeface="DFKai-SB" panose="03000509000000000000" pitchFamily="65" charset="-120"/>
              </a:rPr>
              <a:t>：</a:t>
            </a:r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______________</a:t>
            </a:r>
          </a:p>
        </p:txBody>
      </p:sp>
      <p:pic>
        <p:nvPicPr>
          <p:cNvPr id="12" name="Picture 11" descr="Free Clear Drinking Glass With White Liquid Stock Photo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4" t="36462" r="22120" b="8732"/>
          <a:stretch/>
        </p:blipFill>
        <p:spPr bwMode="auto">
          <a:xfrm>
            <a:off x="3258620" y="4508100"/>
            <a:ext cx="1339138" cy="1622212"/>
          </a:xfrm>
          <a:prstGeom prst="rect">
            <a:avLst/>
          </a:prstGeom>
          <a:noFill/>
        </p:spPr>
      </p:pic>
      <p:pic>
        <p:nvPicPr>
          <p:cNvPr id="13" name="Picture 12" descr="Free Drinking Straw in a Glass of Water Stock Photo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5" t="14509" r="12785" b="14626"/>
          <a:stretch/>
        </p:blipFill>
        <p:spPr bwMode="auto">
          <a:xfrm>
            <a:off x="1395441" y="4191827"/>
            <a:ext cx="1428414" cy="1938485"/>
          </a:xfrm>
          <a:prstGeom prst="rect">
            <a:avLst/>
          </a:prstGeom>
          <a:noFill/>
        </p:spPr>
      </p:pic>
      <p:pic>
        <p:nvPicPr>
          <p:cNvPr id="14" name="Picture 3" descr="17e573767f430abc729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719" y="2449738"/>
            <a:ext cx="1759039" cy="131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14544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6668515" y="2826047"/>
            <a:ext cx="5135558" cy="23549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Testing and Calibration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923935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7334" y="1450729"/>
            <a:ext cx="3530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868" y="2447838"/>
            <a:ext cx="1914525" cy="3857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393" y="2251242"/>
            <a:ext cx="3900774" cy="405422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698358" y="4303291"/>
            <a:ext cx="1313411" cy="4156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Rectangle 11"/>
          <p:cNvSpPr/>
          <p:nvPr/>
        </p:nvSpPr>
        <p:spPr>
          <a:xfrm>
            <a:off x="2726960" y="5619473"/>
            <a:ext cx="3871207" cy="3573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TextBox 13"/>
          <p:cNvSpPr txBox="1"/>
          <p:nvPr/>
        </p:nvSpPr>
        <p:spPr>
          <a:xfrm>
            <a:off x="6668515" y="2898666"/>
            <a:ext cx="3477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Modify the code by using: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0823" y="3546336"/>
            <a:ext cx="1304925" cy="4572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0823" y="4509377"/>
            <a:ext cx="4543425" cy="4191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55003" y="4070344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and</a:t>
            </a:r>
            <a:endParaRPr lang="en-HK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9565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Testing and Calibration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923935"/>
            <a:ext cx="1184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latin typeface="Myriad Pro" panose="020B0503030403020204" charset="0"/>
              </a:rPr>
              <a:t>Calibration:</a:t>
            </a:r>
            <a:endParaRPr lang="en-HK" sz="20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8897"/>
          <a:stretch/>
        </p:blipFill>
        <p:spPr>
          <a:xfrm>
            <a:off x="764337" y="2324045"/>
            <a:ext cx="9782175" cy="38875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7334" y="1450729"/>
            <a:ext cx="3530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latin typeface="Myriad Pro" panose="020B0503030403020204" charset="0"/>
              </a:rPr>
              <a:t>3</a:t>
            </a:r>
            <a:r>
              <a:rPr lang="en-US" sz="2400" b="1" dirty="0">
                <a:latin typeface="Myriad Pro" panose="020B0503030403020204" charset="0"/>
              </a:rPr>
              <a:t>. Water turbidity device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71501" y="4673164"/>
            <a:ext cx="4024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Milk</a:t>
            </a:r>
            <a:r>
              <a:rPr lang="zh-TW" altLang="en-US" sz="2400" dirty="0">
                <a:latin typeface="Myriad Pro" panose="020B0503030403020204"/>
                <a:ea typeface="DFKai-SB" panose="03000509000000000000" pitchFamily="65" charset="-120"/>
              </a:rPr>
              <a:t>：</a:t>
            </a:r>
            <a:r>
              <a:rPr lang="en-US" altLang="zh-TW" sz="2400" dirty="0">
                <a:latin typeface="Myriad Pro" panose="020B0503030403020204"/>
                <a:ea typeface="DFKai-SB" panose="03000509000000000000" pitchFamily="65" charset="-120"/>
              </a:rPr>
              <a:t>_____  Water</a:t>
            </a:r>
            <a:r>
              <a:rPr lang="zh-TW" altLang="en-US" sz="2400" dirty="0">
                <a:latin typeface="DFKai-SB" panose="03000509000000000000" pitchFamily="65" charset="-120"/>
                <a:ea typeface="DFKai-SB" panose="03000509000000000000" pitchFamily="65" charset="-120"/>
              </a:rPr>
              <a:t>：</a:t>
            </a:r>
            <a:r>
              <a:rPr lang="en-US" altLang="zh-TW" sz="2400" dirty="0">
                <a:latin typeface="DFKai-SB" panose="03000509000000000000" pitchFamily="65" charset="-120"/>
                <a:ea typeface="DFKai-SB" panose="03000509000000000000" pitchFamily="65" charset="-120"/>
              </a:rPr>
              <a:t>_____ 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372174" y="3767606"/>
            <a:ext cx="871869" cy="90555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8147521" y="3767606"/>
            <a:ext cx="85350" cy="100300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742800" y="5214505"/>
            <a:ext cx="5727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Enter the values you have obtained before!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381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72549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Investigation of biological experiment:</a:t>
            </a:r>
          </a:p>
          <a:p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91252" y="2465648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Variables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55533" y="2457325"/>
            <a:ext cx="3000894" cy="98090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</a:rPr>
              <a:t>Tools</a:t>
            </a:r>
            <a:endParaRPr lang="en-HK" sz="4000" b="1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4572000" y="2697475"/>
            <a:ext cx="2094807" cy="602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TextBox 14"/>
          <p:cNvSpPr txBox="1"/>
          <p:nvPr/>
        </p:nvSpPr>
        <p:spPr>
          <a:xfrm>
            <a:off x="4806284" y="2384832"/>
            <a:ext cx="1556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Myriad Pro" panose="020B0503030403020204" charset="0"/>
              </a:rPr>
              <a:t>Measure</a:t>
            </a:r>
            <a:endParaRPr lang="en-HK" sz="28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69906" y="4170580"/>
            <a:ext cx="40318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75000"/>
                  </a:schemeClr>
                </a:solidFill>
                <a:latin typeface="Myriad Pro" panose="020B0503030403020204" charset="0"/>
              </a:rPr>
              <a:t>S</a:t>
            </a:r>
            <a:r>
              <a:rPr lang="en-US" sz="96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96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96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9600" b="1" dirty="0">
                <a:solidFill>
                  <a:srgbClr val="00B050"/>
                </a:solidFill>
                <a:latin typeface="Myriad Pro" panose="020B0503030403020204" charset="0"/>
              </a:rPr>
              <a:t>M</a:t>
            </a:r>
            <a:endParaRPr lang="en-HK" sz="9600" b="1" dirty="0">
              <a:solidFill>
                <a:srgbClr val="00B050"/>
              </a:solidFill>
              <a:latin typeface="Myriad Pro" panose="020B050303040302020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877408" y="4067223"/>
            <a:ext cx="3077307" cy="1826691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9" name="Straight Arrow Connector 18"/>
          <p:cNvCxnSpPr>
            <a:endCxn id="17" idx="1"/>
          </p:cNvCxnSpPr>
          <p:nvPr/>
        </p:nvCxnSpPr>
        <p:spPr>
          <a:xfrm>
            <a:off x="3226777" y="3446549"/>
            <a:ext cx="1101292" cy="8881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7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0532" y="1343377"/>
            <a:ext cx="2291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C000"/>
                </a:solidFill>
                <a:latin typeface="Myriad Pro" panose="020B0503030403020204" charset="0"/>
              </a:rPr>
              <a:t>4. </a:t>
            </a:r>
            <a:r>
              <a:rPr lang="en-US" sz="2400" b="1" dirty="0" err="1">
                <a:solidFill>
                  <a:srgbClr val="FFC000"/>
                </a:solidFill>
                <a:latin typeface="Myriad Pro" panose="020B0503030403020204" charset="0"/>
              </a:rPr>
              <a:t>Colonometer</a:t>
            </a:r>
            <a:endParaRPr lang="en-HK" sz="2400" b="1" dirty="0">
              <a:solidFill>
                <a:srgbClr val="FFC000"/>
              </a:solidFill>
              <a:latin typeface="Myriad Pro" panose="020B050303040302020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97166" y="1468735"/>
            <a:ext cx="6754026" cy="13394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13" name="TextBox 12"/>
          <p:cNvSpPr txBox="1"/>
          <p:nvPr/>
        </p:nvSpPr>
        <p:spPr>
          <a:xfrm>
            <a:off x="677334" y="1468735"/>
            <a:ext cx="2303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Colony Counter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7334" y="1901834"/>
            <a:ext cx="6512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latin typeface="Myriad Pro" panose="020B0503030403020204" charset="0"/>
              </a:rPr>
              <a:t>It is used to count the colonies formed on a petri dish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latin typeface="Myriad Pro" panose="020B0503030403020204" charset="0"/>
              </a:rPr>
              <a:t>After performing the spread plate experiment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16599" y="3344877"/>
            <a:ext cx="4117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Colony counter/</a:t>
            </a:r>
            <a:r>
              <a:rPr lang="en-US" sz="2400" b="1" u="sng" dirty="0" err="1">
                <a:latin typeface="Myriad Pro" panose="020B0503030403020204" charset="0"/>
              </a:rPr>
              <a:t>colonometer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03191" y="4458104"/>
            <a:ext cx="6635793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HK" sz="2400" b="1" dirty="0">
                <a:latin typeface="Myriad Pro" panose="020B0503030403020204" charset="0"/>
              </a:rPr>
              <a:t>Check product image here</a:t>
            </a:r>
          </a:p>
          <a:p>
            <a:endParaRPr lang="en-HK" sz="900" dirty="0"/>
          </a:p>
          <a:p>
            <a:r>
              <a:rPr lang="en-HK" sz="1050" dirty="0">
                <a:hlinkClick r:id="rId2"/>
              </a:rPr>
              <a:t>https://www.carlroth.com/com/en/colony-counters-hand-held-colony-counters/colony-counter-sc6-plus/p/en38.1 </a:t>
            </a:r>
            <a:endParaRPr lang="en-HK" sz="1050" dirty="0"/>
          </a:p>
        </p:txBody>
      </p:sp>
      <p:sp>
        <p:nvSpPr>
          <p:cNvPr id="19" name="TextBox 18"/>
          <p:cNvSpPr txBox="1"/>
          <p:nvPr/>
        </p:nvSpPr>
        <p:spPr>
          <a:xfrm>
            <a:off x="726065" y="3399218"/>
            <a:ext cx="2255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1. Number display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6065" y="4096551"/>
            <a:ext cx="23962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2. Place for the dish</a:t>
            </a:r>
          </a:p>
          <a:p>
            <a:r>
              <a:rPr lang="en-US" sz="2000" b="1" dirty="0">
                <a:latin typeface="Myriad Pro" panose="020B0503030403020204" charset="0"/>
              </a:rPr>
              <a:t>     with a sensor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9527" y="5101660"/>
            <a:ext cx="23927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3. Magnifying glass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20097" y="1815193"/>
            <a:ext cx="25539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yriad Pro" panose="020B0503030403020204" charset="0"/>
              </a:rPr>
              <a:t>~ $8000 HKD</a:t>
            </a:r>
            <a:endParaRPr lang="en-HK" sz="32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4098" name="Picture 2" descr="Free finance dollar financial world illustr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016" y="1468735"/>
            <a:ext cx="1241570" cy="124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66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4" name="Rounded Rectangle 3"/>
          <p:cNvSpPr/>
          <p:nvPr/>
        </p:nvSpPr>
        <p:spPr>
          <a:xfrm>
            <a:off x="7609700" y="3934068"/>
            <a:ext cx="4235570" cy="1376345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5" name="Rounded Rectangle 4"/>
          <p:cNvSpPr/>
          <p:nvPr/>
        </p:nvSpPr>
        <p:spPr>
          <a:xfrm>
            <a:off x="497166" y="1468735"/>
            <a:ext cx="6754026" cy="13394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6" name="TextBox 5"/>
          <p:cNvSpPr txBox="1"/>
          <p:nvPr/>
        </p:nvSpPr>
        <p:spPr>
          <a:xfrm>
            <a:off x="677334" y="1468735"/>
            <a:ext cx="2303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Colony Counter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7334" y="1901834"/>
            <a:ext cx="67581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latin typeface="Myriad Pro" panose="020B0503030403020204" charset="0"/>
              </a:rPr>
              <a:t>It is used to count the colonies formed on the petri dish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latin typeface="Myriad Pro" panose="020B0503030403020204" charset="0"/>
              </a:rPr>
              <a:t>After performing the spread plate experiment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HK" sz="2000" b="1" dirty="0">
              <a:latin typeface="Myriad Pro" panose="020B050303040302020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756" y="3892982"/>
            <a:ext cx="1502382" cy="13979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7334" y="3100662"/>
            <a:ext cx="16812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u="sng" dirty="0">
                <a:latin typeface="Myriad Pro" panose="020B0503030403020204" charset="0"/>
              </a:rPr>
              <a:t>Spread plate </a:t>
            </a:r>
          </a:p>
          <a:p>
            <a:pPr algn="ctr"/>
            <a:r>
              <a:rPr lang="en-US" sz="2000" b="1" u="sng" dirty="0">
                <a:latin typeface="Myriad Pro" panose="020B0503030403020204" charset="0"/>
              </a:rPr>
              <a:t>experiment:</a:t>
            </a:r>
            <a:endParaRPr lang="en-HK" sz="2000" b="1" u="sng" dirty="0">
              <a:latin typeface="Myriad Pro" panose="020B0503030403020204" charset="0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2517493" y="4089615"/>
            <a:ext cx="534057" cy="768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pic>
        <p:nvPicPr>
          <p:cNvPr id="12" name="Picture 4" descr="Colony counter SC6 PLUS | Colony counters and hand-held colony counters |  Accessories for tissue cultures | Microbiology, Cell Culture, Sterilization  | Labware | Carl Roth - Internation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550" y="3211805"/>
            <a:ext cx="2265577" cy="226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ight Arrow 12"/>
          <p:cNvSpPr/>
          <p:nvPr/>
        </p:nvSpPr>
        <p:spPr>
          <a:xfrm>
            <a:off x="5205324" y="4089615"/>
            <a:ext cx="534057" cy="768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184" y="3792335"/>
            <a:ext cx="1646712" cy="1532206"/>
          </a:xfrm>
          <a:prstGeom prst="rect">
            <a:avLst/>
          </a:prstGeom>
        </p:spPr>
      </p:pic>
      <p:pic>
        <p:nvPicPr>
          <p:cNvPr id="15" name="Picture 2" descr="Pentel Sign Pen noir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64266">
            <a:off x="6364213" y="2685966"/>
            <a:ext cx="2253552" cy="1886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906725" y="5535466"/>
            <a:ext cx="346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Place the dish on the counter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09699" y="3934068"/>
            <a:ext cx="41171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Myriad Pro" panose="020B0503030403020204" charset="0"/>
              </a:rPr>
              <a:t>Use a pen for counting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Myriad Pro" panose="020B0503030403020204" charset="0"/>
              </a:rPr>
              <a:t>By pressing the dish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latin typeface="Myriad Pro" panose="020B0503030403020204" charset="0"/>
              </a:rPr>
              <a:t>The counter possess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Myriad Pro" panose="020B0503030403020204" charset="0"/>
              </a:rPr>
              <a:t>a sensor</a:t>
            </a:r>
          </a:p>
          <a:p>
            <a:r>
              <a:rPr lang="en-US" sz="2000" b="1" dirty="0">
                <a:latin typeface="Myriad Pro" panose="020B0503030403020204" charset="0"/>
              </a:rPr>
              <a:t>       that can sense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Myriad Pro" panose="020B0503030403020204" charset="0"/>
              </a:rPr>
              <a:t>pressure/touching/force</a:t>
            </a:r>
            <a:endParaRPr lang="en-HK" sz="2000" b="1" dirty="0">
              <a:solidFill>
                <a:schemeClr val="accent6">
                  <a:lumMod val="50000"/>
                </a:schemeClr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2100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4" name="Rounded Rectangle 3"/>
          <p:cNvSpPr/>
          <p:nvPr/>
        </p:nvSpPr>
        <p:spPr>
          <a:xfrm>
            <a:off x="902802" y="3675721"/>
            <a:ext cx="3272874" cy="1161288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5" name="Rounded Rectangle 4"/>
          <p:cNvSpPr/>
          <p:nvPr/>
        </p:nvSpPr>
        <p:spPr>
          <a:xfrm>
            <a:off x="497166" y="1468735"/>
            <a:ext cx="3358725" cy="194197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6" name="TextBox 5"/>
          <p:cNvSpPr txBox="1"/>
          <p:nvPr/>
        </p:nvSpPr>
        <p:spPr>
          <a:xfrm>
            <a:off x="677334" y="1468735"/>
            <a:ext cx="3812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To make it, what you need: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7334" y="1901834"/>
            <a:ext cx="197752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A processor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A display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bg1">
                    <a:lumMod val="75000"/>
                  </a:schemeClr>
                </a:solidFill>
                <a:latin typeface="Myriad Pro" panose="020B0503030403020204" charset="0"/>
              </a:rPr>
              <a:t>A sensor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bg1">
                    <a:lumMod val="75000"/>
                  </a:schemeClr>
                </a:solidFill>
                <a:latin typeface="Myriad Pro" panose="020B0503030403020204" charset="0"/>
              </a:rPr>
              <a:t>A program</a:t>
            </a:r>
          </a:p>
          <a:p>
            <a:endParaRPr lang="en-HK" sz="2000" b="1" dirty="0">
              <a:latin typeface="Myriad Pro" panose="020B0503030403020204" charset="0"/>
            </a:endParaRPr>
          </a:p>
        </p:txBody>
      </p:sp>
      <p:pic>
        <p:nvPicPr>
          <p:cNvPr id="9" name="Picture 4" descr="The BBC micro:bit – From the U.K. to the World | March 2020 |  Communications of the AC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1" b="10989"/>
          <a:stretch/>
        </p:blipFill>
        <p:spPr bwMode="auto">
          <a:xfrm>
            <a:off x="4175676" y="3533050"/>
            <a:ext cx="2928349" cy="234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07780" y="3052078"/>
            <a:ext cx="1260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Micro:bit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5256" y="3798059"/>
            <a:ext cx="3465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It is a processor</a:t>
            </a:r>
          </a:p>
          <a:p>
            <a:r>
              <a:rPr lang="en-US" sz="2400" b="1" dirty="0">
                <a:latin typeface="Myriad Pro" panose="020B0503030403020204" charset="0"/>
              </a:rPr>
              <a:t>with a simple display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90260" y="4208670"/>
            <a:ext cx="2091099" cy="4154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4081359" y="4416419"/>
            <a:ext cx="926421" cy="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111042" y="5294214"/>
            <a:ext cx="2980452" cy="64583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8598" y="2190619"/>
            <a:ext cx="3628146" cy="412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002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4" name="Rounded Rectangle 3"/>
          <p:cNvSpPr/>
          <p:nvPr/>
        </p:nvSpPr>
        <p:spPr>
          <a:xfrm>
            <a:off x="4732582" y="1468735"/>
            <a:ext cx="6637879" cy="1941977"/>
          </a:xfrm>
          <a:prstGeom prst="roundRect">
            <a:avLst/>
          </a:prstGeom>
          <a:solidFill>
            <a:srgbClr val="D3C5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5" name="Rounded Rectangle 4"/>
          <p:cNvSpPr/>
          <p:nvPr/>
        </p:nvSpPr>
        <p:spPr>
          <a:xfrm>
            <a:off x="497166" y="1468735"/>
            <a:ext cx="4141509" cy="194197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6" name="TextBox 5"/>
          <p:cNvSpPr txBox="1"/>
          <p:nvPr/>
        </p:nvSpPr>
        <p:spPr>
          <a:xfrm>
            <a:off x="677334" y="1468735"/>
            <a:ext cx="3812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To make it, what you need: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7334" y="1901834"/>
            <a:ext cx="197752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bg1">
                    <a:lumMod val="75000"/>
                  </a:schemeClr>
                </a:solidFill>
                <a:latin typeface="Myriad Pro" panose="020B0503030403020204" charset="0"/>
              </a:rPr>
              <a:t>A processor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bg1">
                    <a:lumMod val="75000"/>
                  </a:schemeClr>
                </a:solidFill>
                <a:latin typeface="Myriad Pro" panose="020B0503030403020204" charset="0"/>
              </a:rPr>
              <a:t>A display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A sensor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bg1">
                    <a:lumMod val="75000"/>
                  </a:schemeClr>
                </a:solidFill>
                <a:latin typeface="Myriad Pro" panose="020B0503030403020204" charset="0"/>
              </a:rPr>
              <a:t>A program</a:t>
            </a:r>
          </a:p>
          <a:p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7166" y="3458370"/>
            <a:ext cx="2880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DIY pressure sensor</a:t>
            </a:r>
            <a:endParaRPr lang="en-HK" sz="2400" b="1" u="sng" dirty="0">
              <a:latin typeface="Myriad Pro" panose="020B0503030403020204" charset="0"/>
            </a:endParaRPr>
          </a:p>
        </p:txBody>
      </p:sp>
      <p:pic>
        <p:nvPicPr>
          <p:cNvPr id="9" name="Picture 2" descr="17f1f7f6269824c0034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79"/>
          <a:stretch/>
        </p:blipFill>
        <p:spPr bwMode="auto">
          <a:xfrm rot="10800000" flipV="1">
            <a:off x="605984" y="3966148"/>
            <a:ext cx="3322401" cy="203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17f1f7f761d6eb5c326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79"/>
          <a:stretch/>
        </p:blipFill>
        <p:spPr bwMode="auto">
          <a:xfrm>
            <a:off x="4638675" y="3966148"/>
            <a:ext cx="3322402" cy="203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885082" y="1468735"/>
            <a:ext cx="6536213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Mechanism: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Myriad Pro" panose="020B0503030403020204" charset="0"/>
              </a:rPr>
              <a:t>The two paper cardboards are connected with wires </a:t>
            </a:r>
          </a:p>
          <a:p>
            <a:r>
              <a:rPr lang="en-US" sz="1600" b="1" dirty="0">
                <a:latin typeface="Myriad Pro" panose="020B0503030403020204" charset="0"/>
              </a:rPr>
              <a:t>        by conductive tapes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Myriad Pro" panose="020B0503030403020204" charset="0"/>
              </a:rPr>
              <a:t>The two cardboards are barely separated by using</a:t>
            </a:r>
          </a:p>
          <a:p>
            <a:r>
              <a:rPr lang="en-US" sz="1600" b="1" dirty="0">
                <a:latin typeface="Myriad Pro" panose="020B0503030403020204" charset="0"/>
              </a:rPr>
              <a:t>       springs and Blu-tack between the two boards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Myriad Pro" panose="020B0503030403020204" charset="0"/>
              </a:rPr>
              <a:t>Once you press it, the conductive tapes will be forced to connect</a:t>
            </a:r>
          </a:p>
          <a:p>
            <a:r>
              <a:rPr lang="en-US" sz="1600" b="1" dirty="0">
                <a:latin typeface="Myriad Pro" panose="020B0503030403020204" charset="0"/>
              </a:rPr>
              <a:t>       and close the circuit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1600" b="1" dirty="0">
              <a:latin typeface="Myriad Pro" panose="020B0503030403020204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3743326" y="4699354"/>
            <a:ext cx="988380" cy="990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pic>
        <p:nvPicPr>
          <p:cNvPr id="13" name="Picture 6" descr="Finger Graphic Liner - Makeup - Eyeliner | Laneige International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40480">
            <a:off x="5456202" y="4295785"/>
            <a:ext cx="2190750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540175" y="4042194"/>
            <a:ext cx="14209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Press it!</a:t>
            </a: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51521" y="4682695"/>
            <a:ext cx="26664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Press it to </a:t>
            </a:r>
          </a:p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close the circuit</a:t>
            </a: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1769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>
          <a:xfrm>
            <a:off x="8734162" y="3481383"/>
            <a:ext cx="3119787" cy="22294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pic>
        <p:nvPicPr>
          <p:cNvPr id="4" name="Picture 2" descr="17f1f7f6269824c003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271003" y="3766643"/>
            <a:ext cx="3322401" cy="2491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17f1f7f761d6eb5c32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693" y="3766643"/>
            <a:ext cx="3322402" cy="2491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4516411" y="4491536"/>
            <a:ext cx="988380" cy="990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pic>
        <p:nvPicPr>
          <p:cNvPr id="7" name="Picture 6" descr="Finger Graphic Liner - Makeup - Eyeliner | Laneige International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40480">
            <a:off x="6229287" y="4087967"/>
            <a:ext cx="2190750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313260" y="3834376"/>
            <a:ext cx="14209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Press it!</a:t>
            </a: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6118167" y="2028305"/>
            <a:ext cx="8313" cy="167917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6956581" y="2030323"/>
            <a:ext cx="8313" cy="167917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500553" y="1812175"/>
            <a:ext cx="0" cy="3657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550432" y="1899457"/>
            <a:ext cx="0" cy="2078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126480" y="2028305"/>
            <a:ext cx="37407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550432" y="2028305"/>
            <a:ext cx="414462" cy="27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2594904" y="2049881"/>
            <a:ext cx="8313" cy="167917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433318" y="2051899"/>
            <a:ext cx="8313" cy="167917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977290" y="1833751"/>
            <a:ext cx="0" cy="3657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027169" y="1921033"/>
            <a:ext cx="0" cy="2078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603217" y="2049881"/>
            <a:ext cx="37407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3027169" y="2049881"/>
            <a:ext cx="414462" cy="27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890272" y="3618932"/>
            <a:ext cx="256140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Myriad Pro" panose="020B0503030403020204" charset="0"/>
              </a:rPr>
              <a:t>Press it 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to </a:t>
            </a:r>
          </a:p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close the circuit</a:t>
            </a:r>
          </a:p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and</a:t>
            </a:r>
          </a:p>
          <a:p>
            <a:r>
              <a:rPr lang="en-US" sz="2800" b="1" dirty="0">
                <a:solidFill>
                  <a:srgbClr val="FF0000"/>
                </a:solidFill>
                <a:latin typeface="Myriad Pro" panose="020B0503030403020204" charset="0"/>
              </a:rPr>
              <a:t>send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 the signal</a:t>
            </a: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7334" y="1372085"/>
            <a:ext cx="2880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DIY pressure sensor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35" name="Left Brace 34"/>
          <p:cNvSpPr/>
          <p:nvPr/>
        </p:nvSpPr>
        <p:spPr>
          <a:xfrm>
            <a:off x="2274239" y="5184317"/>
            <a:ext cx="166254" cy="1053053"/>
          </a:xfrm>
          <a:prstGeom prst="leftBrace">
            <a:avLst/>
          </a:prstGeom>
          <a:ln w="38100">
            <a:solidFill>
              <a:srgbClr val="FFFF00"/>
            </a:solidFill>
          </a:ln>
          <a:scene3d>
            <a:camera prst="orthographicFront">
              <a:rot lat="0" lon="21599953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7" name="TextBox 36"/>
          <p:cNvSpPr txBox="1"/>
          <p:nvPr/>
        </p:nvSpPr>
        <p:spPr>
          <a:xfrm>
            <a:off x="1877495" y="5837880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  <a:latin typeface="Myriad Pro" panose="020B0503030403020204" charset="0"/>
              </a:rPr>
              <a:t>6.5 – 7 cm</a:t>
            </a:r>
            <a:endParaRPr lang="en-HK" b="1" dirty="0">
              <a:solidFill>
                <a:srgbClr val="FFFF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6309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643062"/>
            <a:ext cx="4759859" cy="33956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4" name="Rounded Rectangle 3"/>
          <p:cNvSpPr/>
          <p:nvPr/>
        </p:nvSpPr>
        <p:spPr>
          <a:xfrm>
            <a:off x="5437193" y="2662689"/>
            <a:ext cx="6430957" cy="874350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5" name="Rounded Rectangle 4"/>
          <p:cNvSpPr/>
          <p:nvPr/>
        </p:nvSpPr>
        <p:spPr>
          <a:xfrm>
            <a:off x="5437193" y="3696151"/>
            <a:ext cx="6430957" cy="8743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6" name="Rounded Rectangle 5"/>
          <p:cNvSpPr/>
          <p:nvPr/>
        </p:nvSpPr>
        <p:spPr>
          <a:xfrm>
            <a:off x="5437193" y="1685839"/>
            <a:ext cx="6430957" cy="7334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7" name="TextBox 6"/>
          <p:cNvSpPr txBox="1"/>
          <p:nvPr/>
        </p:nvSpPr>
        <p:spPr>
          <a:xfrm>
            <a:off x="5437193" y="1823951"/>
            <a:ext cx="6067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= What is the basic setting at the beginning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7193" y="2706042"/>
            <a:ext cx="55323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= To supply electricity to pin (P0, 1 or 2)</a:t>
            </a:r>
          </a:p>
          <a:p>
            <a:r>
              <a:rPr lang="en-US" sz="2400" b="1" dirty="0">
                <a:latin typeface="Myriad Pro" panose="020B0503030403020204" charset="0"/>
              </a:rPr>
              <a:t>    “1” = Yes while “0” = No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7193" y="3722855"/>
            <a:ext cx="51211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= To ask the display to show number</a:t>
            </a:r>
          </a:p>
          <a:p>
            <a:r>
              <a:rPr lang="en-US" sz="2400" b="1" dirty="0">
                <a:latin typeface="Myriad Pro" panose="020B0503030403020204" charset="0"/>
              </a:rPr>
              <a:t>    of the 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counter (a variable we set)</a:t>
            </a:r>
            <a:endParaRPr lang="en-HK" sz="24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153694" y="1930400"/>
            <a:ext cx="3283499" cy="19367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4021416" y="4349819"/>
            <a:ext cx="1641750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842291" y="3121540"/>
            <a:ext cx="594902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3543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2" y="1272135"/>
            <a:ext cx="4525045" cy="42960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5" name="Rounded Rectangle 4"/>
          <p:cNvSpPr/>
          <p:nvPr/>
        </p:nvSpPr>
        <p:spPr>
          <a:xfrm>
            <a:off x="4892270" y="1258027"/>
            <a:ext cx="6067494" cy="2158709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 dirty="0"/>
          </a:p>
        </p:txBody>
      </p:sp>
      <p:sp>
        <p:nvSpPr>
          <p:cNvPr id="6" name="Rounded Rectangle 5"/>
          <p:cNvSpPr/>
          <p:nvPr/>
        </p:nvSpPr>
        <p:spPr>
          <a:xfrm>
            <a:off x="4892269" y="3536711"/>
            <a:ext cx="6067496" cy="175945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 dirty="0"/>
          </a:p>
        </p:txBody>
      </p:sp>
      <p:sp>
        <p:nvSpPr>
          <p:cNvPr id="7" name="Rounded Rectangle 6"/>
          <p:cNvSpPr/>
          <p:nvPr/>
        </p:nvSpPr>
        <p:spPr>
          <a:xfrm>
            <a:off x="4892271" y="689892"/>
            <a:ext cx="6067494" cy="4270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892269" y="665237"/>
            <a:ext cx="6067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= How the program runs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65097" y="1333168"/>
            <a:ext cx="56319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= We will connect our sensor to P1</a:t>
            </a:r>
          </a:p>
          <a:p>
            <a:r>
              <a:rPr lang="en-US" sz="2000" b="1" dirty="0">
                <a:latin typeface="Myriad Pro" panose="020B0503030403020204" charset="0"/>
              </a:rPr>
              <a:t>= To see whether the circuit of the sensor is </a:t>
            </a:r>
          </a:p>
          <a:p>
            <a:r>
              <a:rPr lang="en-US" sz="2000" b="1" dirty="0">
                <a:latin typeface="Myriad Pro" panose="020B0503030403020204" charset="0"/>
              </a:rPr>
              <a:t>    closed or not </a:t>
            </a: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(being pressed or not)</a:t>
            </a:r>
          </a:p>
          <a:p>
            <a:r>
              <a:rPr lang="en-US" sz="2000" b="1" dirty="0">
                <a:latin typeface="Myriad Pro" panose="020B0503030403020204" charset="0"/>
              </a:rPr>
              <a:t>    If yes, P1 will have electricity (become “1”)</a:t>
            </a:r>
          </a:p>
          <a:p>
            <a:r>
              <a:rPr lang="en-US" sz="2000" b="1" dirty="0">
                <a:latin typeface="Myriad Pro" panose="020B0503030403020204" charset="0"/>
              </a:rPr>
              <a:t>    If not, P1 will not have electricity (remain “0”)</a:t>
            </a:r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>
          <a:xfrm flipH="1">
            <a:off x="1929008" y="865292"/>
            <a:ext cx="2963261" cy="83463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3820438" y="2680570"/>
            <a:ext cx="1232722" cy="126124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283901" y="1491349"/>
            <a:ext cx="698671" cy="65937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65098" y="3565049"/>
            <a:ext cx="63581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= Set the program to check the electricity of P1</a:t>
            </a:r>
          </a:p>
          <a:p>
            <a:endParaRPr lang="en-US" sz="2000" b="1" dirty="0">
              <a:latin typeface="Myriad Pro" panose="020B0503030403020204" charset="0"/>
            </a:endParaRPr>
          </a:p>
          <a:p>
            <a:r>
              <a:rPr lang="en-US" sz="2000" b="1" dirty="0">
                <a:latin typeface="Myriad Pro" panose="020B0503030403020204" charset="0"/>
              </a:rPr>
              <a:t>If P1 is “1”, the program will change the counter by 1</a:t>
            </a:r>
          </a:p>
          <a:p>
            <a:r>
              <a:rPr lang="en-US" sz="2000" b="1" dirty="0">
                <a:latin typeface="Myriad Pro" panose="020B0503030403020204" charset="0"/>
              </a:rPr>
              <a:t>If not, the program will change the counter by 0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92271" y="5416141"/>
            <a:ext cx="5121145" cy="8743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4892270" y="5442845"/>
            <a:ext cx="42909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= To ask the display to show number</a:t>
            </a:r>
          </a:p>
          <a:p>
            <a:r>
              <a:rPr lang="en-US" sz="2000" b="1" dirty="0">
                <a:latin typeface="Myriad Pro" panose="020B0503030403020204" charset="0"/>
              </a:rPr>
              <a:t>    of the </a:t>
            </a: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counter (a variable we set)</a:t>
            </a:r>
            <a:endParaRPr lang="en-HK" sz="20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2705622" y="3707704"/>
            <a:ext cx="2420366" cy="178926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69080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grpSp>
        <p:nvGrpSpPr>
          <p:cNvPr id="4" name="Group 3"/>
          <p:cNvGrpSpPr/>
          <p:nvPr/>
        </p:nvGrpSpPr>
        <p:grpSpPr>
          <a:xfrm>
            <a:off x="2197393" y="1193767"/>
            <a:ext cx="9076031" cy="4743571"/>
            <a:chOff x="719323" y="1369886"/>
            <a:chExt cx="9670022" cy="514185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323" y="1369886"/>
              <a:ext cx="3038617" cy="2230731"/>
            </a:xfrm>
            <a:prstGeom prst="rect">
              <a:avLst/>
            </a:prstGeom>
          </p:spPr>
        </p:pic>
        <p:sp>
          <p:nvSpPr>
            <p:cNvPr id="5" name="Rounded Rectangle 4"/>
            <p:cNvSpPr/>
            <p:nvPr/>
          </p:nvSpPr>
          <p:spPr>
            <a:xfrm>
              <a:off x="3958388" y="1485058"/>
              <a:ext cx="6430957" cy="5527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958388" y="1518663"/>
              <a:ext cx="62936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7030A0"/>
                  </a:solidFill>
                  <a:latin typeface="Myriad Pro" panose="020B0503030403020204" charset="0"/>
                </a:rPr>
                <a:t>= There is a button called A on each micro:bit</a:t>
              </a:r>
              <a:endParaRPr lang="en-HK" sz="2400" b="1" dirty="0">
                <a:solidFill>
                  <a:srgbClr val="7030A0"/>
                </a:solidFill>
                <a:latin typeface="Myriad Pro" panose="020B0503030403020204" charset="0"/>
              </a:endParaRP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>
              <a:off x="2990850" y="1637030"/>
              <a:ext cx="967538" cy="10209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4" descr="The BBC micro:bit – From the U.K. to the World | March 2020 |  Communications of the ACM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8468" y="1930400"/>
              <a:ext cx="2192039" cy="2192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Straight Arrow Connector 8"/>
            <p:cNvCxnSpPr/>
            <p:nvPr/>
          </p:nvCxnSpPr>
          <p:spPr>
            <a:xfrm>
              <a:off x="5286375" y="2705100"/>
              <a:ext cx="685800" cy="22860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3958388" y="2458581"/>
              <a:ext cx="13966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7030A0"/>
                  </a:solidFill>
                  <a:latin typeface="Myriad Pro" panose="020B0503030403020204" charset="0"/>
                </a:rPr>
                <a:t>Button A</a:t>
              </a:r>
              <a:endParaRPr lang="en-HK" sz="2400" b="1" dirty="0">
                <a:solidFill>
                  <a:srgbClr val="7030A0"/>
                </a:solidFill>
                <a:latin typeface="Myriad Pro" panose="020B050303040302020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65342" y="2458581"/>
              <a:ext cx="13805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7030A0"/>
                  </a:solidFill>
                  <a:latin typeface="Myriad Pro" panose="020B0503030403020204" charset="0"/>
                </a:rPr>
                <a:t>Button B</a:t>
              </a:r>
              <a:endParaRPr lang="en-HK" sz="2400" b="1" dirty="0">
                <a:solidFill>
                  <a:srgbClr val="7030A0"/>
                </a:solidFill>
                <a:latin typeface="Myriad Pro" panose="020B0503030403020204" charset="0"/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flipH="1">
              <a:off x="7680025" y="2713617"/>
              <a:ext cx="459675" cy="312802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ounded Rectangle 12"/>
            <p:cNvSpPr/>
            <p:nvPr/>
          </p:nvSpPr>
          <p:spPr>
            <a:xfrm>
              <a:off x="3821077" y="4029608"/>
              <a:ext cx="6430957" cy="874350"/>
            </a:xfrm>
            <a:prstGeom prst="roundRect">
              <a:avLst/>
            </a:prstGeom>
            <a:solidFill>
              <a:srgbClr val="FF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21077" y="4072961"/>
              <a:ext cx="64415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Myriad Pro" panose="020B0503030403020204" charset="0"/>
                </a:rPr>
                <a:t>= Set the program to reset the counter display</a:t>
              </a:r>
            </a:p>
            <a:p>
              <a:r>
                <a:rPr lang="en-US" sz="2400" b="1" dirty="0">
                  <a:latin typeface="Myriad Pro" panose="020B0503030403020204" charset="0"/>
                </a:rPr>
                <a:t>    to 0 when we press the button A</a:t>
              </a:r>
              <a:endParaRPr lang="en-HK" sz="2400" b="1" dirty="0">
                <a:latin typeface="Myriad Pro" panose="020B0503030403020204" charset="0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H="1" flipV="1">
              <a:off x="3303885" y="2485252"/>
              <a:ext cx="517192" cy="2003207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78707" y="4947311"/>
              <a:ext cx="1860993" cy="155815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30704" y="4941031"/>
              <a:ext cx="1887829" cy="1570713"/>
            </a:xfrm>
            <a:prstGeom prst="rect">
              <a:avLst/>
            </a:prstGeom>
          </p:spPr>
        </p:pic>
        <p:sp>
          <p:nvSpPr>
            <p:cNvPr id="19" name="Right Arrow 18"/>
            <p:cNvSpPr/>
            <p:nvPr/>
          </p:nvSpPr>
          <p:spPr>
            <a:xfrm>
              <a:off x="4424902" y="5726387"/>
              <a:ext cx="1860174" cy="20441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88876" y="5390650"/>
              <a:ext cx="13949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latin typeface="Myriad Pro" panose="020B0503030403020204" charset="0"/>
                </a:rPr>
                <a:t>Press </a:t>
              </a:r>
            </a:p>
            <a:p>
              <a:pPr algn="ctr"/>
              <a:r>
                <a:rPr lang="en-US" sz="2400" b="1" dirty="0">
                  <a:latin typeface="Myriad Pro" panose="020B0503030403020204" charset="0"/>
                </a:rPr>
                <a:t>button A</a:t>
              </a:r>
              <a:endParaRPr lang="en-HK" sz="2400" b="1" dirty="0">
                <a:latin typeface="Myriad Pro" panose="020B0503030403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3908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grpSp>
        <p:nvGrpSpPr>
          <p:cNvPr id="5" name="Group 4"/>
          <p:cNvGrpSpPr/>
          <p:nvPr/>
        </p:nvGrpSpPr>
        <p:grpSpPr>
          <a:xfrm>
            <a:off x="2055196" y="1207756"/>
            <a:ext cx="8516770" cy="4328748"/>
            <a:chOff x="677334" y="1458277"/>
            <a:chExt cx="9318548" cy="49508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7334" y="1458277"/>
              <a:ext cx="9318548" cy="495083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6964" y="1568248"/>
              <a:ext cx="3744406" cy="2671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36417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4" name="Rounded Rectangle 3"/>
          <p:cNvSpPr/>
          <p:nvPr/>
        </p:nvSpPr>
        <p:spPr>
          <a:xfrm>
            <a:off x="7668148" y="3765058"/>
            <a:ext cx="3406332" cy="2103487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5" name="Rounded Rectangle 4"/>
          <p:cNvSpPr/>
          <p:nvPr/>
        </p:nvSpPr>
        <p:spPr>
          <a:xfrm>
            <a:off x="3564272" y="3765058"/>
            <a:ext cx="3406332" cy="210348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913" y="3410712"/>
            <a:ext cx="2416079" cy="274661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97166" y="1468735"/>
            <a:ext cx="4141509" cy="177721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8" name="TextBox 7"/>
          <p:cNvSpPr txBox="1"/>
          <p:nvPr/>
        </p:nvSpPr>
        <p:spPr>
          <a:xfrm>
            <a:off x="677334" y="1468735"/>
            <a:ext cx="3306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The most difficult part: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334" y="1901834"/>
            <a:ext cx="197752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Myriad Pro" panose="020B0503030403020204" charset="0"/>
              </a:rPr>
              <a:t>A processor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Myriad Pro" panose="020B0503030403020204" charset="0"/>
              </a:rPr>
              <a:t>A display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A sensor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Myriad Pro" panose="020B0503030403020204" charset="0"/>
              </a:rPr>
              <a:t>A program</a:t>
            </a:r>
          </a:p>
          <a:p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583673" y="4430612"/>
            <a:ext cx="1733550" cy="17267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pic>
        <p:nvPicPr>
          <p:cNvPr id="11" name="Picture 2" descr="17f1f7f6269824c003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732422" y="680213"/>
            <a:ext cx="3322401" cy="2491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885855" y="3245950"/>
            <a:ext cx="4057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latin typeface="Myriad Pro" panose="020B0503030403020204" charset="0"/>
              </a:rPr>
              <a:t>Two common situations: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64272" y="3846521"/>
            <a:ext cx="35242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The sensor is not sensitive enough</a:t>
            </a:r>
          </a:p>
          <a:p>
            <a:r>
              <a:rPr lang="en-US" sz="2400" b="1" dirty="0">
                <a:latin typeface="Myriad Pro" panose="020B0503030403020204" charset="0"/>
              </a:rPr>
              <a:t>       i.e. Press is not  </a:t>
            </a:r>
          </a:p>
          <a:p>
            <a:r>
              <a:rPr lang="en-US" sz="2400" b="1" dirty="0">
                <a:latin typeface="Myriad Pro" panose="020B0503030403020204" charset="0"/>
              </a:rPr>
              <a:t>       counted/hard press</a:t>
            </a:r>
          </a:p>
          <a:p>
            <a:r>
              <a:rPr lang="en-US" sz="2400" b="1" dirty="0">
                <a:latin typeface="Myriad Pro" panose="020B0503030403020204" charset="0"/>
              </a:rPr>
              <a:t>       is needed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68415" y="3846521"/>
            <a:ext cx="3524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2"/>
            </a:pPr>
            <a:r>
              <a:rPr lang="en-US" sz="2400" b="1" dirty="0">
                <a:latin typeface="Myriad Pro" panose="020B0503030403020204" charset="0"/>
              </a:rPr>
              <a:t>The sensor is too</a:t>
            </a:r>
          </a:p>
          <a:p>
            <a:r>
              <a:rPr lang="en-US" sz="2400" b="1" dirty="0">
                <a:latin typeface="Myriad Pro" panose="020B0503030403020204" charset="0"/>
              </a:rPr>
              <a:t>       sensitive </a:t>
            </a:r>
          </a:p>
          <a:p>
            <a:r>
              <a:rPr lang="en-US" sz="2400" b="1" dirty="0">
                <a:latin typeface="Myriad Pro" panose="020B0503030403020204" charset="0"/>
              </a:rPr>
              <a:t>       i.e. Counted 1 when  </a:t>
            </a:r>
          </a:p>
          <a:p>
            <a:r>
              <a:rPr lang="en-US" sz="2400" b="1" dirty="0">
                <a:latin typeface="Myriad Pro" panose="020B0503030403020204" charset="0"/>
              </a:rPr>
              <a:t>       there is no press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02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574901" y="1558085"/>
            <a:ext cx="80297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Practical 5.2: Investigation of the effect of temperature on enzyme activity</a:t>
            </a:r>
          </a:p>
          <a:p>
            <a:endParaRPr lang="en-US" sz="2400" b="1" dirty="0">
              <a:latin typeface="Myriad Pro" panose="020B0503030403020204" charset="0"/>
            </a:endParaRPr>
          </a:p>
          <a:p>
            <a:r>
              <a:rPr lang="en-US" sz="2400" b="1" dirty="0">
                <a:latin typeface="Myriad Pro" panose="020B0503030403020204" charset="0"/>
              </a:rPr>
              <a:t>Objective: To study the effect of temp. on amylase activity</a:t>
            </a:r>
            <a:endParaRPr lang="en-HK" sz="2400" b="1" dirty="0">
              <a:latin typeface="Myriad Pro" panose="020B050303040302020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34146" y="2287695"/>
            <a:ext cx="10045099" cy="3020357"/>
            <a:chOff x="510399" y="2243090"/>
            <a:chExt cx="10045099" cy="3020357"/>
          </a:xfrm>
        </p:grpSpPr>
        <p:pic>
          <p:nvPicPr>
            <p:cNvPr id="16" name="Picture 2" descr="Free flask beaker chemistry illustrati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9261" y="3413957"/>
              <a:ext cx="1357583" cy="1773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Free flask beaker chemistry illustrati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5955" y="3413957"/>
              <a:ext cx="1357583" cy="1773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Free flask beaker chemistry illustrati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8074" y="3394620"/>
              <a:ext cx="1357583" cy="1773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Free flask beaker chemistry illustrati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4768" y="3392370"/>
              <a:ext cx="1357583" cy="1773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Free flask beaker chemistry illustrati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399" y="3417180"/>
              <a:ext cx="1357583" cy="1773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735822" y="4475663"/>
              <a:ext cx="9813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Myriad Pro" panose="020B0503030403020204" charset="0"/>
                </a:rPr>
                <a:t>20 </a:t>
              </a:r>
              <a:r>
                <a:rPr lang="en-US" sz="2800" b="1" baseline="30000" dirty="0" err="1">
                  <a:solidFill>
                    <a:srgbClr val="FF0000"/>
                  </a:solidFill>
                  <a:latin typeface="Myriad Pro" panose="020B0503030403020204" charset="0"/>
                </a:rPr>
                <a:t>o</a:t>
              </a:r>
              <a:r>
                <a:rPr lang="en-US" sz="2800" b="1" dirty="0" err="1">
                  <a:solidFill>
                    <a:srgbClr val="FF0000"/>
                  </a:solidFill>
                  <a:latin typeface="Myriad Pro" panose="020B0503030403020204" charset="0"/>
                </a:rPr>
                <a:t>C</a:t>
              </a:r>
              <a:endParaRPr lang="en-HK" sz="2800" b="1" dirty="0">
                <a:solidFill>
                  <a:srgbClr val="FF0000"/>
                </a:solidFill>
                <a:latin typeface="Myriad Pro" panose="020B050303040302020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499974" y="4475662"/>
              <a:ext cx="9813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Myriad Pro" panose="020B0503030403020204" charset="0"/>
                </a:rPr>
                <a:t>40 </a:t>
              </a:r>
              <a:r>
                <a:rPr lang="en-US" sz="2800" b="1" baseline="30000" dirty="0" err="1">
                  <a:solidFill>
                    <a:srgbClr val="FF0000"/>
                  </a:solidFill>
                  <a:latin typeface="Myriad Pro" panose="020B0503030403020204" charset="0"/>
                </a:rPr>
                <a:t>o</a:t>
              </a:r>
              <a:r>
                <a:rPr lang="en-US" sz="2800" b="1" dirty="0" err="1">
                  <a:solidFill>
                    <a:srgbClr val="FF0000"/>
                  </a:solidFill>
                  <a:latin typeface="Myriad Pro" panose="020B0503030403020204" charset="0"/>
                </a:rPr>
                <a:t>C</a:t>
              </a:r>
              <a:endParaRPr lang="en-HK" sz="2800" b="1" dirty="0">
                <a:solidFill>
                  <a:srgbClr val="FF0000"/>
                </a:solidFill>
                <a:latin typeface="Myriad Pro" panose="020B050303040302020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301321" y="4475662"/>
              <a:ext cx="9813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Myriad Pro" panose="020B0503030403020204" charset="0"/>
                </a:rPr>
                <a:t>60 </a:t>
              </a:r>
              <a:r>
                <a:rPr lang="en-US" sz="2800" b="1" baseline="30000" dirty="0" err="1">
                  <a:solidFill>
                    <a:srgbClr val="FF0000"/>
                  </a:solidFill>
                  <a:latin typeface="Myriad Pro" panose="020B0503030403020204" charset="0"/>
                </a:rPr>
                <a:t>o</a:t>
              </a:r>
              <a:r>
                <a:rPr lang="en-US" sz="2800" b="1" dirty="0" err="1">
                  <a:solidFill>
                    <a:srgbClr val="FF0000"/>
                  </a:solidFill>
                  <a:latin typeface="Myriad Pro" panose="020B0503030403020204" charset="0"/>
                </a:rPr>
                <a:t>C</a:t>
              </a:r>
              <a:endParaRPr lang="en-HK" sz="2800" b="1" dirty="0">
                <a:solidFill>
                  <a:srgbClr val="FF0000"/>
                </a:solidFill>
                <a:latin typeface="Myriad Pro" panose="020B050303040302020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79990" y="4475661"/>
              <a:ext cx="9813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Myriad Pro" panose="020B0503030403020204" charset="0"/>
                </a:rPr>
                <a:t>80 </a:t>
              </a:r>
              <a:r>
                <a:rPr lang="en-US" sz="2800" b="1" baseline="30000" dirty="0" err="1">
                  <a:solidFill>
                    <a:srgbClr val="FF0000"/>
                  </a:solidFill>
                  <a:latin typeface="Myriad Pro" panose="020B0503030403020204" charset="0"/>
                </a:rPr>
                <a:t>o</a:t>
              </a:r>
              <a:r>
                <a:rPr lang="en-US" sz="2800" b="1" dirty="0" err="1">
                  <a:solidFill>
                    <a:srgbClr val="FF0000"/>
                  </a:solidFill>
                  <a:latin typeface="Myriad Pro" panose="020B0503030403020204" charset="0"/>
                </a:rPr>
                <a:t>C</a:t>
              </a:r>
              <a:endParaRPr lang="en-HK" sz="2800" b="1" dirty="0">
                <a:solidFill>
                  <a:srgbClr val="FF0000"/>
                </a:solidFill>
                <a:latin typeface="Myriad Pro" panose="020B050303040302020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69998" y="4475661"/>
              <a:ext cx="11753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Myriad Pro" panose="020B0503030403020204" charset="0"/>
                </a:rPr>
                <a:t>100 </a:t>
              </a:r>
              <a:r>
                <a:rPr lang="en-US" sz="2800" b="1" baseline="30000" dirty="0" err="1">
                  <a:solidFill>
                    <a:srgbClr val="FF0000"/>
                  </a:solidFill>
                  <a:latin typeface="Myriad Pro" panose="020B0503030403020204" charset="0"/>
                </a:rPr>
                <a:t>o</a:t>
              </a:r>
              <a:r>
                <a:rPr lang="en-US" sz="2800" b="1" dirty="0" err="1">
                  <a:solidFill>
                    <a:srgbClr val="FF0000"/>
                  </a:solidFill>
                  <a:latin typeface="Myriad Pro" panose="020B0503030403020204" charset="0"/>
                </a:rPr>
                <a:t>C</a:t>
              </a:r>
              <a:endParaRPr lang="en-HK" sz="2800" b="1" dirty="0">
                <a:solidFill>
                  <a:srgbClr val="FF0000"/>
                </a:solidFill>
                <a:latin typeface="Myriad Pro" panose="020B0503030403020204" charset="0"/>
              </a:endParaRPr>
            </a:p>
          </p:txBody>
        </p:sp>
        <p:pic>
          <p:nvPicPr>
            <p:cNvPr id="1028" name="Picture 4" descr="Free thermometer temperature degrees celsius illustratio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45320" y="2243090"/>
              <a:ext cx="1510178" cy="30203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2068629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</a:t>
            </a:r>
            <a:endParaRPr lang="en-HK" dirty="0"/>
          </a:p>
        </p:txBody>
      </p:sp>
      <p:sp>
        <p:nvSpPr>
          <p:cNvPr id="16" name="Rounded Rectangle 15"/>
          <p:cNvSpPr/>
          <p:nvPr/>
        </p:nvSpPr>
        <p:spPr>
          <a:xfrm>
            <a:off x="8011917" y="3148301"/>
            <a:ext cx="3968011" cy="1680145"/>
          </a:xfrm>
          <a:prstGeom prst="roundRect">
            <a:avLst/>
          </a:prstGeom>
          <a:solidFill>
            <a:srgbClr val="FEF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17" name="Rounded Rectangle 16"/>
          <p:cNvSpPr/>
          <p:nvPr/>
        </p:nvSpPr>
        <p:spPr>
          <a:xfrm>
            <a:off x="4556766" y="1592168"/>
            <a:ext cx="3406332" cy="2103487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18" name="Rounded Rectangle 17"/>
          <p:cNvSpPr/>
          <p:nvPr/>
        </p:nvSpPr>
        <p:spPr>
          <a:xfrm>
            <a:off x="452890" y="1592168"/>
            <a:ext cx="3406332" cy="210348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19" name="TextBox 18"/>
          <p:cNvSpPr txBox="1"/>
          <p:nvPr/>
        </p:nvSpPr>
        <p:spPr>
          <a:xfrm>
            <a:off x="452890" y="1673631"/>
            <a:ext cx="35242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latin typeface="Myriad Pro" panose="020B0503030403020204" charset="0"/>
              </a:rPr>
              <a:t>The sensor is not sensitive enough</a:t>
            </a:r>
          </a:p>
          <a:p>
            <a:r>
              <a:rPr lang="en-US" sz="2400" b="1" dirty="0">
                <a:latin typeface="Myriad Pro" panose="020B0503030403020204" charset="0"/>
              </a:rPr>
              <a:t>       i.e. Press is not  </a:t>
            </a:r>
          </a:p>
          <a:p>
            <a:r>
              <a:rPr lang="en-US" sz="2400" b="1" dirty="0">
                <a:latin typeface="Myriad Pro" panose="020B0503030403020204" charset="0"/>
              </a:rPr>
              <a:t>       counted/hard press</a:t>
            </a:r>
          </a:p>
          <a:p>
            <a:r>
              <a:rPr lang="en-US" sz="2400" b="1" dirty="0">
                <a:latin typeface="Myriad Pro" panose="020B0503030403020204" charset="0"/>
              </a:rPr>
              <a:t>       is needed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57033" y="1673631"/>
            <a:ext cx="3524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2"/>
            </a:pPr>
            <a:r>
              <a:rPr lang="en-US" sz="2400" b="1" dirty="0">
                <a:latin typeface="Myriad Pro" panose="020B0503030403020204" charset="0"/>
              </a:rPr>
              <a:t>The sensor is too</a:t>
            </a:r>
          </a:p>
          <a:p>
            <a:r>
              <a:rPr lang="en-US" sz="2400" b="1" dirty="0">
                <a:latin typeface="Myriad Pro" panose="020B0503030403020204" charset="0"/>
              </a:rPr>
              <a:t>       sensitive </a:t>
            </a:r>
          </a:p>
          <a:p>
            <a:r>
              <a:rPr lang="en-US" sz="2400" b="1" dirty="0">
                <a:latin typeface="Myriad Pro" panose="020B0503030403020204" charset="0"/>
              </a:rPr>
              <a:t>       i.e. Counted 1 when  </a:t>
            </a:r>
          </a:p>
          <a:p>
            <a:r>
              <a:rPr lang="en-US" sz="2400" b="1" dirty="0">
                <a:latin typeface="Myriad Pro" panose="020B0503030403020204" charset="0"/>
              </a:rPr>
              <a:t>       there is no press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52890" y="4199629"/>
            <a:ext cx="3406332" cy="171609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22" name="TextBox 21"/>
          <p:cNvSpPr txBox="1"/>
          <p:nvPr/>
        </p:nvSpPr>
        <p:spPr>
          <a:xfrm>
            <a:off x="614815" y="4272844"/>
            <a:ext cx="3524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Try to minimize the distance between two paper cardboards by using less blu-tack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23" name="Down Arrow 22"/>
          <p:cNvSpPr/>
          <p:nvPr/>
        </p:nvSpPr>
        <p:spPr>
          <a:xfrm>
            <a:off x="1804381" y="3612623"/>
            <a:ext cx="733425" cy="7409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24" name="Rounded Rectangle 23"/>
          <p:cNvSpPr/>
          <p:nvPr/>
        </p:nvSpPr>
        <p:spPr>
          <a:xfrm>
            <a:off x="4556766" y="4199629"/>
            <a:ext cx="3406332" cy="2103487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25" name="TextBox 24"/>
          <p:cNvSpPr txBox="1"/>
          <p:nvPr/>
        </p:nvSpPr>
        <p:spPr>
          <a:xfrm>
            <a:off x="4657033" y="4281092"/>
            <a:ext cx="35242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Try to increase the distance between two paper cardboards by using more blu-tack</a:t>
            </a:r>
            <a:r>
              <a:rPr lang="en-HK" sz="2400" b="1" dirty="0">
                <a:latin typeface="Myriad Pro" panose="020B0503030403020204" charset="0"/>
              </a:rPr>
              <a:t> or longer springs</a:t>
            </a:r>
            <a:endParaRPr lang="en-US" sz="2400" b="1" dirty="0">
              <a:latin typeface="Myriad Pro" panose="020B0503030403020204" charset="0"/>
            </a:endParaRPr>
          </a:p>
        </p:txBody>
      </p:sp>
      <p:sp>
        <p:nvSpPr>
          <p:cNvPr id="26" name="Down Arrow 25"/>
          <p:cNvSpPr/>
          <p:nvPr/>
        </p:nvSpPr>
        <p:spPr>
          <a:xfrm>
            <a:off x="5893219" y="3612623"/>
            <a:ext cx="733425" cy="7409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27" name="TextBox 26"/>
          <p:cNvSpPr txBox="1"/>
          <p:nvPr/>
        </p:nvSpPr>
        <p:spPr>
          <a:xfrm>
            <a:off x="8132464" y="3382955"/>
            <a:ext cx="38474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>
                <a:solidFill>
                  <a:srgbClr val="7030A0"/>
                </a:solidFill>
                <a:latin typeface="Myriad Pro" panose="020B0503030403020204" charset="0"/>
              </a:rPr>
              <a:t>Adjust your sensor</a:t>
            </a:r>
          </a:p>
          <a:p>
            <a:r>
              <a:rPr lang="en-US" sz="3600" b="1" i="1" dirty="0">
                <a:solidFill>
                  <a:srgbClr val="7030A0"/>
                </a:solidFill>
                <a:latin typeface="Myriad Pro" panose="020B0503030403020204" charset="0"/>
              </a:rPr>
              <a:t>by trial and error!</a:t>
            </a:r>
            <a:endParaRPr lang="en-HK" sz="3600" b="1" i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49052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573577" y="2278786"/>
            <a:ext cx="6353316" cy="22064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Infection Game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612669"/>
            <a:ext cx="1460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Game Rules: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9501" y="2854045"/>
            <a:ext cx="622317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All of you are citizens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One of you will be randomly assigned as “Patient </a:t>
            </a:r>
            <a:r>
              <a:rPr lang="en-US" altLang="zh-TW" sz="2400" b="1" dirty="0">
                <a:latin typeface="Myriad Pro" panose="020B0503030403020204" charset="0"/>
              </a:rPr>
              <a:t>Z</a:t>
            </a:r>
            <a:r>
              <a:rPr lang="en-US" sz="2400" b="1" dirty="0">
                <a:latin typeface="Myriad Pro" panose="020B0503030403020204" charset="0"/>
              </a:rPr>
              <a:t>ero”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latin typeface="Myriad Pro" panose="020B0503030403020204" charset="0"/>
              </a:rPr>
              <a:t>Try to find out who is the “Patient Zero” at the 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21299" y="2281581"/>
            <a:ext cx="1122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latin typeface="Myriad Pro" panose="020B0503030403020204" charset="0"/>
              </a:rPr>
              <a:t>Citizen</a:t>
            </a:r>
            <a:endParaRPr lang="en-HK" sz="3200" b="1" u="sng" dirty="0">
              <a:latin typeface="Myriad Pro" panose="020B0503030403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9492" y="1468040"/>
            <a:ext cx="2737514" cy="221185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320" y="4231178"/>
            <a:ext cx="2730686" cy="221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279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5274654" y="3245993"/>
            <a:ext cx="6336973" cy="1627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Infection Game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612669"/>
            <a:ext cx="1460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Game Rules:</a:t>
            </a:r>
            <a:endParaRPr lang="en-HK" sz="2400" b="1" dirty="0">
              <a:latin typeface="Myriad Pro" panose="020B0503030403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03993" y="3402023"/>
            <a:ext cx="65331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Each of you will need to play “Rock-paper-scissors” with 5 citizens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Please put your </a:t>
            </a:r>
            <a:r>
              <a:rPr lang="en-US" b="1" dirty="0" err="1">
                <a:latin typeface="Myriad Pro" panose="020B0503030403020204" charset="0"/>
              </a:rPr>
              <a:t>micro:bit</a:t>
            </a:r>
            <a:r>
              <a:rPr lang="en-US" b="1" dirty="0">
                <a:latin typeface="Myriad Pro" panose="020B0503030403020204" charset="0"/>
              </a:rPr>
              <a:t> together while playing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You can only leave the other player after you got a </a:t>
            </a:r>
            <a:r>
              <a:rPr lang="en-US" altLang="zh-TW" b="1" dirty="0">
                <a:latin typeface="Myriad Pro" panose="020B0503030403020204" charset="0"/>
              </a:rPr>
              <a:t>“tie game”</a:t>
            </a:r>
            <a:endParaRPr lang="en-US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After you played with 5 citizens, you can “isolate” yourself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09381" y="1472644"/>
            <a:ext cx="2193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latin typeface="Myriad Pro" panose="020B0503030403020204" charset="0"/>
              </a:rPr>
              <a:t>All the players</a:t>
            </a:r>
            <a:endParaRPr lang="en-HK" sz="3200" b="1" u="sng" dirty="0">
              <a:latin typeface="Myriad Pro" panose="020B0503030403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91154" y="3240035"/>
            <a:ext cx="1856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latin typeface="Myriad Pro" panose="020B0503030403020204" charset="0"/>
              </a:rPr>
              <a:t>Playing phase</a:t>
            </a:r>
            <a:endParaRPr lang="en-HK" sz="2800" b="1" u="sng" dirty="0">
              <a:latin typeface="Myriad Pro" panose="020B050303040302020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89378" y="2480610"/>
            <a:ext cx="4500681" cy="11769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TextBox 17"/>
          <p:cNvSpPr txBox="1"/>
          <p:nvPr/>
        </p:nvSpPr>
        <p:spPr>
          <a:xfrm>
            <a:off x="542569" y="2634130"/>
            <a:ext cx="46236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Your </a:t>
            </a:r>
            <a:r>
              <a:rPr lang="en-US" b="1" dirty="0" err="1">
                <a:latin typeface="Myriad Pro" panose="020B0503030403020204" charset="0"/>
              </a:rPr>
              <a:t>micro:bit</a:t>
            </a:r>
            <a:r>
              <a:rPr lang="en-US" b="1" dirty="0">
                <a:latin typeface="Myriad Pro" panose="020B0503030403020204" charset="0"/>
              </a:rPr>
              <a:t> will show you an alphabet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Remember it but do not tell anyone else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27811" y="2480610"/>
            <a:ext cx="19816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latin typeface="Myriad Pro" panose="020B0503030403020204" charset="0"/>
              </a:rPr>
              <a:t>Starting phase</a:t>
            </a:r>
            <a:endParaRPr lang="en-HK" sz="2800" b="1" u="sng" dirty="0">
              <a:latin typeface="Myriad Pro" panose="020B050303040302020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240391" y="5017041"/>
            <a:ext cx="4562219" cy="11538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1" name="TextBox 20"/>
          <p:cNvSpPr txBox="1"/>
          <p:nvPr/>
        </p:nvSpPr>
        <p:spPr>
          <a:xfrm>
            <a:off x="2389794" y="5181664"/>
            <a:ext cx="49003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latin typeface="Myriad Pro" panose="020B0503030403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Your </a:t>
            </a:r>
            <a:r>
              <a:rPr lang="en-US" b="1" dirty="0" err="1">
                <a:latin typeface="Myriad Pro" panose="020B0503030403020204" charset="0"/>
              </a:rPr>
              <a:t>micro:bit</a:t>
            </a:r>
            <a:r>
              <a:rPr lang="en-US" b="1" dirty="0">
                <a:latin typeface="Myriad Pro" panose="020B0503030403020204" charset="0"/>
              </a:rPr>
              <a:t> will tell who you were infected by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charset="0"/>
              </a:rPr>
              <a:t>Try to trace back to see who is the “Patient Zero”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40471" y="4975137"/>
            <a:ext cx="2046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latin typeface="Myriad Pro" panose="020B0503030403020204" charset="0"/>
              </a:rPr>
              <a:t>End phase</a:t>
            </a:r>
            <a:endParaRPr lang="en-HK" sz="2800" b="1" u="sng" dirty="0">
              <a:latin typeface="Myriad Pro" panose="020B050303040302020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715" y="3910565"/>
            <a:ext cx="1199872" cy="9797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7990" y="3917361"/>
            <a:ext cx="1180652" cy="97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5796" y="3910565"/>
            <a:ext cx="1202203" cy="979795"/>
          </a:xfrm>
          <a:prstGeom prst="rect">
            <a:avLst/>
          </a:prstGeom>
        </p:spPr>
      </p:pic>
      <p:pic>
        <p:nvPicPr>
          <p:cNvPr id="6146" name="Picture 2" descr="Free fingers fist hands illustra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268" y="1519584"/>
            <a:ext cx="2248738" cy="154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0537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Infection Game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612669"/>
            <a:ext cx="1460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Game Rules:</a:t>
            </a:r>
            <a:endParaRPr lang="en-HK" sz="2400" b="1" dirty="0">
              <a:latin typeface="Myriad Pro" panose="020B0503030403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374127"/>
            <a:ext cx="2737514" cy="22118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544" y="2374127"/>
            <a:ext cx="2730686" cy="22118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1093" y="2374127"/>
            <a:ext cx="2710206" cy="22118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11731" y="4754680"/>
            <a:ext cx="171072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u="sng" dirty="0">
                <a:latin typeface="Myriad Pro" panose="020B0503030403020204" charset="0"/>
              </a:rPr>
              <a:t>Healthy</a:t>
            </a:r>
          </a:p>
          <a:p>
            <a:pPr algn="ctr"/>
            <a:r>
              <a:rPr lang="en-US" sz="2800" b="1" dirty="0">
                <a:latin typeface="Myriad Pro" panose="020B0503030403020204" charset="0"/>
              </a:rPr>
              <a:t>Keep playing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99058" y="4723902"/>
            <a:ext cx="193033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u="sng" dirty="0">
                <a:latin typeface="Myriad Pro" panose="020B0503030403020204" charset="0"/>
              </a:rPr>
              <a:t>Sick</a:t>
            </a:r>
          </a:p>
          <a:p>
            <a:pPr algn="ctr"/>
            <a:r>
              <a:rPr lang="en-US" sz="3200" b="1" dirty="0">
                <a:latin typeface="Myriad Pro" panose="020B0503030403020204" charset="0"/>
              </a:rPr>
              <a:t>Keep playing</a:t>
            </a:r>
            <a:endParaRPr lang="en-HK" sz="3200" b="1" dirty="0">
              <a:latin typeface="Myriad Pro" panose="020B0503030403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93058" y="4723901"/>
            <a:ext cx="189346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u="sng" dirty="0">
                <a:latin typeface="Myriad Pro" panose="020B0503030403020204" charset="0"/>
              </a:rPr>
              <a:t>Dead</a:t>
            </a:r>
          </a:p>
          <a:p>
            <a:pPr algn="ctr"/>
            <a:r>
              <a:rPr lang="en-US" sz="3200" b="1" dirty="0">
                <a:latin typeface="Myriad Pro" panose="020B0503030403020204" charset="0"/>
              </a:rPr>
              <a:t>Stop playing</a:t>
            </a:r>
            <a:endParaRPr lang="en-HK" sz="3200" b="1" dirty="0"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2845" y="5936876"/>
            <a:ext cx="2228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(Contagious if infected)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11643" y="5933789"/>
            <a:ext cx="13051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(Contagious)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94048" y="5933789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(Not contagious)</a:t>
            </a:r>
            <a:endParaRPr lang="en-HK" sz="20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52722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3798916" y="3444140"/>
            <a:ext cx="8204662" cy="3693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Infection Game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1596044"/>
            <a:ext cx="5599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The game and the code:</a:t>
            </a:r>
          </a:p>
          <a:p>
            <a:r>
              <a:rPr lang="en-HK" sz="2400" b="1" dirty="0">
                <a:latin typeface="Myriad Pro" panose="020B0503030403020204" charset="0"/>
                <a:hlinkClick r:id="rId2"/>
              </a:rPr>
              <a:t>https://makecode.microbit.org/projects/infection</a:t>
            </a:r>
            <a:r>
              <a:rPr lang="en-HK" sz="2400" b="1" dirty="0">
                <a:latin typeface="Myriad Pro" panose="020B0503030403020204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10869"/>
          <a:stretch/>
        </p:blipFill>
        <p:spPr>
          <a:xfrm>
            <a:off x="403766" y="2545122"/>
            <a:ext cx="3286789" cy="3467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9606" y="3836828"/>
            <a:ext cx="1588496" cy="12834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9891" y="3836828"/>
            <a:ext cx="1568893" cy="12804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90572" y="3840562"/>
            <a:ext cx="1576139" cy="1276673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5565665" y="4278672"/>
            <a:ext cx="1346662" cy="5153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TextBox 12"/>
          <p:cNvSpPr txBox="1"/>
          <p:nvPr/>
        </p:nvSpPr>
        <p:spPr>
          <a:xfrm>
            <a:off x="7034773" y="3465583"/>
            <a:ext cx="1499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20000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ms</a:t>
            </a:r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 = 20s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68891" y="3444415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 0s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8656347" y="4231504"/>
            <a:ext cx="1346662" cy="5153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TextBox 17"/>
          <p:cNvSpPr txBox="1"/>
          <p:nvPr/>
        </p:nvSpPr>
        <p:spPr>
          <a:xfrm>
            <a:off x="10124268" y="3444140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40000 </a:t>
            </a:r>
            <a:r>
              <a:rPr lang="en-US" b="1" dirty="0" err="1">
                <a:solidFill>
                  <a:srgbClr val="FF0000"/>
                </a:solidFill>
                <a:latin typeface="Myriad Pro" panose="020B0503030403020204" charset="0"/>
              </a:rPr>
              <a:t>ms</a:t>
            </a:r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 = 40s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7297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664392"/>
            <a:ext cx="10408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Myriad Pro" panose="020B0503030403020204" charset="0"/>
              </a:rPr>
              <a:t>Now you can:</a:t>
            </a: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Write easy programs by using “</a:t>
            </a:r>
            <a:r>
              <a:rPr lang="en-US" sz="2800" dirty="0" err="1">
                <a:latin typeface="Myriad Pro" panose="020B0503030403020204" charset="0"/>
              </a:rPr>
              <a:t>makecode</a:t>
            </a:r>
            <a:r>
              <a:rPr lang="en-US" sz="2800" dirty="0">
                <a:latin typeface="Myriad Pro" panose="020B0503030403020204" charset="0"/>
              </a:rPr>
              <a:t>”</a:t>
            </a:r>
          </a:p>
          <a:p>
            <a:pPr marL="342900" indent="-342900">
              <a:buAutoNum type="arabicPeriod"/>
            </a:pPr>
            <a:endParaRPr lang="en-US" sz="2800" dirty="0">
              <a:latin typeface="Myriad Pro" panose="020B0503030403020204" charset="0"/>
            </a:endParaRPr>
          </a:p>
          <a:p>
            <a:pPr marL="342900" indent="-342900">
              <a:buAutoNum type="arabicPeriod"/>
            </a:pPr>
            <a:r>
              <a:rPr lang="en-US" sz="2800" dirty="0">
                <a:latin typeface="Myriad Pro" panose="020B0503030403020204" charset="0"/>
              </a:rPr>
              <a:t>Assemble the sensors, electronic parts and </a:t>
            </a:r>
            <a:r>
              <a:rPr lang="en-US" sz="2800" dirty="0" err="1">
                <a:latin typeface="Myriad Pro" panose="020B0503030403020204" charset="0"/>
              </a:rPr>
              <a:t>micro:bit</a:t>
            </a:r>
            <a:r>
              <a:rPr lang="en-US" sz="2800" dirty="0">
                <a:latin typeface="Myriad Pro" panose="020B0503030403020204" charset="0"/>
              </a:rPr>
              <a:t> for science investigation</a:t>
            </a:r>
          </a:p>
          <a:p>
            <a:endParaRPr lang="en-US" sz="2800" dirty="0">
              <a:latin typeface="Myriad Pro" panose="020B0503030403020204" charset="0"/>
            </a:endParaRPr>
          </a:p>
          <a:p>
            <a:r>
              <a:rPr lang="en-US" sz="2800" dirty="0">
                <a:latin typeface="Myriad Pro" panose="020B0503030403020204" charset="0"/>
              </a:rPr>
              <a:t>3. Sensor calibration</a:t>
            </a:r>
          </a:p>
          <a:p>
            <a:endParaRPr lang="en-US" sz="2800" dirty="0">
              <a:latin typeface="Myriad Pro" panose="020B0503030403020204" charset="0"/>
            </a:endParaRPr>
          </a:p>
          <a:p>
            <a:r>
              <a:rPr lang="en-US" sz="2800" dirty="0">
                <a:latin typeface="Myriad Pro" panose="020B0503030403020204" charset="0"/>
              </a:rPr>
              <a:t>4. Add the </a:t>
            </a:r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</a:rPr>
              <a:t>T</a:t>
            </a:r>
            <a:r>
              <a:rPr lang="en-US" sz="2800" b="1" dirty="0">
                <a:solidFill>
                  <a:srgbClr val="FFC000"/>
                </a:solidFill>
                <a:latin typeface="Myriad Pro" panose="020B0503030403020204" charset="0"/>
              </a:rPr>
              <a:t>E</a:t>
            </a:r>
            <a:r>
              <a:rPr lang="en-US" sz="2800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r>
              <a:rPr lang="en-US" sz="2800" b="1" dirty="0">
                <a:solidFill>
                  <a:srgbClr val="00B050"/>
                </a:solidFill>
                <a:latin typeface="Myriad Pro" panose="020B0503030403020204" charset="0"/>
              </a:rPr>
              <a:t>M </a:t>
            </a:r>
            <a:r>
              <a:rPr lang="en-US" sz="2800" dirty="0">
                <a:latin typeface="Myriad Pro" panose="020B0503030403020204" charset="0"/>
              </a:rPr>
              <a:t>elements to 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S (Biology)</a:t>
            </a:r>
            <a:endParaRPr lang="en-US" sz="28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47591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CD9656E-BF96-45AA-A207-CF39087FEC26}"/>
              </a:ext>
            </a:extLst>
          </p:cNvPr>
          <p:cNvSpPr txBox="1">
            <a:spLocks/>
          </p:cNvSpPr>
          <p:nvPr/>
        </p:nvSpPr>
        <p:spPr>
          <a:xfrm>
            <a:off x="1507067" y="2404534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effectLst/>
                <a:latin typeface="Myriad Pro" panose="020B0503030403020204" pitchFamily="34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>
                <a:latin typeface="Cambria" panose="02040503050406030204" pitchFamily="18" charset="0"/>
                <a:ea typeface="Cambria" panose="02040503050406030204" pitchFamily="18" charset="0"/>
              </a:rPr>
              <a:t>Jockey Club STEAM Education </a:t>
            </a:r>
            <a:br>
              <a:rPr lang="en-US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>
                <a:latin typeface="Cambria" panose="02040503050406030204" pitchFamily="18" charset="0"/>
                <a:ea typeface="Cambria" panose="02040503050406030204" pitchFamily="18" charset="0"/>
              </a:rPr>
              <a:t>Resources Sharing Scheme</a:t>
            </a:r>
            <a:br>
              <a:rPr lang="en-US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zh-TW" altLang="en-US">
                <a:latin typeface="Cambria" panose="02040503050406030204" pitchFamily="18" charset="0"/>
                <a:ea typeface="DFKai-SB" panose="03000509000000000000" pitchFamily="65" charset="-120"/>
              </a:rPr>
              <a:t>賽馬會</a:t>
            </a:r>
            <a:r>
              <a:rPr lang="en-US" altLang="zh-TW">
                <a:latin typeface="Cambria" panose="02040503050406030204" pitchFamily="18" charset="0"/>
                <a:ea typeface="Cambria" panose="02040503050406030204" pitchFamily="18" charset="0"/>
              </a:rPr>
              <a:t>STEAM</a:t>
            </a:r>
            <a:r>
              <a:rPr lang="zh-TW" altLang="en-US">
                <a:latin typeface="Cambria" panose="02040503050406030204" pitchFamily="18" charset="0"/>
                <a:ea typeface="DFKai-SB" panose="03000509000000000000" pitchFamily="65" charset="-120"/>
              </a:rPr>
              <a:t>教育資源共享計劃</a:t>
            </a:r>
            <a:endParaRPr lang="en-HK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0989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 years 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project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Funded by The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Hong Kong Jockey Club 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Charities Trust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Work together with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secondary schools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Providing relevant support to secondary schools to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implement STEAM education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Development of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STEAM related materials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Student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learning activities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Teachers’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professional development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en-US" altLang="zh-TW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TW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 hub 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for sharing good practices</a:t>
            </a:r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HK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latin typeface="Myriad Pro" panose="020B0503030403020204"/>
                <a:ea typeface="Cambria" panose="02040503050406030204" pitchFamily="18" charset="0"/>
              </a:rPr>
              <a:t>Jockey Club STEAM Education Resources Sharing Scheme</a:t>
            </a:r>
            <a:endParaRPr lang="en-HK" dirty="0">
              <a:latin typeface="Myriad Pro" panose="020B050303040302020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4651A52-CFF1-4FA7-8C2B-5DE7246D4BC1}"/>
              </a:ext>
            </a:extLst>
          </p:cNvPr>
          <p:cNvGrpSpPr>
            <a:grpSpLocks noChangeAspect="1"/>
          </p:cNvGrpSpPr>
          <p:nvPr/>
        </p:nvGrpSpPr>
        <p:grpSpPr>
          <a:xfrm>
            <a:off x="6800871" y="4100975"/>
            <a:ext cx="1957742" cy="2388140"/>
            <a:chOff x="0" y="0"/>
            <a:chExt cx="2648229" cy="323015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B9EA23B-D17C-4FE9-A9B1-331DC7FA971B}"/>
                </a:ext>
              </a:extLst>
            </p:cNvPr>
            <p:cNvGrpSpPr/>
            <p:nvPr/>
          </p:nvGrpSpPr>
          <p:grpSpPr>
            <a:xfrm>
              <a:off x="952500" y="1485900"/>
              <a:ext cx="741776" cy="1744253"/>
              <a:chOff x="953825" y="1486183"/>
              <a:chExt cx="1152128" cy="2709176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8F88AC0B-D9EE-4100-AC09-9F6F4DA8EBDF}"/>
                  </a:ext>
                </a:extLst>
              </p:cNvPr>
              <p:cNvGrpSpPr/>
              <p:nvPr/>
            </p:nvGrpSpPr>
            <p:grpSpPr>
              <a:xfrm rot="5400000">
                <a:off x="203627" y="2365149"/>
                <a:ext cx="2652420" cy="1008000"/>
                <a:chOff x="203625" y="2365147"/>
                <a:chExt cx="2652420" cy="1008000"/>
              </a:xfrm>
            </p:grpSpPr>
            <p:sp>
              <p:nvSpPr>
                <p:cNvPr id="49" name="Block Arc 48">
                  <a:extLst>
                    <a:ext uri="{FF2B5EF4-FFF2-40B4-BE49-F238E27FC236}">
                      <a16:creationId xmlns:a16="http://schemas.microsoft.com/office/drawing/2014/main" id="{E3E40334-3020-466E-8A20-F7BA3C4F83C0}"/>
                    </a:ext>
                  </a:extLst>
                </p:cNvPr>
                <p:cNvSpPr/>
                <p:nvPr/>
              </p:nvSpPr>
              <p:spPr>
                <a:xfrm rot="5400000">
                  <a:off x="1843167" y="2360268"/>
                  <a:ext cx="1008000" cy="1017757"/>
                </a:xfrm>
                <a:prstGeom prst="blockArc">
                  <a:avLst>
                    <a:gd name="adj1" fmla="val 10800000"/>
                    <a:gd name="adj2" fmla="val 9456"/>
                    <a:gd name="adj3" fmla="val 10672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8E2B496A-9573-471D-A0F8-D5D548C59A62}"/>
                    </a:ext>
                  </a:extLst>
                </p:cNvPr>
                <p:cNvSpPr/>
                <p:nvPr/>
              </p:nvSpPr>
              <p:spPr>
                <a:xfrm rot="10800000">
                  <a:off x="203625" y="3265147"/>
                  <a:ext cx="2160000" cy="10800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F379499F-3AE4-4256-BB44-7D0EB8567A61}"/>
                    </a:ext>
                  </a:extLst>
                </p:cNvPr>
                <p:cNvSpPr/>
                <p:nvPr/>
              </p:nvSpPr>
              <p:spPr>
                <a:xfrm rot="10800000">
                  <a:off x="203625" y="2367594"/>
                  <a:ext cx="2160000" cy="10800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159FA886-5D89-477B-B5AD-E602A144DAB0}"/>
                  </a:ext>
                </a:extLst>
              </p:cNvPr>
              <p:cNvSpPr/>
              <p:nvPr/>
            </p:nvSpPr>
            <p:spPr>
              <a:xfrm>
                <a:off x="953825" y="1486183"/>
                <a:ext cx="180010" cy="108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A7578A43-7D55-4B94-A515-5EF57A42D90D}"/>
                  </a:ext>
                </a:extLst>
              </p:cNvPr>
              <p:cNvSpPr/>
              <p:nvPr/>
            </p:nvSpPr>
            <p:spPr>
              <a:xfrm>
                <a:off x="1925943" y="1486183"/>
                <a:ext cx="180010" cy="1080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Round Same Side Corner Rectangle 47">
                <a:extLst>
                  <a:ext uri="{FF2B5EF4-FFF2-40B4-BE49-F238E27FC236}">
                    <a16:creationId xmlns:a16="http://schemas.microsoft.com/office/drawing/2014/main" id="{5BF34DDC-543D-4F78-A3CE-3EC649688770}"/>
                  </a:ext>
                </a:extLst>
              </p:cNvPr>
              <p:cNvSpPr/>
              <p:nvPr/>
            </p:nvSpPr>
            <p:spPr>
              <a:xfrm rot="10800000">
                <a:off x="1133834" y="2501102"/>
                <a:ext cx="789554" cy="15885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62C2E4F-8763-4A99-8F1A-A27E6B9D5966}"/>
                </a:ext>
              </a:extLst>
            </p:cNvPr>
            <p:cNvSpPr/>
            <p:nvPr/>
          </p:nvSpPr>
          <p:spPr>
            <a:xfrm rot="19922172">
              <a:off x="1362075" y="2686050"/>
              <a:ext cx="119234" cy="1192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D20326D-F51F-472C-BBF5-D9CB46219F0C}"/>
                </a:ext>
              </a:extLst>
            </p:cNvPr>
            <p:cNvSpPr/>
            <p:nvPr/>
          </p:nvSpPr>
          <p:spPr>
            <a:xfrm rot="19922172">
              <a:off x="1362075" y="2571750"/>
              <a:ext cx="59616" cy="5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9E920CB-B944-490F-96A2-12868C34E3BC}"/>
                </a:ext>
              </a:extLst>
            </p:cNvPr>
            <p:cNvSpPr/>
            <p:nvPr/>
          </p:nvSpPr>
          <p:spPr>
            <a:xfrm rot="19922172">
              <a:off x="1171575" y="2486025"/>
              <a:ext cx="97102" cy="971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F13797B-E35D-4E4C-A79A-E23CEE4C31D8}"/>
                </a:ext>
              </a:extLst>
            </p:cNvPr>
            <p:cNvSpPr/>
            <p:nvPr/>
          </p:nvSpPr>
          <p:spPr>
            <a:xfrm rot="19922172">
              <a:off x="1219200" y="2219325"/>
              <a:ext cx="161002" cy="16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47D3A50-5FDF-4FBD-BD03-AD410BAC69DE}"/>
                </a:ext>
              </a:extLst>
            </p:cNvPr>
            <p:cNvSpPr/>
            <p:nvPr/>
          </p:nvSpPr>
          <p:spPr>
            <a:xfrm rot="19922172">
              <a:off x="1304925" y="2914650"/>
              <a:ext cx="97102" cy="971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AE429F1-2C8B-46D6-B0D8-9B50C3C16982}"/>
                </a:ext>
              </a:extLst>
            </p:cNvPr>
            <p:cNvSpPr/>
            <p:nvPr/>
          </p:nvSpPr>
          <p:spPr>
            <a:xfrm rot="19922172">
              <a:off x="1276350" y="2019300"/>
              <a:ext cx="119234" cy="11923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A96F4A9-633D-4FFA-B3F0-8DCD9060B6FE}"/>
                </a:ext>
              </a:extLst>
            </p:cNvPr>
            <p:cNvSpPr/>
            <p:nvPr/>
          </p:nvSpPr>
          <p:spPr>
            <a:xfrm rot="19922172">
              <a:off x="1104900" y="1885950"/>
              <a:ext cx="97102" cy="9710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3202E89-750A-466A-9310-24E4A6A7F5F3}"/>
                </a:ext>
              </a:extLst>
            </p:cNvPr>
            <p:cNvSpPr/>
            <p:nvPr/>
          </p:nvSpPr>
          <p:spPr>
            <a:xfrm rot="19922172">
              <a:off x="1314450" y="1857375"/>
              <a:ext cx="82676" cy="826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7776A6B-5F38-417F-99CE-818D9BC5553E}"/>
                </a:ext>
              </a:extLst>
            </p:cNvPr>
            <p:cNvSpPr/>
            <p:nvPr/>
          </p:nvSpPr>
          <p:spPr>
            <a:xfrm rot="19922172">
              <a:off x="1419225" y="2400300"/>
              <a:ext cx="97102" cy="971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41206C3-663B-4F4C-AD6D-EBC1A69F1C3E}"/>
                </a:ext>
              </a:extLst>
            </p:cNvPr>
            <p:cNvSpPr/>
            <p:nvPr/>
          </p:nvSpPr>
          <p:spPr>
            <a:xfrm rot="19922172">
              <a:off x="1228725" y="2800350"/>
              <a:ext cx="59616" cy="596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AF73745-8869-4553-9F03-5C426E3B7705}"/>
                </a:ext>
              </a:extLst>
            </p:cNvPr>
            <p:cNvSpPr/>
            <p:nvPr/>
          </p:nvSpPr>
          <p:spPr>
            <a:xfrm rot="19922172">
              <a:off x="1438275" y="1743075"/>
              <a:ext cx="97102" cy="9710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EEB3A9C-609C-4649-97E7-D25A5C730790}"/>
                </a:ext>
              </a:extLst>
            </p:cNvPr>
            <p:cNvSpPr/>
            <p:nvPr/>
          </p:nvSpPr>
          <p:spPr>
            <a:xfrm>
              <a:off x="0" y="695325"/>
              <a:ext cx="486054" cy="48605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A63F411-5496-40E1-B53B-BCE5E0E0AB8F}"/>
                </a:ext>
              </a:extLst>
            </p:cNvPr>
            <p:cNvSpPr/>
            <p:nvPr/>
          </p:nvSpPr>
          <p:spPr>
            <a:xfrm>
              <a:off x="1085850" y="0"/>
              <a:ext cx="486054" cy="486054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EF2E243-A221-48E6-AC54-C13B9B04EEC2}"/>
                </a:ext>
              </a:extLst>
            </p:cNvPr>
            <p:cNvSpPr/>
            <p:nvPr/>
          </p:nvSpPr>
          <p:spPr>
            <a:xfrm>
              <a:off x="1800225" y="180975"/>
              <a:ext cx="486054" cy="486054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192E0BC-34F6-4179-91E0-ABD60152D328}"/>
                </a:ext>
              </a:extLst>
            </p:cNvPr>
            <p:cNvSpPr/>
            <p:nvPr/>
          </p:nvSpPr>
          <p:spPr>
            <a:xfrm>
              <a:off x="361950" y="180975"/>
              <a:ext cx="486054" cy="48605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671BBC0-A2CC-4924-8D98-C635FC91DDE6}"/>
                </a:ext>
              </a:extLst>
            </p:cNvPr>
            <p:cNvSpPr/>
            <p:nvPr/>
          </p:nvSpPr>
          <p:spPr>
            <a:xfrm>
              <a:off x="2162175" y="695325"/>
              <a:ext cx="486054" cy="486054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77F53DD-ED11-4564-92FE-0808D3AADC9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23975" y="485775"/>
              <a:ext cx="2" cy="1130554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10B3611-889A-4A74-A573-B53AF5D8F14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2025" y="1104900"/>
              <a:ext cx="360562" cy="509484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EEB099E-BF3F-4B21-9FF6-4BB28D05DB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3975" y="1104900"/>
              <a:ext cx="360562" cy="509484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2A05356-ABCE-4DAD-8D31-0FCB6C6DB3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3975" y="942975"/>
              <a:ext cx="838658" cy="676289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5C68988-85E8-413D-A792-FB162028D37A}"/>
                </a:ext>
              </a:extLst>
            </p:cNvPr>
            <p:cNvSpPr/>
            <p:nvPr/>
          </p:nvSpPr>
          <p:spPr>
            <a:xfrm>
              <a:off x="838200" y="419100"/>
              <a:ext cx="458838" cy="1174688"/>
            </a:xfrm>
            <a:custGeom>
              <a:avLst/>
              <a:gdLst>
                <a:gd name="connsiteX0" fmla="*/ 506994 w 506994"/>
                <a:gd name="connsiteY0" fmla="*/ 1566249 h 1566249"/>
                <a:gd name="connsiteX1" fmla="*/ 321398 w 506994"/>
                <a:gd name="connsiteY1" fmla="*/ 113168 h 1566249"/>
                <a:gd name="connsiteX2" fmla="*/ 0 w 506994"/>
                <a:gd name="connsiteY2" fmla="*/ 0 h 1566249"/>
                <a:gd name="connsiteX3" fmla="*/ 0 w 506994"/>
                <a:gd name="connsiteY3" fmla="*/ 0 h 156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994" h="1566249">
                  <a:moveTo>
                    <a:pt x="506994" y="1566249"/>
                  </a:moveTo>
                  <a:lnTo>
                    <a:pt x="321398" y="11316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B0B1928-EA0D-4CCF-A70B-F8F0B3E483D1}"/>
                </a:ext>
              </a:extLst>
            </p:cNvPr>
            <p:cNvSpPr/>
            <p:nvPr/>
          </p:nvSpPr>
          <p:spPr>
            <a:xfrm flipH="1">
              <a:off x="1352550" y="419100"/>
              <a:ext cx="458838" cy="1174688"/>
            </a:xfrm>
            <a:custGeom>
              <a:avLst/>
              <a:gdLst>
                <a:gd name="connsiteX0" fmla="*/ 506994 w 506994"/>
                <a:gd name="connsiteY0" fmla="*/ 1566249 h 1566249"/>
                <a:gd name="connsiteX1" fmla="*/ 321398 w 506994"/>
                <a:gd name="connsiteY1" fmla="*/ 113168 h 1566249"/>
                <a:gd name="connsiteX2" fmla="*/ 0 w 506994"/>
                <a:gd name="connsiteY2" fmla="*/ 0 h 1566249"/>
                <a:gd name="connsiteX3" fmla="*/ 0 w 506994"/>
                <a:gd name="connsiteY3" fmla="*/ 0 h 156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994" h="1566249">
                  <a:moveTo>
                    <a:pt x="506994" y="1566249"/>
                  </a:moveTo>
                  <a:lnTo>
                    <a:pt x="321398" y="11316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135A92E-D21A-47A4-BA75-84091D18C560}"/>
                </a:ext>
              </a:extLst>
            </p:cNvPr>
            <p:cNvCxnSpPr>
              <a:cxnSpLocks/>
            </p:cNvCxnSpPr>
            <p:nvPr/>
          </p:nvCxnSpPr>
          <p:spPr>
            <a:xfrm>
              <a:off x="485775" y="942975"/>
              <a:ext cx="838658" cy="676289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B050E04-0C18-49A3-9987-101A82035577}"/>
                </a:ext>
              </a:extLst>
            </p:cNvPr>
            <p:cNvCxnSpPr/>
            <p:nvPr/>
          </p:nvCxnSpPr>
          <p:spPr>
            <a:xfrm flipH="1" flipV="1">
              <a:off x="771525" y="1257300"/>
              <a:ext cx="549278" cy="35604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97085CF-6BF2-431F-842E-5D3C88CF24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3975" y="1257300"/>
              <a:ext cx="549278" cy="35604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C32CC1E-E37E-4DD2-A815-5EC75F31CF19}"/>
                </a:ext>
              </a:extLst>
            </p:cNvPr>
            <p:cNvSpPr/>
            <p:nvPr/>
          </p:nvSpPr>
          <p:spPr>
            <a:xfrm>
              <a:off x="1247775" y="1619250"/>
              <a:ext cx="161002" cy="16100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AFBBF74-C897-4B43-A21F-A7FF1ADA9DF3}"/>
                </a:ext>
              </a:extLst>
            </p:cNvPr>
            <p:cNvSpPr/>
            <p:nvPr/>
          </p:nvSpPr>
          <p:spPr>
            <a:xfrm>
              <a:off x="1800225" y="1190625"/>
              <a:ext cx="486054" cy="486054"/>
            </a:xfrm>
            <a:prstGeom prst="ellipse">
              <a:avLst/>
            </a:prstGeom>
            <a:solidFill>
              <a:srgbClr val="993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D9790B2-4198-4367-A3DB-6188DC3487EF}"/>
                </a:ext>
              </a:extLst>
            </p:cNvPr>
            <p:cNvSpPr/>
            <p:nvPr/>
          </p:nvSpPr>
          <p:spPr>
            <a:xfrm>
              <a:off x="361950" y="1190625"/>
              <a:ext cx="486054" cy="48605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C342CA1-EBB5-4E1C-866A-F0F9E8A02128}"/>
                </a:ext>
              </a:extLst>
            </p:cNvPr>
            <p:cNvSpPr/>
            <p:nvPr/>
          </p:nvSpPr>
          <p:spPr>
            <a:xfrm>
              <a:off x="723900" y="619125"/>
              <a:ext cx="486054" cy="48605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2423124-0020-493B-A6BA-31382E34EF56}"/>
                </a:ext>
              </a:extLst>
            </p:cNvPr>
            <p:cNvSpPr/>
            <p:nvPr/>
          </p:nvSpPr>
          <p:spPr>
            <a:xfrm>
              <a:off x="1438275" y="619125"/>
              <a:ext cx="486054" cy="48605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6" name="Donut 1">
              <a:extLst>
                <a:ext uri="{FF2B5EF4-FFF2-40B4-BE49-F238E27FC236}">
                  <a16:creationId xmlns:a16="http://schemas.microsoft.com/office/drawing/2014/main" id="{A9620F18-6B96-4265-BED4-A2EB8FC87D39}"/>
                </a:ext>
              </a:extLst>
            </p:cNvPr>
            <p:cNvSpPr/>
            <p:nvPr/>
          </p:nvSpPr>
          <p:spPr>
            <a:xfrm>
              <a:off x="1543050" y="704850"/>
              <a:ext cx="279426" cy="309651"/>
            </a:xfrm>
            <a:custGeom>
              <a:avLst/>
              <a:gdLst/>
              <a:ahLst/>
              <a:cxnLst/>
              <a:rect l="l" t="t" r="r" b="b"/>
              <a:pathLst>
                <a:path w="3573863" h="3960440">
                  <a:moveTo>
                    <a:pt x="1778235" y="2854144"/>
                  </a:moveTo>
                  <a:cubicBezTo>
                    <a:pt x="1630806" y="2921039"/>
                    <a:pt x="1485756" y="2976063"/>
                    <a:pt x="1346395" y="3019665"/>
                  </a:cubicBezTo>
                  <a:cubicBezTo>
                    <a:pt x="1449229" y="3443341"/>
                    <a:pt x="1614264" y="3717505"/>
                    <a:pt x="1800200" y="3717505"/>
                  </a:cubicBezTo>
                  <a:cubicBezTo>
                    <a:pt x="1981797" y="3717505"/>
                    <a:pt x="2143458" y="3455988"/>
                    <a:pt x="2246629" y="3049019"/>
                  </a:cubicBezTo>
                  <a:cubicBezTo>
                    <a:pt x="2095629" y="2998005"/>
                    <a:pt x="1938082" y="2933129"/>
                    <a:pt x="1778235" y="2854144"/>
                  </a:cubicBezTo>
                  <a:close/>
                  <a:moveTo>
                    <a:pt x="1266675" y="2564179"/>
                  </a:moveTo>
                  <a:lnTo>
                    <a:pt x="1299457" y="2790710"/>
                  </a:lnTo>
                  <a:cubicBezTo>
                    <a:pt x="1367662" y="2767618"/>
                    <a:pt x="1437614" y="2740949"/>
                    <a:pt x="1508914" y="2711076"/>
                  </a:cubicBezTo>
                  <a:cubicBezTo>
                    <a:pt x="1464441" y="2687582"/>
                    <a:pt x="1420733" y="2661738"/>
                    <a:pt x="1377054" y="2634978"/>
                  </a:cubicBezTo>
                  <a:close/>
                  <a:moveTo>
                    <a:pt x="2333774" y="2560277"/>
                  </a:moveTo>
                  <a:cubicBezTo>
                    <a:pt x="2295625" y="2584830"/>
                    <a:pt x="2256319" y="2608268"/>
                    <a:pt x="2216371" y="2631332"/>
                  </a:cubicBezTo>
                  <a:lnTo>
                    <a:pt x="2055143" y="2720029"/>
                  </a:lnTo>
                  <a:cubicBezTo>
                    <a:pt x="2137322" y="2758240"/>
                    <a:pt x="2218112" y="2791558"/>
                    <a:pt x="2296361" y="2820732"/>
                  </a:cubicBezTo>
                  <a:cubicBezTo>
                    <a:pt x="2311421" y="2737872"/>
                    <a:pt x="2324309" y="2650858"/>
                    <a:pt x="2333774" y="2560277"/>
                  </a:cubicBezTo>
                  <a:close/>
                  <a:moveTo>
                    <a:pt x="2938347" y="2115420"/>
                  </a:moveTo>
                  <a:cubicBezTo>
                    <a:pt x="2833874" y="2209266"/>
                    <a:pt x="2717689" y="2301450"/>
                    <a:pt x="2591514" y="2390104"/>
                  </a:cubicBezTo>
                  <a:cubicBezTo>
                    <a:pt x="2577332" y="2568819"/>
                    <a:pt x="2551964" y="2738541"/>
                    <a:pt x="2518016" y="2895802"/>
                  </a:cubicBezTo>
                  <a:cubicBezTo>
                    <a:pt x="2567345" y="2910267"/>
                    <a:pt x="2615150" y="2922759"/>
                    <a:pt x="2661232" y="2933072"/>
                  </a:cubicBezTo>
                  <a:cubicBezTo>
                    <a:pt x="2712976" y="2857644"/>
                    <a:pt x="2799843" y="2808312"/>
                    <a:pt x="2898232" y="2808312"/>
                  </a:cubicBezTo>
                  <a:cubicBezTo>
                    <a:pt x="3002730" y="2808312"/>
                    <a:pt x="3094231" y="2863960"/>
                    <a:pt x="3143840" y="2947770"/>
                  </a:cubicBezTo>
                  <a:cubicBezTo>
                    <a:pt x="3206751" y="2930092"/>
                    <a:pt x="3253488" y="2897708"/>
                    <a:pt x="3281582" y="2851851"/>
                  </a:cubicBezTo>
                  <a:cubicBezTo>
                    <a:pt x="3377140" y="2695873"/>
                    <a:pt x="3235870" y="2418527"/>
                    <a:pt x="2938347" y="2115420"/>
                  </a:cubicBezTo>
                  <a:close/>
                  <a:moveTo>
                    <a:pt x="653371" y="2086408"/>
                  </a:moveTo>
                  <a:cubicBezTo>
                    <a:pt x="358768" y="2375931"/>
                    <a:pt x="216958" y="2642817"/>
                    <a:pt x="306838" y="2798494"/>
                  </a:cubicBezTo>
                  <a:cubicBezTo>
                    <a:pt x="395033" y="2951251"/>
                    <a:pt x="687498" y="2964353"/>
                    <a:pt x="1074605" y="2860911"/>
                  </a:cubicBezTo>
                  <a:cubicBezTo>
                    <a:pt x="1044150" y="2711390"/>
                    <a:pt x="1021245" y="2551128"/>
                    <a:pt x="1007054" y="2383079"/>
                  </a:cubicBezTo>
                  <a:cubicBezTo>
                    <a:pt x="877997" y="2286402"/>
                    <a:pt x="759493" y="2186798"/>
                    <a:pt x="653371" y="2086408"/>
                  </a:cubicBezTo>
                  <a:close/>
                  <a:moveTo>
                    <a:pt x="2606852" y="1818110"/>
                  </a:moveTo>
                  <a:cubicBezTo>
                    <a:pt x="2609297" y="1871560"/>
                    <a:pt x="2610200" y="1925632"/>
                    <a:pt x="2610200" y="1980220"/>
                  </a:cubicBezTo>
                  <a:lnTo>
                    <a:pt x="2607655" y="2082108"/>
                  </a:lnTo>
                  <a:cubicBezTo>
                    <a:pt x="2664327" y="2040229"/>
                    <a:pt x="2718004" y="1997635"/>
                    <a:pt x="2768733" y="1954977"/>
                  </a:cubicBezTo>
                  <a:cubicBezTo>
                    <a:pt x="2718041" y="1909108"/>
                    <a:pt x="2663841" y="1863560"/>
                    <a:pt x="2606852" y="1818110"/>
                  </a:cubicBezTo>
                  <a:close/>
                  <a:moveTo>
                    <a:pt x="995280" y="1792420"/>
                  </a:moveTo>
                  <a:cubicBezTo>
                    <a:pt x="935444" y="1837415"/>
                    <a:pt x="878912" y="1882984"/>
                    <a:pt x="825924" y="1928708"/>
                  </a:cubicBezTo>
                  <a:cubicBezTo>
                    <a:pt x="877915" y="1975725"/>
                    <a:pt x="933502" y="2022554"/>
                    <a:pt x="992040" y="2069282"/>
                  </a:cubicBezTo>
                  <a:cubicBezTo>
                    <a:pt x="990470" y="2039771"/>
                    <a:pt x="990200" y="2010073"/>
                    <a:pt x="990200" y="1980220"/>
                  </a:cubicBezTo>
                  <a:close/>
                  <a:moveTo>
                    <a:pt x="1800199" y="1584251"/>
                  </a:moveTo>
                  <a:cubicBezTo>
                    <a:pt x="1999044" y="1584251"/>
                    <a:pt x="2160239" y="1745446"/>
                    <a:pt x="2160239" y="1944291"/>
                  </a:cubicBezTo>
                  <a:cubicBezTo>
                    <a:pt x="2160239" y="2143136"/>
                    <a:pt x="1999044" y="2304331"/>
                    <a:pt x="1800199" y="2304331"/>
                  </a:cubicBezTo>
                  <a:cubicBezTo>
                    <a:pt x="1601354" y="2304331"/>
                    <a:pt x="1440159" y="2143136"/>
                    <a:pt x="1440159" y="1944291"/>
                  </a:cubicBezTo>
                  <a:cubicBezTo>
                    <a:pt x="1440159" y="1745446"/>
                    <a:pt x="1601354" y="1584251"/>
                    <a:pt x="1800199" y="1584251"/>
                  </a:cubicBezTo>
                  <a:close/>
                  <a:moveTo>
                    <a:pt x="1799180" y="1292973"/>
                  </a:moveTo>
                  <a:cubicBezTo>
                    <a:pt x="1709473" y="1337408"/>
                    <a:pt x="1618838" y="1386220"/>
                    <a:pt x="1527839" y="1438759"/>
                  </a:cubicBezTo>
                  <a:cubicBezTo>
                    <a:pt x="1430103" y="1495187"/>
                    <a:pt x="1336299" y="1553400"/>
                    <a:pt x="1247277" y="1612889"/>
                  </a:cubicBezTo>
                  <a:cubicBezTo>
                    <a:pt x="1237518" y="1731224"/>
                    <a:pt x="1233135" y="1854154"/>
                    <a:pt x="1233135" y="1980220"/>
                  </a:cubicBezTo>
                  <a:lnTo>
                    <a:pt x="1242214" y="2256132"/>
                  </a:lnTo>
                  <a:cubicBezTo>
                    <a:pt x="1325337" y="2314701"/>
                    <a:pt x="1412868" y="2372018"/>
                    <a:pt x="1503964" y="2427827"/>
                  </a:cubicBezTo>
                  <a:cubicBezTo>
                    <a:pt x="1597846" y="2485344"/>
                    <a:pt x="1691436" y="2538760"/>
                    <a:pt x="1784393" y="2586751"/>
                  </a:cubicBezTo>
                  <a:cubicBezTo>
                    <a:pt x="1886614" y="2536574"/>
                    <a:pt x="1990519" y="2481211"/>
                    <a:pt x="2094904" y="2420944"/>
                  </a:cubicBezTo>
                  <a:cubicBezTo>
                    <a:pt x="2186771" y="2367905"/>
                    <a:pt x="2275164" y="2313288"/>
                    <a:pt x="2359234" y="2257296"/>
                  </a:cubicBezTo>
                  <a:cubicBezTo>
                    <a:pt x="2364812" y="2167101"/>
                    <a:pt x="2367265" y="2074538"/>
                    <a:pt x="2367265" y="1980220"/>
                  </a:cubicBezTo>
                  <a:lnTo>
                    <a:pt x="2355768" y="1630798"/>
                  </a:lnTo>
                  <a:cubicBezTo>
                    <a:pt x="2273382" y="1572781"/>
                    <a:pt x="2186657" y="1516029"/>
                    <a:pt x="2096435" y="1460755"/>
                  </a:cubicBezTo>
                  <a:cubicBezTo>
                    <a:pt x="1996852" y="1399746"/>
                    <a:pt x="1897599" y="1343351"/>
                    <a:pt x="1799180" y="1292973"/>
                  </a:cubicBezTo>
                  <a:close/>
                  <a:moveTo>
                    <a:pt x="2285222" y="1081939"/>
                  </a:moveTo>
                  <a:cubicBezTo>
                    <a:pt x="2215903" y="1106831"/>
                    <a:pt x="2144721" y="1134831"/>
                    <a:pt x="2072395" y="1166375"/>
                  </a:cubicBezTo>
                  <a:cubicBezTo>
                    <a:pt x="2123126" y="1193433"/>
                    <a:pt x="2173254" y="1222917"/>
                    <a:pt x="2223344" y="1253604"/>
                  </a:cubicBezTo>
                  <a:lnTo>
                    <a:pt x="2324429" y="1318442"/>
                  </a:lnTo>
                  <a:cubicBezTo>
                    <a:pt x="2313395" y="1236228"/>
                    <a:pt x="2300359" y="1157186"/>
                    <a:pt x="2285222" y="1081939"/>
                  </a:cubicBezTo>
                  <a:close/>
                  <a:moveTo>
                    <a:pt x="1317316" y="1072756"/>
                  </a:moveTo>
                  <a:cubicBezTo>
                    <a:pt x="1302241" y="1146918"/>
                    <a:pt x="1288992" y="1224776"/>
                    <a:pt x="1278338" y="1305859"/>
                  </a:cubicBezTo>
                  <a:cubicBezTo>
                    <a:pt x="1319937" y="1279161"/>
                    <a:pt x="1362772" y="1253543"/>
                    <a:pt x="1406371" y="1228371"/>
                  </a:cubicBezTo>
                  <a:lnTo>
                    <a:pt x="1529166" y="1160817"/>
                  </a:lnTo>
                  <a:cubicBezTo>
                    <a:pt x="1457109" y="1128012"/>
                    <a:pt x="1386248" y="1098795"/>
                    <a:pt x="1317316" y="1072756"/>
                  </a:cubicBezTo>
                  <a:close/>
                  <a:moveTo>
                    <a:pt x="2999167" y="931965"/>
                  </a:moveTo>
                  <a:cubicBezTo>
                    <a:pt x="2863797" y="929602"/>
                    <a:pt x="2695165" y="956643"/>
                    <a:pt x="2505705" y="1011187"/>
                  </a:cubicBezTo>
                  <a:cubicBezTo>
                    <a:pt x="2540918" y="1162557"/>
                    <a:pt x="2567684" y="1326382"/>
                    <a:pt x="2585126" y="1499198"/>
                  </a:cubicBezTo>
                  <a:cubicBezTo>
                    <a:pt x="2715788" y="1596638"/>
                    <a:pt x="2835744" y="1697107"/>
                    <a:pt x="2943147" y="1798370"/>
                  </a:cubicBezTo>
                  <a:cubicBezTo>
                    <a:pt x="3255545" y="1499362"/>
                    <a:pt x="3408394" y="1221406"/>
                    <a:pt x="3315904" y="1061209"/>
                  </a:cubicBezTo>
                  <a:cubicBezTo>
                    <a:pt x="3266970" y="976452"/>
                    <a:pt x="3155149" y="934688"/>
                    <a:pt x="2999167" y="931965"/>
                  </a:cubicBezTo>
                  <a:close/>
                  <a:moveTo>
                    <a:pt x="638815" y="915787"/>
                  </a:moveTo>
                  <a:cubicBezTo>
                    <a:pt x="482814" y="914444"/>
                    <a:pt x="369943" y="953278"/>
                    <a:pt x="318816" y="1036731"/>
                  </a:cubicBezTo>
                  <a:cubicBezTo>
                    <a:pt x="287500" y="1087848"/>
                    <a:pt x="281619" y="1151999"/>
                    <a:pt x="300317" y="1225375"/>
                  </a:cubicBezTo>
                  <a:cubicBezTo>
                    <a:pt x="453717" y="1230852"/>
                    <a:pt x="576064" y="1357222"/>
                    <a:pt x="576064" y="1512168"/>
                  </a:cubicBezTo>
                  <a:cubicBezTo>
                    <a:pt x="576064" y="1559570"/>
                    <a:pt x="564614" y="1604297"/>
                    <a:pt x="543189" y="1643149"/>
                  </a:cubicBezTo>
                  <a:cubicBezTo>
                    <a:pt x="577674" y="1684387"/>
                    <a:pt x="615806" y="1726058"/>
                    <a:pt x="656975" y="1768243"/>
                  </a:cubicBezTo>
                  <a:cubicBezTo>
                    <a:pt x="764771" y="1670077"/>
                    <a:pt x="885233" y="1573151"/>
                    <a:pt x="1016791" y="1480089"/>
                  </a:cubicBezTo>
                  <a:cubicBezTo>
                    <a:pt x="1034643" y="1309060"/>
                    <a:pt x="1062149" y="1147092"/>
                    <a:pt x="1097625" y="997448"/>
                  </a:cubicBezTo>
                  <a:cubicBezTo>
                    <a:pt x="922693" y="944833"/>
                    <a:pt x="766343" y="916885"/>
                    <a:pt x="638815" y="915787"/>
                  </a:cubicBezTo>
                  <a:close/>
                  <a:moveTo>
                    <a:pt x="1800200" y="242935"/>
                  </a:moveTo>
                  <a:cubicBezTo>
                    <a:pt x="1628632" y="242935"/>
                    <a:pt x="1474860" y="476364"/>
                    <a:pt x="1371457" y="845375"/>
                  </a:cubicBezTo>
                  <a:cubicBezTo>
                    <a:pt x="1510785" y="893390"/>
                    <a:pt x="1655544" y="953061"/>
                    <a:pt x="1802618" y="1024206"/>
                  </a:cubicBezTo>
                  <a:cubicBezTo>
                    <a:pt x="1948575" y="956462"/>
                    <a:pt x="2092393" y="899996"/>
                    <a:pt x="2231205" y="855254"/>
                  </a:cubicBezTo>
                  <a:cubicBezTo>
                    <a:pt x="2203972" y="756128"/>
                    <a:pt x="2173100" y="666602"/>
                    <a:pt x="2138735" y="588741"/>
                  </a:cubicBezTo>
                  <a:cubicBezTo>
                    <a:pt x="1989649" y="579063"/>
                    <a:pt x="1872207" y="454685"/>
                    <a:pt x="1872207" y="302877"/>
                  </a:cubicBezTo>
                  <a:lnTo>
                    <a:pt x="1876505" y="260249"/>
                  </a:lnTo>
                  <a:cubicBezTo>
                    <a:pt x="1851965" y="248332"/>
                    <a:pt x="1826288" y="242935"/>
                    <a:pt x="1800200" y="242935"/>
                  </a:cubicBezTo>
                  <a:close/>
                  <a:moveTo>
                    <a:pt x="1800200" y="0"/>
                  </a:moveTo>
                  <a:cubicBezTo>
                    <a:pt x="1869864" y="0"/>
                    <a:pt x="1937474" y="21500"/>
                    <a:pt x="2001400" y="62841"/>
                  </a:cubicBezTo>
                  <a:cubicBezTo>
                    <a:pt x="2046831" y="32440"/>
                    <a:pt x="2101480" y="14845"/>
                    <a:pt x="2160239" y="14845"/>
                  </a:cubicBezTo>
                  <a:cubicBezTo>
                    <a:pt x="2319315" y="14845"/>
                    <a:pt x="2448271" y="143801"/>
                    <a:pt x="2448271" y="302877"/>
                  </a:cubicBezTo>
                  <a:cubicBezTo>
                    <a:pt x="2448271" y="390874"/>
                    <a:pt x="2408810" y="469655"/>
                    <a:pt x="2345781" y="521503"/>
                  </a:cubicBezTo>
                  <a:cubicBezTo>
                    <a:pt x="2383927" y="603296"/>
                    <a:pt x="2417431" y="693947"/>
                    <a:pt x="2447297" y="791609"/>
                  </a:cubicBezTo>
                  <a:cubicBezTo>
                    <a:pt x="2970165" y="657950"/>
                    <a:pt x="3387629" y="699569"/>
                    <a:pt x="3526292" y="939741"/>
                  </a:cubicBezTo>
                  <a:cubicBezTo>
                    <a:pt x="3666393" y="1182403"/>
                    <a:pt x="3488654" y="1570199"/>
                    <a:pt x="3103466" y="1960424"/>
                  </a:cubicBezTo>
                  <a:cubicBezTo>
                    <a:pt x="3470949" y="2355583"/>
                    <a:pt x="3633606" y="2742288"/>
                    <a:pt x="3488732" y="2978761"/>
                  </a:cubicBezTo>
                  <a:cubicBezTo>
                    <a:pt x="3428277" y="3077440"/>
                    <a:pt x="3320191" y="3140292"/>
                    <a:pt x="3176550" y="3166836"/>
                  </a:cubicBezTo>
                  <a:cubicBezTo>
                    <a:pt x="3145985" y="3291955"/>
                    <a:pt x="3032902" y="3384376"/>
                    <a:pt x="2898232" y="3384376"/>
                  </a:cubicBezTo>
                  <a:cubicBezTo>
                    <a:pt x="2756837" y="3384376"/>
                    <a:pt x="2639238" y="3282493"/>
                    <a:pt x="2615411" y="3148031"/>
                  </a:cubicBezTo>
                  <a:cubicBezTo>
                    <a:pt x="2565981" y="3138986"/>
                    <a:pt x="2515458" y="3127210"/>
                    <a:pt x="2463844" y="3113602"/>
                  </a:cubicBezTo>
                  <a:cubicBezTo>
                    <a:pt x="2318011" y="3625660"/>
                    <a:pt x="2075098" y="3960440"/>
                    <a:pt x="1800200" y="3960440"/>
                  </a:cubicBezTo>
                  <a:cubicBezTo>
                    <a:pt x="1519205" y="3960440"/>
                    <a:pt x="1271629" y="3610643"/>
                    <a:pt x="1127186" y="3079228"/>
                  </a:cubicBezTo>
                  <a:cubicBezTo>
                    <a:pt x="627082" y="3198995"/>
                    <a:pt x="230836" y="3152724"/>
                    <a:pt x="96450" y="2919961"/>
                  </a:cubicBezTo>
                  <a:cubicBezTo>
                    <a:pt x="-40561" y="2682651"/>
                    <a:pt x="126404" y="2306537"/>
                    <a:pt x="494549" y="1925523"/>
                  </a:cubicBezTo>
                  <a:lnTo>
                    <a:pt x="373580" y="1785812"/>
                  </a:lnTo>
                  <a:cubicBezTo>
                    <a:pt x="346850" y="1795631"/>
                    <a:pt x="317974" y="1800200"/>
                    <a:pt x="288032" y="1800200"/>
                  </a:cubicBezTo>
                  <a:cubicBezTo>
                    <a:pt x="128956" y="1800200"/>
                    <a:pt x="0" y="1671244"/>
                    <a:pt x="0" y="1512168"/>
                  </a:cubicBezTo>
                  <a:cubicBezTo>
                    <a:pt x="0" y="1428111"/>
                    <a:pt x="36006" y="1352464"/>
                    <a:pt x="94065" y="1300493"/>
                  </a:cubicBezTo>
                  <a:cubicBezTo>
                    <a:pt x="43643" y="1149446"/>
                    <a:pt x="47337" y="1014823"/>
                    <a:pt x="111666" y="909822"/>
                  </a:cubicBezTo>
                  <a:cubicBezTo>
                    <a:pt x="253078" y="678998"/>
                    <a:pt x="655099" y="644207"/>
                    <a:pt x="1156926" y="780244"/>
                  </a:cubicBezTo>
                  <a:cubicBezTo>
                    <a:pt x="1303899" y="305876"/>
                    <a:pt x="1537438" y="0"/>
                    <a:pt x="18002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7" name="Oval 12287">
              <a:extLst>
                <a:ext uri="{FF2B5EF4-FFF2-40B4-BE49-F238E27FC236}">
                  <a16:creationId xmlns:a16="http://schemas.microsoft.com/office/drawing/2014/main" id="{3D35233C-F85D-4BEA-B456-8292E7031350}"/>
                </a:ext>
              </a:extLst>
            </p:cNvPr>
            <p:cNvSpPr/>
            <p:nvPr/>
          </p:nvSpPr>
          <p:spPr>
            <a:xfrm>
              <a:off x="466725" y="285750"/>
              <a:ext cx="282223" cy="281187"/>
            </a:xfrm>
            <a:custGeom>
              <a:avLst/>
              <a:gdLst/>
              <a:ahLst/>
              <a:cxnLst/>
              <a:rect l="l" t="t" r="r" b="b"/>
              <a:pathLst>
                <a:path w="3960440" h="3945921">
                  <a:moveTo>
                    <a:pt x="1598844" y="0"/>
                  </a:moveTo>
                  <a:cubicBezTo>
                    <a:pt x="1857342" y="0"/>
                    <a:pt x="2066896" y="209554"/>
                    <a:pt x="2066896" y="468052"/>
                  </a:cubicBezTo>
                  <a:cubicBezTo>
                    <a:pt x="2066896" y="646802"/>
                    <a:pt x="1966694" y="802149"/>
                    <a:pt x="1818364" y="879058"/>
                  </a:cubicBezTo>
                  <a:lnTo>
                    <a:pt x="1965948" y="1429850"/>
                  </a:lnTo>
                  <a:cubicBezTo>
                    <a:pt x="2234183" y="1439289"/>
                    <a:pt x="2449559" y="1654793"/>
                    <a:pt x="2458766" y="1923094"/>
                  </a:cubicBezTo>
                  <a:lnTo>
                    <a:pt x="3052787" y="2082261"/>
                  </a:lnTo>
                  <a:cubicBezTo>
                    <a:pt x="3115207" y="1899813"/>
                    <a:pt x="3288586" y="1769556"/>
                    <a:pt x="3492388" y="1769556"/>
                  </a:cubicBezTo>
                  <a:cubicBezTo>
                    <a:pt x="3750886" y="1769556"/>
                    <a:pt x="3960440" y="1979110"/>
                    <a:pt x="3960440" y="2237608"/>
                  </a:cubicBezTo>
                  <a:cubicBezTo>
                    <a:pt x="3960440" y="2496106"/>
                    <a:pt x="3750886" y="2705660"/>
                    <a:pt x="3492388" y="2705660"/>
                  </a:cubicBezTo>
                  <a:cubicBezTo>
                    <a:pt x="3255123" y="2705660"/>
                    <a:pt x="3059091" y="2529117"/>
                    <a:pt x="3030620" y="2299941"/>
                  </a:cubicBezTo>
                  <a:lnTo>
                    <a:pt x="2422827" y="2137084"/>
                  </a:lnTo>
                  <a:cubicBezTo>
                    <a:pt x="2374914" y="2257246"/>
                    <a:pt x="2282973" y="2354960"/>
                    <a:pt x="2166800" y="2410258"/>
                  </a:cubicBezTo>
                  <a:lnTo>
                    <a:pt x="2329067" y="3015847"/>
                  </a:lnTo>
                  <a:cubicBezTo>
                    <a:pt x="2559464" y="3043136"/>
                    <a:pt x="2737303" y="3239734"/>
                    <a:pt x="2737303" y="3477869"/>
                  </a:cubicBezTo>
                  <a:cubicBezTo>
                    <a:pt x="2737303" y="3736367"/>
                    <a:pt x="2527749" y="3945921"/>
                    <a:pt x="2269251" y="3945921"/>
                  </a:cubicBezTo>
                  <a:cubicBezTo>
                    <a:pt x="2010753" y="3945921"/>
                    <a:pt x="1801199" y="3736367"/>
                    <a:pt x="1801199" y="3477869"/>
                  </a:cubicBezTo>
                  <a:cubicBezTo>
                    <a:pt x="1801199" y="3274904"/>
                    <a:pt x="1930388" y="3102113"/>
                    <a:pt x="2111643" y="3038969"/>
                  </a:cubicBezTo>
                  <a:lnTo>
                    <a:pt x="1956503" y="2459980"/>
                  </a:lnTo>
                  <a:cubicBezTo>
                    <a:pt x="1952432" y="2460875"/>
                    <a:pt x="1948330" y="2460923"/>
                    <a:pt x="1944216" y="2460923"/>
                  </a:cubicBezTo>
                  <a:cubicBezTo>
                    <a:pt x="1742647" y="2460923"/>
                    <a:pt x="1568040" y="2345487"/>
                    <a:pt x="1484865" y="2176122"/>
                  </a:cubicBezTo>
                  <a:lnTo>
                    <a:pt x="930415" y="2324686"/>
                  </a:lnTo>
                  <a:cubicBezTo>
                    <a:pt x="904712" y="2556716"/>
                    <a:pt x="707355" y="2736304"/>
                    <a:pt x="468052" y="2736304"/>
                  </a:cubicBezTo>
                  <a:cubicBezTo>
                    <a:pt x="209554" y="2736304"/>
                    <a:pt x="0" y="2526750"/>
                    <a:pt x="0" y="2268252"/>
                  </a:cubicBezTo>
                  <a:cubicBezTo>
                    <a:pt x="0" y="2009754"/>
                    <a:pt x="209554" y="1800200"/>
                    <a:pt x="468052" y="1800200"/>
                  </a:cubicBezTo>
                  <a:cubicBezTo>
                    <a:pt x="669892" y="1800200"/>
                    <a:pt x="841893" y="1927961"/>
                    <a:pt x="906009" y="2107606"/>
                  </a:cubicBezTo>
                  <a:lnTo>
                    <a:pt x="1429897" y="1967231"/>
                  </a:lnTo>
                  <a:cubicBezTo>
                    <a:pt x="1427753" y="1959679"/>
                    <a:pt x="1427584" y="1952005"/>
                    <a:pt x="1427584" y="1944291"/>
                  </a:cubicBezTo>
                  <a:cubicBezTo>
                    <a:pt x="1427584" y="1727054"/>
                    <a:pt x="1561663" y="1541133"/>
                    <a:pt x="1751891" y="1465536"/>
                  </a:cubicBezTo>
                  <a:lnTo>
                    <a:pt x="1609736" y="935006"/>
                  </a:lnTo>
                  <a:cubicBezTo>
                    <a:pt x="1606130" y="936062"/>
                    <a:pt x="1602492" y="936104"/>
                    <a:pt x="1598844" y="936104"/>
                  </a:cubicBezTo>
                  <a:cubicBezTo>
                    <a:pt x="1340346" y="936104"/>
                    <a:pt x="1130792" y="726550"/>
                    <a:pt x="1130792" y="468052"/>
                  </a:cubicBezTo>
                  <a:cubicBezTo>
                    <a:pt x="1130792" y="209554"/>
                    <a:pt x="1340346" y="0"/>
                    <a:pt x="15988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38" name="Oval 21">
              <a:extLst>
                <a:ext uri="{FF2B5EF4-FFF2-40B4-BE49-F238E27FC236}">
                  <a16:creationId xmlns:a16="http://schemas.microsoft.com/office/drawing/2014/main" id="{C35787C3-AC8E-46BA-8304-75D5DE9DE85D}"/>
                </a:ext>
              </a:extLst>
            </p:cNvPr>
            <p:cNvSpPr>
              <a:spLocks noChangeAspect="1"/>
            </p:cNvSpPr>
            <p:nvPr/>
          </p:nvSpPr>
          <p:spPr>
            <a:xfrm rot="20700000">
              <a:off x="447675" y="1314450"/>
              <a:ext cx="290696" cy="236134"/>
            </a:xfrm>
            <a:custGeom>
              <a:avLst/>
              <a:gdLst/>
              <a:ahLst/>
              <a:cxnLst/>
              <a:rect l="l" t="t" r="r" b="b"/>
              <a:pathLst>
                <a:path w="4088377" h="3321003">
                  <a:moveTo>
                    <a:pt x="1365628" y="1622218"/>
                  </a:moveTo>
                  <a:cubicBezTo>
                    <a:pt x="1121373" y="1556771"/>
                    <a:pt x="870309" y="1701722"/>
                    <a:pt x="804861" y="1945977"/>
                  </a:cubicBezTo>
                  <a:cubicBezTo>
                    <a:pt x="739413" y="2190232"/>
                    <a:pt x="884365" y="2441296"/>
                    <a:pt x="1128620" y="2506744"/>
                  </a:cubicBezTo>
                  <a:cubicBezTo>
                    <a:pt x="1372875" y="2572191"/>
                    <a:pt x="1623939" y="2427240"/>
                    <a:pt x="1689387" y="2182985"/>
                  </a:cubicBezTo>
                  <a:cubicBezTo>
                    <a:pt x="1754835" y="1938730"/>
                    <a:pt x="1609883" y="1687666"/>
                    <a:pt x="1365628" y="1622218"/>
                  </a:cubicBezTo>
                  <a:close/>
                  <a:moveTo>
                    <a:pt x="1447099" y="1318163"/>
                  </a:moveTo>
                  <a:cubicBezTo>
                    <a:pt x="1859279" y="1428606"/>
                    <a:pt x="2103885" y="1852277"/>
                    <a:pt x="1993442" y="2264456"/>
                  </a:cubicBezTo>
                  <a:cubicBezTo>
                    <a:pt x="1882999" y="2676636"/>
                    <a:pt x="1459328" y="2921242"/>
                    <a:pt x="1047149" y="2810799"/>
                  </a:cubicBezTo>
                  <a:cubicBezTo>
                    <a:pt x="634969" y="2700356"/>
                    <a:pt x="390363" y="2276685"/>
                    <a:pt x="500806" y="1864505"/>
                  </a:cubicBezTo>
                  <a:cubicBezTo>
                    <a:pt x="611249" y="1452326"/>
                    <a:pt x="1034920" y="1207720"/>
                    <a:pt x="1447099" y="1318163"/>
                  </a:cubicBezTo>
                  <a:close/>
                  <a:moveTo>
                    <a:pt x="1476725" y="1207597"/>
                  </a:moveTo>
                  <a:cubicBezTo>
                    <a:pt x="1003481" y="1080792"/>
                    <a:pt x="517045" y="1361635"/>
                    <a:pt x="390240" y="1834879"/>
                  </a:cubicBezTo>
                  <a:cubicBezTo>
                    <a:pt x="263435" y="2308124"/>
                    <a:pt x="544279" y="2794559"/>
                    <a:pt x="1017523" y="2921365"/>
                  </a:cubicBezTo>
                  <a:cubicBezTo>
                    <a:pt x="1490767" y="3048170"/>
                    <a:pt x="1977202" y="2767326"/>
                    <a:pt x="2104008" y="2294082"/>
                  </a:cubicBezTo>
                  <a:cubicBezTo>
                    <a:pt x="2230813" y="1820838"/>
                    <a:pt x="1949969" y="1334403"/>
                    <a:pt x="1476725" y="1207597"/>
                  </a:cubicBezTo>
                  <a:close/>
                  <a:moveTo>
                    <a:pt x="3290290" y="1590224"/>
                  </a:moveTo>
                  <a:cubicBezTo>
                    <a:pt x="3269727" y="1586016"/>
                    <a:pt x="3248437" y="1583806"/>
                    <a:pt x="3226630" y="1583806"/>
                  </a:cubicBezTo>
                  <a:cubicBezTo>
                    <a:pt x="3052179" y="1583806"/>
                    <a:pt x="2910758" y="1725227"/>
                    <a:pt x="2910758" y="1899678"/>
                  </a:cubicBezTo>
                  <a:cubicBezTo>
                    <a:pt x="2910758" y="2074130"/>
                    <a:pt x="3052179" y="2215551"/>
                    <a:pt x="3226630" y="2215550"/>
                  </a:cubicBezTo>
                  <a:cubicBezTo>
                    <a:pt x="3401082" y="2215551"/>
                    <a:pt x="3542503" y="2074130"/>
                    <a:pt x="3542502" y="1899678"/>
                  </a:cubicBezTo>
                  <a:cubicBezTo>
                    <a:pt x="3542503" y="1747033"/>
                    <a:pt x="3434228" y="1619677"/>
                    <a:pt x="3290290" y="1590224"/>
                  </a:cubicBezTo>
                  <a:close/>
                  <a:moveTo>
                    <a:pt x="3334055" y="1377473"/>
                  </a:moveTo>
                  <a:cubicBezTo>
                    <a:pt x="3576950" y="1427177"/>
                    <a:pt x="3759665" y="1642090"/>
                    <a:pt x="3759665" y="1899678"/>
                  </a:cubicBezTo>
                  <a:cubicBezTo>
                    <a:pt x="3759665" y="2194064"/>
                    <a:pt x="3521017" y="2432713"/>
                    <a:pt x="3226630" y="2432713"/>
                  </a:cubicBezTo>
                  <a:cubicBezTo>
                    <a:pt x="2932244" y="2432712"/>
                    <a:pt x="2693596" y="2194065"/>
                    <a:pt x="2693596" y="1899678"/>
                  </a:cubicBezTo>
                  <a:cubicBezTo>
                    <a:pt x="2693596" y="1605292"/>
                    <a:pt x="2932244" y="1366644"/>
                    <a:pt x="3226630" y="1366644"/>
                  </a:cubicBezTo>
                  <a:cubicBezTo>
                    <a:pt x="3263429" y="1366644"/>
                    <a:pt x="3299356" y="1370373"/>
                    <a:pt x="3334055" y="1377473"/>
                  </a:cubicBezTo>
                  <a:close/>
                  <a:moveTo>
                    <a:pt x="1391137" y="789478"/>
                  </a:moveTo>
                  <a:lnTo>
                    <a:pt x="1759910" y="888290"/>
                  </a:lnTo>
                  <a:lnTo>
                    <a:pt x="1754625" y="1202375"/>
                  </a:lnTo>
                  <a:lnTo>
                    <a:pt x="1744979" y="1199790"/>
                  </a:lnTo>
                  <a:cubicBezTo>
                    <a:pt x="1823578" y="1244024"/>
                    <a:pt x="1894617" y="1298265"/>
                    <a:pt x="1954704" y="1362586"/>
                  </a:cubicBezTo>
                  <a:lnTo>
                    <a:pt x="2234317" y="1293059"/>
                  </a:lnTo>
                  <a:lnTo>
                    <a:pt x="2413554" y="1630152"/>
                  </a:lnTo>
                  <a:lnTo>
                    <a:pt x="2214321" y="1809770"/>
                  </a:lnTo>
                  <a:cubicBezTo>
                    <a:pt x="2239296" y="1900740"/>
                    <a:pt x="2251067" y="1995997"/>
                    <a:pt x="2246841" y="2092825"/>
                  </a:cubicBezTo>
                  <a:lnTo>
                    <a:pt x="2495698" y="2230974"/>
                  </a:lnTo>
                  <a:lnTo>
                    <a:pt x="2396885" y="2599747"/>
                  </a:lnTo>
                  <a:lnTo>
                    <a:pt x="2094912" y="2594668"/>
                  </a:lnTo>
                  <a:cubicBezTo>
                    <a:pt x="2056732" y="2658461"/>
                    <a:pt x="2010475" y="2715996"/>
                    <a:pt x="1958644" y="2767359"/>
                  </a:cubicBezTo>
                  <a:lnTo>
                    <a:pt x="2057814" y="3026193"/>
                  </a:lnTo>
                  <a:lnTo>
                    <a:pt x="1745078" y="3245174"/>
                  </a:lnTo>
                  <a:lnTo>
                    <a:pt x="1507869" y="3039237"/>
                  </a:lnTo>
                  <a:lnTo>
                    <a:pt x="1536736" y="3019025"/>
                  </a:lnTo>
                  <a:cubicBezTo>
                    <a:pt x="1445878" y="3048429"/>
                    <a:pt x="1349798" y="3062567"/>
                    <a:pt x="1251837" y="3062021"/>
                  </a:cubicBezTo>
                  <a:lnTo>
                    <a:pt x="1108065" y="3321003"/>
                  </a:lnTo>
                  <a:lnTo>
                    <a:pt x="739291" y="3222191"/>
                  </a:lnTo>
                  <a:lnTo>
                    <a:pt x="744274" y="2926021"/>
                  </a:lnTo>
                  <a:cubicBezTo>
                    <a:pt x="666128" y="2881484"/>
                    <a:pt x="595548" y="2827017"/>
                    <a:pt x="535891" y="2762576"/>
                  </a:cubicBezTo>
                  <a:lnTo>
                    <a:pt x="540671" y="2772825"/>
                  </a:lnTo>
                  <a:lnTo>
                    <a:pt x="232276" y="2832568"/>
                  </a:lnTo>
                  <a:lnTo>
                    <a:pt x="70927" y="2486556"/>
                  </a:lnTo>
                  <a:lnTo>
                    <a:pt x="279495" y="2317444"/>
                  </a:lnTo>
                  <a:cubicBezTo>
                    <a:pt x="257233" y="2235849"/>
                    <a:pt x="245603" y="2150814"/>
                    <a:pt x="245586" y="2064274"/>
                  </a:cubicBezTo>
                  <a:lnTo>
                    <a:pt x="0" y="1927940"/>
                  </a:lnTo>
                  <a:lnTo>
                    <a:pt x="98812" y="1559167"/>
                  </a:lnTo>
                  <a:lnTo>
                    <a:pt x="380240" y="1563901"/>
                  </a:lnTo>
                  <a:cubicBezTo>
                    <a:pt x="418421" y="1496524"/>
                    <a:pt x="464524" y="1435092"/>
                    <a:pt x="516679" y="1380105"/>
                  </a:cubicBezTo>
                  <a:lnTo>
                    <a:pt x="422419" y="1089378"/>
                  </a:lnTo>
                  <a:lnTo>
                    <a:pt x="746189" y="887063"/>
                  </a:lnTo>
                  <a:lnTo>
                    <a:pt x="972292" y="1105134"/>
                  </a:lnTo>
                  <a:lnTo>
                    <a:pt x="970019" y="1106554"/>
                  </a:lnTo>
                  <a:cubicBezTo>
                    <a:pt x="1058903" y="1078586"/>
                    <a:pt x="1152743" y="1065659"/>
                    <a:pt x="1248316" y="1066709"/>
                  </a:cubicBezTo>
                  <a:lnTo>
                    <a:pt x="1238669" y="1064125"/>
                  </a:lnTo>
                  <a:close/>
                  <a:moveTo>
                    <a:pt x="3349970" y="1300109"/>
                  </a:moveTo>
                  <a:cubicBezTo>
                    <a:pt x="3310130" y="1291957"/>
                    <a:pt x="3268880" y="1287676"/>
                    <a:pt x="3226630" y="1287676"/>
                  </a:cubicBezTo>
                  <a:cubicBezTo>
                    <a:pt x="2888631" y="1287676"/>
                    <a:pt x="2614628" y="1561679"/>
                    <a:pt x="2614628" y="1899678"/>
                  </a:cubicBezTo>
                  <a:cubicBezTo>
                    <a:pt x="2614628" y="2237678"/>
                    <a:pt x="2888630" y="2511680"/>
                    <a:pt x="3226630" y="2511681"/>
                  </a:cubicBezTo>
                  <a:cubicBezTo>
                    <a:pt x="3564630" y="2511681"/>
                    <a:pt x="3838633" y="2237678"/>
                    <a:pt x="3838633" y="1899678"/>
                  </a:cubicBezTo>
                  <a:cubicBezTo>
                    <a:pt x="3838632" y="1603928"/>
                    <a:pt x="3628849" y="1357176"/>
                    <a:pt x="3349970" y="1300109"/>
                  </a:cubicBezTo>
                  <a:close/>
                  <a:moveTo>
                    <a:pt x="3358324" y="1024334"/>
                  </a:moveTo>
                  <a:lnTo>
                    <a:pt x="3410883" y="1234575"/>
                  </a:lnTo>
                  <a:lnTo>
                    <a:pt x="3403994" y="1234575"/>
                  </a:lnTo>
                  <a:cubicBezTo>
                    <a:pt x="3464268" y="1250018"/>
                    <a:pt x="3521292" y="1273478"/>
                    <a:pt x="3572818" y="1305612"/>
                  </a:cubicBezTo>
                  <a:lnTo>
                    <a:pt x="3746730" y="1209354"/>
                  </a:lnTo>
                  <a:lnTo>
                    <a:pt x="3926358" y="1401981"/>
                  </a:lnTo>
                  <a:lnTo>
                    <a:pt x="3825667" y="1557247"/>
                  </a:lnTo>
                  <a:cubicBezTo>
                    <a:pt x="3858552" y="1613408"/>
                    <a:pt x="3883404" y="1674784"/>
                    <a:pt x="3897877" y="1740062"/>
                  </a:cubicBezTo>
                  <a:lnTo>
                    <a:pt x="4088377" y="1787686"/>
                  </a:lnTo>
                  <a:lnTo>
                    <a:pt x="4088377" y="2051071"/>
                  </a:lnTo>
                  <a:lnTo>
                    <a:pt x="3886243" y="2101605"/>
                  </a:lnTo>
                  <a:cubicBezTo>
                    <a:pt x="3872191" y="2150933"/>
                    <a:pt x="3851639" y="2197531"/>
                    <a:pt x="3826272" y="2241013"/>
                  </a:cubicBezTo>
                  <a:lnTo>
                    <a:pt x="3938572" y="2395786"/>
                  </a:lnTo>
                  <a:lnTo>
                    <a:pt x="3769272" y="2597551"/>
                  </a:lnTo>
                  <a:lnTo>
                    <a:pt x="3574432" y="2502674"/>
                  </a:lnTo>
                  <a:lnTo>
                    <a:pt x="3590059" y="2484050"/>
                  </a:lnTo>
                  <a:cubicBezTo>
                    <a:pt x="3534764" y="2519868"/>
                    <a:pt x="3473263" y="2546445"/>
                    <a:pt x="3407886" y="2563572"/>
                  </a:cubicBezTo>
                  <a:lnTo>
                    <a:pt x="3358323" y="2761823"/>
                  </a:lnTo>
                  <a:lnTo>
                    <a:pt x="3094938" y="2761823"/>
                  </a:lnTo>
                  <a:lnTo>
                    <a:pt x="3045375" y="2563574"/>
                  </a:lnTo>
                  <a:cubicBezTo>
                    <a:pt x="2985349" y="2547848"/>
                    <a:pt x="2928591" y="2524155"/>
                    <a:pt x="2877330" y="2491865"/>
                  </a:cubicBezTo>
                  <a:lnTo>
                    <a:pt x="2882346" y="2497841"/>
                  </a:lnTo>
                  <a:lnTo>
                    <a:pt x="2687507" y="2592718"/>
                  </a:lnTo>
                  <a:lnTo>
                    <a:pt x="2518206" y="2390954"/>
                  </a:lnTo>
                  <a:lnTo>
                    <a:pt x="2626994" y="2241021"/>
                  </a:lnTo>
                  <a:cubicBezTo>
                    <a:pt x="2597591" y="2190623"/>
                    <a:pt x="2574657" y="2136035"/>
                    <a:pt x="2559194" y="2078370"/>
                  </a:cubicBezTo>
                  <a:lnTo>
                    <a:pt x="2371198" y="2031371"/>
                  </a:lnTo>
                  <a:lnTo>
                    <a:pt x="2371198" y="1767986"/>
                  </a:lnTo>
                  <a:lnTo>
                    <a:pt x="2559579" y="1720890"/>
                  </a:lnTo>
                  <a:cubicBezTo>
                    <a:pt x="2572992" y="1669175"/>
                    <a:pt x="2592745" y="1620006"/>
                    <a:pt x="2617681" y="1574051"/>
                  </a:cubicBezTo>
                  <a:lnTo>
                    <a:pt x="2502958" y="1397149"/>
                  </a:lnTo>
                  <a:lnTo>
                    <a:pt x="2682587" y="1204520"/>
                  </a:lnTo>
                  <a:lnTo>
                    <a:pt x="2872193" y="1309466"/>
                  </a:lnTo>
                  <a:lnTo>
                    <a:pt x="2870932" y="1310818"/>
                  </a:lnTo>
                  <a:cubicBezTo>
                    <a:pt x="2925169" y="1276310"/>
                    <a:pt x="2985393" y="1250941"/>
                    <a:pt x="3049268" y="1234575"/>
                  </a:cubicBezTo>
                  <a:lnTo>
                    <a:pt x="3042378" y="1234576"/>
                  </a:lnTo>
                  <a:lnTo>
                    <a:pt x="3094939" y="1024334"/>
                  </a:lnTo>
                  <a:close/>
                  <a:moveTo>
                    <a:pt x="2786480" y="402820"/>
                  </a:moveTo>
                  <a:cubicBezTo>
                    <a:pt x="2745900" y="389943"/>
                    <a:pt x="2701172" y="388627"/>
                    <a:pt x="2657264" y="401580"/>
                  </a:cubicBezTo>
                  <a:cubicBezTo>
                    <a:pt x="2540176" y="436121"/>
                    <a:pt x="2473258" y="559041"/>
                    <a:pt x="2507800" y="676128"/>
                  </a:cubicBezTo>
                  <a:cubicBezTo>
                    <a:pt x="2542340" y="793216"/>
                    <a:pt x="2665260" y="860133"/>
                    <a:pt x="2782348" y="825592"/>
                  </a:cubicBezTo>
                  <a:cubicBezTo>
                    <a:pt x="2899435" y="791051"/>
                    <a:pt x="2966353" y="668132"/>
                    <a:pt x="2931812" y="551045"/>
                  </a:cubicBezTo>
                  <a:cubicBezTo>
                    <a:pt x="2910223" y="477864"/>
                    <a:pt x="2854113" y="424282"/>
                    <a:pt x="2786480" y="402820"/>
                  </a:cubicBezTo>
                  <a:close/>
                  <a:moveTo>
                    <a:pt x="2932202" y="47278"/>
                  </a:moveTo>
                  <a:lnTo>
                    <a:pt x="3090904" y="140999"/>
                  </a:lnTo>
                  <a:lnTo>
                    <a:pt x="3054065" y="265147"/>
                  </a:lnTo>
                  <a:cubicBezTo>
                    <a:pt x="3087256" y="296329"/>
                    <a:pt x="3116089" y="332603"/>
                    <a:pt x="3138727" y="373550"/>
                  </a:cubicBezTo>
                  <a:lnTo>
                    <a:pt x="3276016" y="367796"/>
                  </a:lnTo>
                  <a:lnTo>
                    <a:pt x="3328165" y="544574"/>
                  </a:lnTo>
                  <a:lnTo>
                    <a:pt x="3202503" y="618514"/>
                  </a:lnTo>
                  <a:cubicBezTo>
                    <a:pt x="3202838" y="654403"/>
                    <a:pt x="3198271" y="689748"/>
                    <a:pt x="3189855" y="723955"/>
                  </a:cubicBezTo>
                  <a:lnTo>
                    <a:pt x="3295873" y="805599"/>
                  </a:lnTo>
                  <a:lnTo>
                    <a:pt x="3222192" y="974540"/>
                  </a:lnTo>
                  <a:lnTo>
                    <a:pt x="3072634" y="949439"/>
                  </a:lnTo>
                  <a:lnTo>
                    <a:pt x="3079435" y="933845"/>
                  </a:lnTo>
                  <a:cubicBezTo>
                    <a:pt x="3049413" y="968833"/>
                    <a:pt x="3013398" y="998848"/>
                    <a:pt x="2972910" y="1023288"/>
                  </a:cubicBezTo>
                  <a:lnTo>
                    <a:pt x="2978897" y="1166163"/>
                  </a:lnTo>
                  <a:lnTo>
                    <a:pt x="2802119" y="1218312"/>
                  </a:lnTo>
                  <a:lnTo>
                    <a:pt x="2729602" y="1095065"/>
                  </a:lnTo>
                  <a:cubicBezTo>
                    <a:pt x="2686199" y="1096396"/>
                    <a:pt x="2643414" y="1091732"/>
                    <a:pt x="2602615" y="1080209"/>
                  </a:cubicBezTo>
                  <a:lnTo>
                    <a:pt x="2607165" y="1083226"/>
                  </a:lnTo>
                  <a:lnTo>
                    <a:pt x="2495179" y="1185484"/>
                  </a:lnTo>
                  <a:lnTo>
                    <a:pt x="2341599" y="1083585"/>
                  </a:lnTo>
                  <a:lnTo>
                    <a:pt x="2384929" y="961414"/>
                  </a:lnTo>
                  <a:cubicBezTo>
                    <a:pt x="2355215" y="933409"/>
                    <a:pt x="2329015" y="901312"/>
                    <a:pt x="2307218" y="865670"/>
                  </a:cubicBezTo>
                  <a:lnTo>
                    <a:pt x="2171734" y="871348"/>
                  </a:lnTo>
                  <a:lnTo>
                    <a:pt x="2119584" y="694571"/>
                  </a:lnTo>
                  <a:lnTo>
                    <a:pt x="2236697" y="625662"/>
                  </a:lnTo>
                  <a:cubicBezTo>
                    <a:pt x="2235459" y="588297"/>
                    <a:pt x="2238982" y="551385"/>
                    <a:pt x="2246620" y="515603"/>
                  </a:cubicBezTo>
                  <a:lnTo>
                    <a:pt x="2134594" y="419585"/>
                  </a:lnTo>
                  <a:lnTo>
                    <a:pt x="2217016" y="254732"/>
                  </a:lnTo>
                  <a:lnTo>
                    <a:pt x="2365055" y="287627"/>
                  </a:lnTo>
                  <a:lnTo>
                    <a:pt x="2364476" y="288784"/>
                  </a:lnTo>
                  <a:cubicBezTo>
                    <a:pt x="2394046" y="254885"/>
                    <a:pt x="2429444" y="225933"/>
                    <a:pt x="2469075" y="202302"/>
                  </a:cubicBezTo>
                  <a:lnTo>
                    <a:pt x="2464452" y="203666"/>
                  </a:lnTo>
                  <a:lnTo>
                    <a:pt x="2458102" y="52150"/>
                  </a:lnTo>
                  <a:lnTo>
                    <a:pt x="2634880" y="0"/>
                  </a:lnTo>
                  <a:lnTo>
                    <a:pt x="2711784" y="130703"/>
                  </a:lnTo>
                  <a:lnTo>
                    <a:pt x="2707159" y="132067"/>
                  </a:lnTo>
                  <a:cubicBezTo>
                    <a:pt x="2750672" y="130497"/>
                    <a:pt x="2793590" y="134953"/>
                    <a:pt x="2834535" y="1463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9" name="Isosceles Triangle 20">
              <a:extLst>
                <a:ext uri="{FF2B5EF4-FFF2-40B4-BE49-F238E27FC236}">
                  <a16:creationId xmlns:a16="http://schemas.microsoft.com/office/drawing/2014/main" id="{693ACC4C-F0B2-4BBD-AAD9-BFB2BF70CEC3}"/>
                </a:ext>
              </a:extLst>
            </p:cNvPr>
            <p:cNvSpPr>
              <a:spLocks noChangeAspect="1"/>
            </p:cNvSpPr>
            <p:nvPr/>
          </p:nvSpPr>
          <p:spPr>
            <a:xfrm rot="8201235">
              <a:off x="1924050" y="285750"/>
              <a:ext cx="242222" cy="267070"/>
            </a:xfrm>
            <a:custGeom>
              <a:avLst/>
              <a:gdLst/>
              <a:ahLst/>
              <a:cxnLst/>
              <a:rect l="l" t="t" r="r" b="b"/>
              <a:pathLst>
                <a:path w="4285801" h="4725490">
                  <a:moveTo>
                    <a:pt x="1428251" y="4622752"/>
                  </a:moveTo>
                  <a:cubicBezTo>
                    <a:pt x="1313180" y="4505074"/>
                    <a:pt x="1240588" y="4345285"/>
                    <a:pt x="1235771" y="4167715"/>
                  </a:cubicBezTo>
                  <a:cubicBezTo>
                    <a:pt x="1227835" y="3875156"/>
                    <a:pt x="1406218" y="3620819"/>
                    <a:pt x="1664050" y="3520754"/>
                  </a:cubicBezTo>
                  <a:lnTo>
                    <a:pt x="1635892" y="2482688"/>
                  </a:lnTo>
                  <a:lnTo>
                    <a:pt x="1044642" y="2469039"/>
                  </a:lnTo>
                  <a:lnTo>
                    <a:pt x="1044642" y="2667331"/>
                  </a:lnTo>
                  <a:cubicBezTo>
                    <a:pt x="1044642" y="2727000"/>
                    <a:pt x="996271" y="2775371"/>
                    <a:pt x="936601" y="2775372"/>
                  </a:cubicBezTo>
                  <a:lnTo>
                    <a:pt x="657382" y="2775371"/>
                  </a:lnTo>
                  <a:cubicBezTo>
                    <a:pt x="637755" y="2823613"/>
                    <a:pt x="630101" y="2874237"/>
                    <a:pt x="622448" y="2945800"/>
                  </a:cubicBezTo>
                  <a:lnTo>
                    <a:pt x="252030" y="2945800"/>
                  </a:lnTo>
                  <a:cubicBezTo>
                    <a:pt x="256275" y="2883407"/>
                    <a:pt x="252593" y="2828938"/>
                    <a:pt x="235967" y="2775370"/>
                  </a:cubicBezTo>
                  <a:lnTo>
                    <a:pt x="7267" y="2775370"/>
                  </a:lnTo>
                  <a:cubicBezTo>
                    <a:pt x="1003" y="2679903"/>
                    <a:pt x="-1109" y="2594661"/>
                    <a:pt x="535" y="2514852"/>
                  </a:cubicBezTo>
                  <a:cubicBezTo>
                    <a:pt x="5466" y="2275424"/>
                    <a:pt x="44187" y="2084887"/>
                    <a:pt x="105917" y="1813823"/>
                  </a:cubicBezTo>
                  <a:cubicBezTo>
                    <a:pt x="258635" y="1288584"/>
                    <a:pt x="488046" y="911620"/>
                    <a:pt x="870837" y="570445"/>
                  </a:cubicBezTo>
                  <a:cubicBezTo>
                    <a:pt x="674179" y="1284154"/>
                    <a:pt x="622718" y="1497188"/>
                    <a:pt x="741752" y="1669956"/>
                  </a:cubicBezTo>
                  <a:cubicBezTo>
                    <a:pt x="882751" y="1699943"/>
                    <a:pt x="788174" y="1674807"/>
                    <a:pt x="936601" y="1710419"/>
                  </a:cubicBezTo>
                  <a:cubicBezTo>
                    <a:pt x="1001384" y="1730870"/>
                    <a:pt x="1044642" y="1758791"/>
                    <a:pt x="1044642" y="1818460"/>
                  </a:cubicBezTo>
                  <a:lnTo>
                    <a:pt x="1044642" y="1970448"/>
                  </a:lnTo>
                  <a:lnTo>
                    <a:pt x="1621635" y="1957128"/>
                  </a:lnTo>
                  <a:lnTo>
                    <a:pt x="1601569" y="1217379"/>
                  </a:lnTo>
                  <a:cubicBezTo>
                    <a:pt x="1338692" y="1131438"/>
                    <a:pt x="1146783" y="887145"/>
                    <a:pt x="1138847" y="594588"/>
                  </a:cubicBezTo>
                  <a:cubicBezTo>
                    <a:pt x="1132425" y="357828"/>
                    <a:pt x="1248029" y="146099"/>
                    <a:pt x="1428910" y="20243"/>
                  </a:cubicBezTo>
                  <a:lnTo>
                    <a:pt x="1447318" y="698863"/>
                  </a:lnTo>
                  <a:lnTo>
                    <a:pt x="2193594" y="678620"/>
                  </a:lnTo>
                  <a:lnTo>
                    <a:pt x="2175185" y="0"/>
                  </a:lnTo>
                  <a:cubicBezTo>
                    <a:pt x="2362624" y="115865"/>
                    <a:pt x="2489536" y="321015"/>
                    <a:pt x="2495958" y="557775"/>
                  </a:cubicBezTo>
                  <a:cubicBezTo>
                    <a:pt x="2503894" y="850332"/>
                    <a:pt x="2325511" y="1104670"/>
                    <a:pt x="2067679" y="1204735"/>
                  </a:cubicBezTo>
                  <a:lnTo>
                    <a:pt x="2087796" y="1946367"/>
                  </a:lnTo>
                  <a:lnTo>
                    <a:pt x="4285801" y="1895627"/>
                  </a:lnTo>
                  <a:lnTo>
                    <a:pt x="4285801" y="2543859"/>
                  </a:lnTo>
                  <a:lnTo>
                    <a:pt x="2102637" y="2493462"/>
                  </a:lnTo>
                  <a:lnTo>
                    <a:pt x="2130160" y="3508110"/>
                  </a:lnTo>
                  <a:cubicBezTo>
                    <a:pt x="2393037" y="3594051"/>
                    <a:pt x="2584946" y="3838344"/>
                    <a:pt x="2592882" y="4130902"/>
                  </a:cubicBezTo>
                  <a:cubicBezTo>
                    <a:pt x="2599304" y="4367662"/>
                    <a:pt x="2483700" y="4579391"/>
                    <a:pt x="2302820" y="4705247"/>
                  </a:cubicBezTo>
                  <a:lnTo>
                    <a:pt x="2284411" y="4026626"/>
                  </a:lnTo>
                  <a:lnTo>
                    <a:pt x="1538135" y="4046869"/>
                  </a:lnTo>
                  <a:lnTo>
                    <a:pt x="1556544" y="4725490"/>
                  </a:lnTo>
                  <a:cubicBezTo>
                    <a:pt x="1509684" y="4696524"/>
                    <a:pt x="1466607" y="4661977"/>
                    <a:pt x="1428251" y="4622752"/>
                  </a:cubicBezTo>
                  <a:close/>
                  <a:moveTo>
                    <a:pt x="44807" y="3562389"/>
                  </a:moveTo>
                  <a:cubicBezTo>
                    <a:pt x="25255" y="3542837"/>
                    <a:pt x="13162" y="3515827"/>
                    <a:pt x="13162" y="3485992"/>
                  </a:cubicBezTo>
                  <a:lnTo>
                    <a:pt x="13162" y="3053842"/>
                  </a:lnTo>
                  <a:cubicBezTo>
                    <a:pt x="13162" y="2994173"/>
                    <a:pt x="61534" y="2945801"/>
                    <a:pt x="121203" y="2945801"/>
                  </a:cubicBezTo>
                  <a:lnTo>
                    <a:pt x="757287" y="2945801"/>
                  </a:lnTo>
                  <a:cubicBezTo>
                    <a:pt x="816956" y="2945801"/>
                    <a:pt x="865328" y="2994173"/>
                    <a:pt x="865328" y="3053842"/>
                  </a:cubicBezTo>
                  <a:lnTo>
                    <a:pt x="865328" y="3485992"/>
                  </a:lnTo>
                  <a:cubicBezTo>
                    <a:pt x="865328" y="3545662"/>
                    <a:pt x="816956" y="3594033"/>
                    <a:pt x="757287" y="3594033"/>
                  </a:cubicBezTo>
                  <a:lnTo>
                    <a:pt x="121203" y="3594033"/>
                  </a:lnTo>
                  <a:cubicBezTo>
                    <a:pt x="91368" y="3594033"/>
                    <a:pt x="64358" y="3581940"/>
                    <a:pt x="44807" y="35623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0" name="Trapezoid 10">
              <a:extLst>
                <a:ext uri="{FF2B5EF4-FFF2-40B4-BE49-F238E27FC236}">
                  <a16:creationId xmlns:a16="http://schemas.microsoft.com/office/drawing/2014/main" id="{7E6D1482-066E-4962-BE76-82A607380068}"/>
                </a:ext>
              </a:extLst>
            </p:cNvPr>
            <p:cNvSpPr/>
            <p:nvPr/>
          </p:nvSpPr>
          <p:spPr>
            <a:xfrm>
              <a:off x="1914525" y="1314450"/>
              <a:ext cx="257363" cy="257063"/>
            </a:xfrm>
            <a:custGeom>
              <a:avLst/>
              <a:gdLst/>
              <a:ahLst/>
              <a:cxnLst/>
              <a:rect l="l" t="t" r="r" b="b"/>
              <a:pathLst>
                <a:path w="3910377" h="3905794">
                  <a:moveTo>
                    <a:pt x="1" y="3797782"/>
                  </a:moveTo>
                  <a:lnTo>
                    <a:pt x="3910377" y="3797782"/>
                  </a:lnTo>
                  <a:lnTo>
                    <a:pt x="3910377" y="3905794"/>
                  </a:lnTo>
                  <a:lnTo>
                    <a:pt x="1" y="3905794"/>
                  </a:lnTo>
                  <a:close/>
                  <a:moveTo>
                    <a:pt x="1757257" y="3353296"/>
                  </a:moveTo>
                  <a:cubicBezTo>
                    <a:pt x="1690135" y="3353296"/>
                    <a:pt x="1635721" y="3407710"/>
                    <a:pt x="1635721" y="3474832"/>
                  </a:cubicBezTo>
                  <a:cubicBezTo>
                    <a:pt x="1635721" y="3541954"/>
                    <a:pt x="1690135" y="3596368"/>
                    <a:pt x="1757257" y="3596368"/>
                  </a:cubicBezTo>
                  <a:lnTo>
                    <a:pt x="2187409" y="3596368"/>
                  </a:lnTo>
                  <a:cubicBezTo>
                    <a:pt x="2254531" y="3596368"/>
                    <a:pt x="2308945" y="3541954"/>
                    <a:pt x="2308945" y="3474832"/>
                  </a:cubicBezTo>
                  <a:cubicBezTo>
                    <a:pt x="2308945" y="3407710"/>
                    <a:pt x="2254531" y="3353296"/>
                    <a:pt x="2187409" y="3353296"/>
                  </a:cubicBezTo>
                  <a:close/>
                  <a:moveTo>
                    <a:pt x="492288" y="2449553"/>
                  </a:moveTo>
                  <a:lnTo>
                    <a:pt x="472244" y="2517369"/>
                  </a:lnTo>
                  <a:lnTo>
                    <a:pt x="3438134" y="2517369"/>
                  </a:lnTo>
                  <a:lnTo>
                    <a:pt x="3418090" y="2449553"/>
                  </a:lnTo>
                  <a:close/>
                  <a:moveTo>
                    <a:pt x="432162" y="2249610"/>
                  </a:moveTo>
                  <a:lnTo>
                    <a:pt x="3478215" y="2249610"/>
                  </a:lnTo>
                  <a:lnTo>
                    <a:pt x="3910377" y="3711740"/>
                  </a:lnTo>
                  <a:lnTo>
                    <a:pt x="0" y="3711740"/>
                  </a:lnTo>
                  <a:close/>
                  <a:moveTo>
                    <a:pt x="1637280" y="544956"/>
                  </a:moveTo>
                  <a:cubicBezTo>
                    <a:pt x="1626413" y="544956"/>
                    <a:pt x="1615547" y="549102"/>
                    <a:pt x="1607256" y="557393"/>
                  </a:cubicBezTo>
                  <a:lnTo>
                    <a:pt x="796281" y="1368368"/>
                  </a:lnTo>
                  <a:cubicBezTo>
                    <a:pt x="779699" y="1384950"/>
                    <a:pt x="779699" y="1411834"/>
                    <a:pt x="796281" y="1428415"/>
                  </a:cubicBezTo>
                  <a:lnTo>
                    <a:pt x="825565" y="1457699"/>
                  </a:lnTo>
                  <a:cubicBezTo>
                    <a:pt x="842147" y="1474281"/>
                    <a:pt x="869031" y="1474281"/>
                    <a:pt x="885612" y="1457699"/>
                  </a:cubicBezTo>
                  <a:lnTo>
                    <a:pt x="1696588" y="646724"/>
                  </a:lnTo>
                  <a:cubicBezTo>
                    <a:pt x="1713169" y="630143"/>
                    <a:pt x="1713169" y="603258"/>
                    <a:pt x="1696588" y="586677"/>
                  </a:cubicBezTo>
                  <a:lnTo>
                    <a:pt x="1667304" y="557393"/>
                  </a:lnTo>
                  <a:cubicBezTo>
                    <a:pt x="1659013" y="549102"/>
                    <a:pt x="1648146" y="544956"/>
                    <a:pt x="1637280" y="544956"/>
                  </a:cubicBezTo>
                  <a:close/>
                  <a:moveTo>
                    <a:pt x="1372791" y="439020"/>
                  </a:moveTo>
                  <a:cubicBezTo>
                    <a:pt x="1361925" y="439020"/>
                    <a:pt x="1351058" y="443165"/>
                    <a:pt x="1342767" y="451456"/>
                  </a:cubicBezTo>
                  <a:lnTo>
                    <a:pt x="851745" y="942478"/>
                  </a:lnTo>
                  <a:cubicBezTo>
                    <a:pt x="835164" y="959060"/>
                    <a:pt x="835164" y="985944"/>
                    <a:pt x="851745" y="1002526"/>
                  </a:cubicBezTo>
                  <a:lnTo>
                    <a:pt x="881029" y="1031810"/>
                  </a:lnTo>
                  <a:cubicBezTo>
                    <a:pt x="897611" y="1048392"/>
                    <a:pt x="924495" y="1048392"/>
                    <a:pt x="941077" y="1031810"/>
                  </a:cubicBezTo>
                  <a:lnTo>
                    <a:pt x="1432099" y="540788"/>
                  </a:lnTo>
                  <a:cubicBezTo>
                    <a:pt x="1448681" y="524206"/>
                    <a:pt x="1448681" y="497322"/>
                    <a:pt x="1432099" y="480740"/>
                  </a:cubicBezTo>
                  <a:lnTo>
                    <a:pt x="1402815" y="451456"/>
                  </a:lnTo>
                  <a:cubicBezTo>
                    <a:pt x="1394524" y="443165"/>
                    <a:pt x="1383658" y="439020"/>
                    <a:pt x="1372791" y="439020"/>
                  </a:cubicBezTo>
                  <a:close/>
                  <a:moveTo>
                    <a:pt x="864042" y="270000"/>
                  </a:moveTo>
                  <a:lnTo>
                    <a:pt x="2945402" y="270000"/>
                  </a:lnTo>
                  <a:cubicBezTo>
                    <a:pt x="3094522" y="270000"/>
                    <a:pt x="3215407" y="390885"/>
                    <a:pt x="3215407" y="540005"/>
                  </a:cubicBezTo>
                  <a:lnTo>
                    <a:pt x="3215407" y="1619995"/>
                  </a:lnTo>
                  <a:cubicBezTo>
                    <a:pt x="3215407" y="1769115"/>
                    <a:pt x="3094522" y="1890000"/>
                    <a:pt x="2945402" y="1890000"/>
                  </a:cubicBezTo>
                  <a:lnTo>
                    <a:pt x="864042" y="1890000"/>
                  </a:lnTo>
                  <a:cubicBezTo>
                    <a:pt x="714922" y="1890000"/>
                    <a:pt x="594037" y="1769115"/>
                    <a:pt x="594037" y="1619995"/>
                  </a:cubicBezTo>
                  <a:lnTo>
                    <a:pt x="594037" y="540005"/>
                  </a:lnTo>
                  <a:cubicBezTo>
                    <a:pt x="594037" y="390885"/>
                    <a:pt x="714922" y="270000"/>
                    <a:pt x="864042" y="270000"/>
                  </a:cubicBezTo>
                  <a:close/>
                  <a:moveTo>
                    <a:pt x="804042" y="180000"/>
                  </a:moveTo>
                  <a:cubicBezTo>
                    <a:pt x="638353" y="180000"/>
                    <a:pt x="504036" y="314317"/>
                    <a:pt x="504036" y="480006"/>
                  </a:cubicBezTo>
                  <a:lnTo>
                    <a:pt x="504036" y="1679994"/>
                  </a:lnTo>
                  <a:cubicBezTo>
                    <a:pt x="504036" y="1845683"/>
                    <a:pt x="638353" y="1980000"/>
                    <a:pt x="804042" y="1980000"/>
                  </a:cubicBezTo>
                  <a:lnTo>
                    <a:pt x="3027043" y="1980000"/>
                  </a:lnTo>
                  <a:cubicBezTo>
                    <a:pt x="3192732" y="1980000"/>
                    <a:pt x="3327049" y="1845683"/>
                    <a:pt x="3327049" y="1679994"/>
                  </a:cubicBezTo>
                  <a:lnTo>
                    <a:pt x="3327049" y="480006"/>
                  </a:lnTo>
                  <a:cubicBezTo>
                    <a:pt x="3327049" y="314317"/>
                    <a:pt x="3192732" y="180000"/>
                    <a:pt x="3027043" y="180000"/>
                  </a:cubicBezTo>
                  <a:close/>
                  <a:moveTo>
                    <a:pt x="684043" y="0"/>
                  </a:moveTo>
                  <a:lnTo>
                    <a:pt x="3190330" y="0"/>
                  </a:lnTo>
                  <a:cubicBezTo>
                    <a:pt x="3389156" y="0"/>
                    <a:pt x="3550337" y="161181"/>
                    <a:pt x="3550337" y="360007"/>
                  </a:cubicBezTo>
                  <a:lnTo>
                    <a:pt x="3550337" y="1799993"/>
                  </a:lnTo>
                  <a:cubicBezTo>
                    <a:pt x="3550337" y="1998819"/>
                    <a:pt x="3389156" y="2160000"/>
                    <a:pt x="3190330" y="2160000"/>
                  </a:cubicBezTo>
                  <a:lnTo>
                    <a:pt x="684043" y="2160000"/>
                  </a:lnTo>
                  <a:cubicBezTo>
                    <a:pt x="485217" y="2160000"/>
                    <a:pt x="324036" y="1998819"/>
                    <a:pt x="324036" y="1799993"/>
                  </a:cubicBezTo>
                  <a:lnTo>
                    <a:pt x="324036" y="360007"/>
                  </a:lnTo>
                  <a:cubicBezTo>
                    <a:pt x="324036" y="161181"/>
                    <a:pt x="485217" y="0"/>
                    <a:pt x="6840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41" name="Oval 7">
              <a:extLst>
                <a:ext uri="{FF2B5EF4-FFF2-40B4-BE49-F238E27FC236}">
                  <a16:creationId xmlns:a16="http://schemas.microsoft.com/office/drawing/2014/main" id="{A5D15254-0846-4421-BA3B-8BBF683AC924}"/>
                </a:ext>
              </a:extLst>
            </p:cNvPr>
            <p:cNvSpPr/>
            <p:nvPr/>
          </p:nvSpPr>
          <p:spPr>
            <a:xfrm>
              <a:off x="171450" y="809625"/>
              <a:ext cx="199109" cy="261542"/>
            </a:xfrm>
            <a:custGeom>
              <a:avLst/>
              <a:gdLst/>
              <a:ahLst/>
              <a:cxnLst/>
              <a:rect l="l" t="t" r="r" b="b"/>
              <a:pathLst>
                <a:path w="3025265" h="3973870">
                  <a:moveTo>
                    <a:pt x="1048235" y="955278"/>
                  </a:moveTo>
                  <a:cubicBezTo>
                    <a:pt x="1143886" y="955278"/>
                    <a:pt x="1221426" y="1089843"/>
                    <a:pt x="1221426" y="1255837"/>
                  </a:cubicBezTo>
                  <a:cubicBezTo>
                    <a:pt x="1221426" y="1421831"/>
                    <a:pt x="1143886" y="1556396"/>
                    <a:pt x="1048235" y="1556396"/>
                  </a:cubicBezTo>
                  <a:cubicBezTo>
                    <a:pt x="952584" y="1556396"/>
                    <a:pt x="875044" y="1421831"/>
                    <a:pt x="875044" y="1255837"/>
                  </a:cubicBezTo>
                  <a:cubicBezTo>
                    <a:pt x="875044" y="1089843"/>
                    <a:pt x="952584" y="955278"/>
                    <a:pt x="1048235" y="955278"/>
                  </a:cubicBezTo>
                  <a:close/>
                  <a:moveTo>
                    <a:pt x="805954" y="648071"/>
                  </a:moveTo>
                  <a:lnTo>
                    <a:pt x="805954" y="1853034"/>
                  </a:lnTo>
                  <a:cubicBezTo>
                    <a:pt x="805954" y="1947724"/>
                    <a:pt x="869395" y="2027597"/>
                    <a:pt x="956357" y="2051540"/>
                  </a:cubicBezTo>
                  <a:lnTo>
                    <a:pt x="956356" y="2473030"/>
                  </a:lnTo>
                  <a:cubicBezTo>
                    <a:pt x="956356" y="2523517"/>
                    <a:pt x="997284" y="2564445"/>
                    <a:pt x="1047771" y="2564445"/>
                  </a:cubicBezTo>
                  <a:cubicBezTo>
                    <a:pt x="1098258" y="2564445"/>
                    <a:pt x="1139186" y="2523517"/>
                    <a:pt x="1139186" y="2473030"/>
                  </a:cubicBezTo>
                  <a:lnTo>
                    <a:pt x="1139186" y="2051828"/>
                  </a:lnTo>
                  <a:cubicBezTo>
                    <a:pt x="1226618" y="2028173"/>
                    <a:pt x="1290517" y="1948066"/>
                    <a:pt x="1290517" y="1853034"/>
                  </a:cubicBezTo>
                  <a:lnTo>
                    <a:pt x="1290517" y="649328"/>
                  </a:lnTo>
                  <a:cubicBezTo>
                    <a:pt x="1740927" y="708507"/>
                    <a:pt x="2088232" y="1094132"/>
                    <a:pt x="2088232" y="1560875"/>
                  </a:cubicBezTo>
                  <a:lnTo>
                    <a:pt x="2088232" y="2137870"/>
                  </a:lnTo>
                  <a:lnTo>
                    <a:pt x="2088233" y="2137870"/>
                  </a:lnTo>
                  <a:lnTo>
                    <a:pt x="2088233" y="3055870"/>
                  </a:lnTo>
                  <a:cubicBezTo>
                    <a:pt x="2088233" y="3562867"/>
                    <a:pt x="1677230" y="3973870"/>
                    <a:pt x="1170233" y="3973870"/>
                  </a:cubicBezTo>
                  <a:lnTo>
                    <a:pt x="918001" y="3973870"/>
                  </a:lnTo>
                  <a:cubicBezTo>
                    <a:pt x="411004" y="3973870"/>
                    <a:pt x="1" y="3562867"/>
                    <a:pt x="1" y="3055870"/>
                  </a:cubicBezTo>
                  <a:lnTo>
                    <a:pt x="1" y="2152339"/>
                  </a:lnTo>
                  <a:lnTo>
                    <a:pt x="0" y="2152339"/>
                  </a:lnTo>
                  <a:lnTo>
                    <a:pt x="0" y="1560875"/>
                  </a:lnTo>
                  <a:cubicBezTo>
                    <a:pt x="0" y="1091278"/>
                    <a:pt x="351565" y="703794"/>
                    <a:pt x="805954" y="648071"/>
                  </a:cubicBezTo>
                  <a:close/>
                  <a:moveTo>
                    <a:pt x="1619797" y="91"/>
                  </a:moveTo>
                  <a:cubicBezTo>
                    <a:pt x="1732841" y="1988"/>
                    <a:pt x="1845389" y="33430"/>
                    <a:pt x="1945434" y="94215"/>
                  </a:cubicBezTo>
                  <a:cubicBezTo>
                    <a:pt x="2133478" y="208468"/>
                    <a:pt x="2249869" y="409692"/>
                    <a:pt x="2255221" y="627780"/>
                  </a:cubicBezTo>
                  <a:lnTo>
                    <a:pt x="2257891" y="627572"/>
                  </a:lnTo>
                  <a:cubicBezTo>
                    <a:pt x="2272309" y="812739"/>
                    <a:pt x="2385479" y="975734"/>
                    <a:pt x="2553934" y="1053951"/>
                  </a:cubicBezTo>
                  <a:cubicBezTo>
                    <a:pt x="2706200" y="1124651"/>
                    <a:pt x="2882234" y="1116149"/>
                    <a:pt x="3025265" y="1032491"/>
                  </a:cubicBezTo>
                  <a:lnTo>
                    <a:pt x="3025265" y="1181594"/>
                  </a:lnTo>
                  <a:cubicBezTo>
                    <a:pt x="2858744" y="1255002"/>
                    <a:pt x="2666516" y="1253932"/>
                    <a:pt x="2497514" y="1175460"/>
                  </a:cubicBezTo>
                  <a:cubicBezTo>
                    <a:pt x="2293602" y="1080779"/>
                    <a:pt x="2153951" y="887555"/>
                    <a:pt x="2128339" y="665512"/>
                  </a:cubicBezTo>
                  <a:lnTo>
                    <a:pt x="2122734" y="665324"/>
                  </a:lnTo>
                  <a:cubicBezTo>
                    <a:pt x="2128967" y="479701"/>
                    <a:pt x="2034597" y="305147"/>
                    <a:pt x="1875870" y="208708"/>
                  </a:cubicBezTo>
                  <a:cubicBezTo>
                    <a:pt x="1717143" y="112268"/>
                    <a:pt x="1518741" y="108938"/>
                    <a:pt x="1356867" y="199997"/>
                  </a:cubicBezTo>
                  <a:cubicBezTo>
                    <a:pt x="1194993" y="291056"/>
                    <a:pt x="1094818" y="462344"/>
                    <a:pt x="1094818" y="648071"/>
                  </a:cubicBezTo>
                  <a:lnTo>
                    <a:pt x="960849" y="648071"/>
                  </a:lnTo>
                  <a:cubicBezTo>
                    <a:pt x="960849" y="413945"/>
                    <a:pt x="1087128" y="198021"/>
                    <a:pt x="1291185" y="83234"/>
                  </a:cubicBezTo>
                  <a:cubicBezTo>
                    <a:pt x="1393213" y="25840"/>
                    <a:pt x="1506753" y="-1807"/>
                    <a:pt x="1619797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en-US"/>
            </a:p>
          </p:txBody>
        </p:sp>
        <p:sp>
          <p:nvSpPr>
            <p:cNvPr id="42" name="Rounded Rectangle 1">
              <a:extLst>
                <a:ext uri="{FF2B5EF4-FFF2-40B4-BE49-F238E27FC236}">
                  <a16:creationId xmlns:a16="http://schemas.microsoft.com/office/drawing/2014/main" id="{721E2302-9E77-4F4D-967F-6FE1355EA03C}"/>
                </a:ext>
              </a:extLst>
            </p:cNvPr>
            <p:cNvSpPr/>
            <p:nvPr/>
          </p:nvSpPr>
          <p:spPr>
            <a:xfrm>
              <a:off x="1209675" y="133350"/>
              <a:ext cx="225525" cy="225525"/>
            </a:xfrm>
            <a:custGeom>
              <a:avLst/>
              <a:gdLst/>
              <a:ahLst/>
              <a:cxnLst/>
              <a:rect l="l" t="t" r="r" b="b"/>
              <a:pathLst>
                <a:path w="3888432" h="3888432">
                  <a:moveTo>
                    <a:pt x="2959265" y="3140417"/>
                  </a:moveTo>
                  <a:cubicBezTo>
                    <a:pt x="2880371" y="3140417"/>
                    <a:pt x="2816414" y="3204374"/>
                    <a:pt x="2816414" y="3283268"/>
                  </a:cubicBezTo>
                  <a:cubicBezTo>
                    <a:pt x="2816414" y="3362162"/>
                    <a:pt x="2880371" y="3426119"/>
                    <a:pt x="2959265" y="3426119"/>
                  </a:cubicBezTo>
                  <a:cubicBezTo>
                    <a:pt x="3038159" y="3426119"/>
                    <a:pt x="3102116" y="3362162"/>
                    <a:pt x="3102116" y="3283268"/>
                  </a:cubicBezTo>
                  <a:cubicBezTo>
                    <a:pt x="3102116" y="3204374"/>
                    <a:pt x="3038159" y="3140417"/>
                    <a:pt x="2959265" y="3140417"/>
                  </a:cubicBezTo>
                  <a:close/>
                  <a:moveTo>
                    <a:pt x="2512916" y="2819124"/>
                  </a:moveTo>
                  <a:lnTo>
                    <a:pt x="2512916" y="3022941"/>
                  </a:lnTo>
                  <a:lnTo>
                    <a:pt x="3405613" y="3022941"/>
                  </a:lnTo>
                  <a:lnTo>
                    <a:pt x="3405613" y="2819124"/>
                  </a:lnTo>
                  <a:close/>
                  <a:moveTo>
                    <a:pt x="741072" y="2504407"/>
                  </a:moveTo>
                  <a:lnTo>
                    <a:pt x="539050" y="2706429"/>
                  </a:lnTo>
                  <a:lnTo>
                    <a:pt x="753654" y="2921033"/>
                  </a:lnTo>
                  <a:lnTo>
                    <a:pt x="539050" y="3135636"/>
                  </a:lnTo>
                  <a:lnTo>
                    <a:pt x="741072" y="3337658"/>
                  </a:lnTo>
                  <a:lnTo>
                    <a:pt x="955676" y="3123054"/>
                  </a:lnTo>
                  <a:lnTo>
                    <a:pt x="1170279" y="3337658"/>
                  </a:lnTo>
                  <a:lnTo>
                    <a:pt x="1372301" y="3135636"/>
                  </a:lnTo>
                  <a:lnTo>
                    <a:pt x="1157697" y="2921033"/>
                  </a:lnTo>
                  <a:lnTo>
                    <a:pt x="1372301" y="2706429"/>
                  </a:lnTo>
                  <a:lnTo>
                    <a:pt x="1170279" y="2504407"/>
                  </a:lnTo>
                  <a:lnTo>
                    <a:pt x="955676" y="2719011"/>
                  </a:lnTo>
                  <a:close/>
                  <a:moveTo>
                    <a:pt x="2959265" y="2415946"/>
                  </a:moveTo>
                  <a:cubicBezTo>
                    <a:pt x="2880371" y="2415946"/>
                    <a:pt x="2816414" y="2479903"/>
                    <a:pt x="2816414" y="2558797"/>
                  </a:cubicBezTo>
                  <a:cubicBezTo>
                    <a:pt x="2816414" y="2637691"/>
                    <a:pt x="2880371" y="2701648"/>
                    <a:pt x="2959265" y="2701648"/>
                  </a:cubicBezTo>
                  <a:cubicBezTo>
                    <a:pt x="3038159" y="2701648"/>
                    <a:pt x="3102116" y="2637691"/>
                    <a:pt x="3102116" y="2558797"/>
                  </a:cubicBezTo>
                  <a:cubicBezTo>
                    <a:pt x="3102116" y="2479903"/>
                    <a:pt x="3038159" y="2415946"/>
                    <a:pt x="2959265" y="2415946"/>
                  </a:cubicBezTo>
                  <a:close/>
                  <a:moveTo>
                    <a:pt x="2536364" y="828590"/>
                  </a:moveTo>
                  <a:lnTo>
                    <a:pt x="2536364" y="1114291"/>
                  </a:lnTo>
                  <a:lnTo>
                    <a:pt x="3429061" y="1114291"/>
                  </a:lnTo>
                  <a:lnTo>
                    <a:pt x="3429061" y="828590"/>
                  </a:lnTo>
                  <a:close/>
                  <a:moveTo>
                    <a:pt x="896557" y="525092"/>
                  </a:moveTo>
                  <a:lnTo>
                    <a:pt x="896557" y="828590"/>
                  </a:lnTo>
                  <a:lnTo>
                    <a:pt x="593059" y="828590"/>
                  </a:lnTo>
                  <a:lnTo>
                    <a:pt x="593059" y="1114291"/>
                  </a:lnTo>
                  <a:lnTo>
                    <a:pt x="896557" y="1114291"/>
                  </a:lnTo>
                  <a:lnTo>
                    <a:pt x="896557" y="1417789"/>
                  </a:lnTo>
                  <a:lnTo>
                    <a:pt x="1182258" y="1417789"/>
                  </a:lnTo>
                  <a:lnTo>
                    <a:pt x="1182258" y="1114291"/>
                  </a:lnTo>
                  <a:lnTo>
                    <a:pt x="1485756" y="1114291"/>
                  </a:lnTo>
                  <a:lnTo>
                    <a:pt x="1485756" y="828590"/>
                  </a:lnTo>
                  <a:lnTo>
                    <a:pt x="1182258" y="828590"/>
                  </a:lnTo>
                  <a:lnTo>
                    <a:pt x="1182258" y="525092"/>
                  </a:lnTo>
                  <a:close/>
                  <a:moveTo>
                    <a:pt x="648085" y="0"/>
                  </a:moveTo>
                  <a:lnTo>
                    <a:pt x="3240347" y="0"/>
                  </a:lnTo>
                  <a:cubicBezTo>
                    <a:pt x="3598274" y="0"/>
                    <a:pt x="3888432" y="290158"/>
                    <a:pt x="3888432" y="648085"/>
                  </a:cubicBezTo>
                  <a:lnTo>
                    <a:pt x="3888432" y="3240347"/>
                  </a:lnTo>
                  <a:cubicBezTo>
                    <a:pt x="3888432" y="3598274"/>
                    <a:pt x="3598274" y="3888432"/>
                    <a:pt x="3240347" y="3888432"/>
                  </a:cubicBezTo>
                  <a:lnTo>
                    <a:pt x="648085" y="3888432"/>
                  </a:lnTo>
                  <a:cubicBezTo>
                    <a:pt x="290158" y="3888432"/>
                    <a:pt x="0" y="3598274"/>
                    <a:pt x="0" y="3240347"/>
                  </a:cubicBezTo>
                  <a:lnTo>
                    <a:pt x="0" y="648085"/>
                  </a:lnTo>
                  <a:cubicBezTo>
                    <a:pt x="0" y="290158"/>
                    <a:pt x="290158" y="0"/>
                    <a:pt x="6480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39545E3B-D40F-417D-8F93-F33DE6158B67}"/>
                </a:ext>
              </a:extLst>
            </p:cNvPr>
            <p:cNvSpPr/>
            <p:nvPr/>
          </p:nvSpPr>
          <p:spPr>
            <a:xfrm>
              <a:off x="2286000" y="809625"/>
              <a:ext cx="270648" cy="266308"/>
            </a:xfrm>
            <a:custGeom>
              <a:avLst/>
              <a:gdLst/>
              <a:ahLst/>
              <a:cxnLst/>
              <a:rect l="l" t="t" r="r" b="b"/>
              <a:pathLst>
                <a:path w="3214097" h="3162551">
                  <a:moveTo>
                    <a:pt x="1014592" y="2306036"/>
                  </a:moveTo>
                  <a:cubicBezTo>
                    <a:pt x="854868" y="2306036"/>
                    <a:pt x="725386" y="2435518"/>
                    <a:pt x="725386" y="2595242"/>
                  </a:cubicBezTo>
                  <a:cubicBezTo>
                    <a:pt x="725386" y="2754966"/>
                    <a:pt x="854868" y="2884448"/>
                    <a:pt x="1014592" y="2884448"/>
                  </a:cubicBezTo>
                  <a:cubicBezTo>
                    <a:pt x="1174316" y="2884448"/>
                    <a:pt x="1303798" y="2754966"/>
                    <a:pt x="1303798" y="2595242"/>
                  </a:cubicBezTo>
                  <a:cubicBezTo>
                    <a:pt x="1303798" y="2435518"/>
                    <a:pt x="1174316" y="2306036"/>
                    <a:pt x="1014592" y="2306036"/>
                  </a:cubicBezTo>
                  <a:close/>
                  <a:moveTo>
                    <a:pt x="481275" y="1691816"/>
                  </a:moveTo>
                  <a:cubicBezTo>
                    <a:pt x="321551" y="1691816"/>
                    <a:pt x="192069" y="1821298"/>
                    <a:pt x="192069" y="1981022"/>
                  </a:cubicBezTo>
                  <a:cubicBezTo>
                    <a:pt x="192069" y="2140746"/>
                    <a:pt x="321551" y="2270228"/>
                    <a:pt x="481275" y="2270228"/>
                  </a:cubicBezTo>
                  <a:cubicBezTo>
                    <a:pt x="640999" y="2270228"/>
                    <a:pt x="770481" y="2140746"/>
                    <a:pt x="770481" y="1981022"/>
                  </a:cubicBezTo>
                  <a:cubicBezTo>
                    <a:pt x="770481" y="1821298"/>
                    <a:pt x="640999" y="1691816"/>
                    <a:pt x="481275" y="1691816"/>
                  </a:cubicBezTo>
                  <a:close/>
                  <a:moveTo>
                    <a:pt x="2764751" y="1113404"/>
                  </a:moveTo>
                  <a:cubicBezTo>
                    <a:pt x="2605027" y="1113404"/>
                    <a:pt x="2475545" y="1242886"/>
                    <a:pt x="2475545" y="1402610"/>
                  </a:cubicBezTo>
                  <a:cubicBezTo>
                    <a:pt x="2475545" y="1562334"/>
                    <a:pt x="2605027" y="1691816"/>
                    <a:pt x="2764751" y="1691816"/>
                  </a:cubicBezTo>
                  <a:cubicBezTo>
                    <a:pt x="2924475" y="1691816"/>
                    <a:pt x="3053957" y="1562334"/>
                    <a:pt x="3053957" y="1402610"/>
                  </a:cubicBezTo>
                  <a:cubicBezTo>
                    <a:pt x="3053957" y="1242886"/>
                    <a:pt x="2924475" y="1113404"/>
                    <a:pt x="2764751" y="1113404"/>
                  </a:cubicBezTo>
                  <a:close/>
                  <a:moveTo>
                    <a:pt x="532503" y="881964"/>
                  </a:moveTo>
                  <a:cubicBezTo>
                    <a:pt x="372779" y="881964"/>
                    <a:pt x="243297" y="1011446"/>
                    <a:pt x="243297" y="1171170"/>
                  </a:cubicBezTo>
                  <a:cubicBezTo>
                    <a:pt x="243297" y="1330894"/>
                    <a:pt x="372779" y="1460376"/>
                    <a:pt x="532503" y="1460376"/>
                  </a:cubicBezTo>
                  <a:cubicBezTo>
                    <a:pt x="692227" y="1460376"/>
                    <a:pt x="821709" y="1330894"/>
                    <a:pt x="821709" y="1171170"/>
                  </a:cubicBezTo>
                  <a:cubicBezTo>
                    <a:pt x="821709" y="1011446"/>
                    <a:pt x="692227" y="881964"/>
                    <a:pt x="532503" y="881964"/>
                  </a:cubicBezTo>
                  <a:close/>
                  <a:moveTo>
                    <a:pt x="1162143" y="321316"/>
                  </a:moveTo>
                  <a:cubicBezTo>
                    <a:pt x="1002419" y="321316"/>
                    <a:pt x="872937" y="450798"/>
                    <a:pt x="872937" y="610522"/>
                  </a:cubicBezTo>
                  <a:cubicBezTo>
                    <a:pt x="872937" y="770246"/>
                    <a:pt x="1002419" y="899728"/>
                    <a:pt x="1162143" y="899728"/>
                  </a:cubicBezTo>
                  <a:cubicBezTo>
                    <a:pt x="1321867" y="899728"/>
                    <a:pt x="1451349" y="770246"/>
                    <a:pt x="1451349" y="610522"/>
                  </a:cubicBezTo>
                  <a:cubicBezTo>
                    <a:pt x="1451349" y="450798"/>
                    <a:pt x="1321867" y="321316"/>
                    <a:pt x="1162143" y="321316"/>
                  </a:cubicBezTo>
                  <a:close/>
                  <a:moveTo>
                    <a:pt x="1963447" y="177300"/>
                  </a:moveTo>
                  <a:cubicBezTo>
                    <a:pt x="1803723" y="177300"/>
                    <a:pt x="1674241" y="306782"/>
                    <a:pt x="1674241" y="466506"/>
                  </a:cubicBezTo>
                  <a:cubicBezTo>
                    <a:pt x="1674241" y="626230"/>
                    <a:pt x="1803723" y="755712"/>
                    <a:pt x="1963447" y="755712"/>
                  </a:cubicBezTo>
                  <a:cubicBezTo>
                    <a:pt x="2123171" y="755712"/>
                    <a:pt x="2252653" y="626230"/>
                    <a:pt x="2252653" y="466506"/>
                  </a:cubicBezTo>
                  <a:cubicBezTo>
                    <a:pt x="2252653" y="306782"/>
                    <a:pt x="2123171" y="177300"/>
                    <a:pt x="1963447" y="177300"/>
                  </a:cubicBezTo>
                  <a:close/>
                  <a:moveTo>
                    <a:pt x="1752672" y="312"/>
                  </a:moveTo>
                  <a:cubicBezTo>
                    <a:pt x="1817888" y="-690"/>
                    <a:pt x="1885249" y="703"/>
                    <a:pt x="1954799" y="4657"/>
                  </a:cubicBezTo>
                  <a:cubicBezTo>
                    <a:pt x="2504015" y="53541"/>
                    <a:pt x="2975590" y="412975"/>
                    <a:pt x="3145244" y="944937"/>
                  </a:cubicBezTo>
                  <a:cubicBezTo>
                    <a:pt x="3412664" y="2126757"/>
                    <a:pt x="2837568" y="2017487"/>
                    <a:pt x="2506889" y="1867964"/>
                  </a:cubicBezTo>
                  <a:cubicBezTo>
                    <a:pt x="1580987" y="1673869"/>
                    <a:pt x="2725425" y="3197869"/>
                    <a:pt x="1014520" y="3161925"/>
                  </a:cubicBezTo>
                  <a:cubicBezTo>
                    <a:pt x="-14898" y="3061283"/>
                    <a:pt x="-138545" y="1873713"/>
                    <a:pt x="108747" y="1100212"/>
                  </a:cubicBezTo>
                  <a:cubicBezTo>
                    <a:pt x="278579" y="569148"/>
                    <a:pt x="774429" y="15339"/>
                    <a:pt x="1752672" y="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4" name="Oval 66">
              <a:extLst>
                <a:ext uri="{FF2B5EF4-FFF2-40B4-BE49-F238E27FC236}">
                  <a16:creationId xmlns:a16="http://schemas.microsoft.com/office/drawing/2014/main" id="{FD6162D4-F9C5-477A-B167-5EAB2A44AE35}"/>
                </a:ext>
              </a:extLst>
            </p:cNvPr>
            <p:cNvSpPr/>
            <p:nvPr/>
          </p:nvSpPr>
          <p:spPr>
            <a:xfrm rot="20700000">
              <a:off x="828675" y="762000"/>
              <a:ext cx="256704" cy="219887"/>
            </a:xfrm>
            <a:custGeom>
              <a:avLst/>
              <a:gdLst/>
              <a:ahLst/>
              <a:cxnLst/>
              <a:rect l="l" t="t" r="r" b="b"/>
              <a:pathLst>
                <a:path w="2901316" h="2485205">
                  <a:moveTo>
                    <a:pt x="2901316" y="8833"/>
                  </a:moveTo>
                  <a:lnTo>
                    <a:pt x="2885407" y="69738"/>
                  </a:lnTo>
                  <a:lnTo>
                    <a:pt x="2890344" y="71061"/>
                  </a:lnTo>
                  <a:lnTo>
                    <a:pt x="2331295" y="2157461"/>
                  </a:lnTo>
                  <a:lnTo>
                    <a:pt x="2322295" y="2155049"/>
                  </a:lnTo>
                  <a:cubicBezTo>
                    <a:pt x="2311779" y="2339141"/>
                    <a:pt x="2127696" y="2485205"/>
                    <a:pt x="1902404" y="2485205"/>
                  </a:cubicBezTo>
                  <a:cubicBezTo>
                    <a:pt x="1669201" y="2485205"/>
                    <a:pt x="1480151" y="2328701"/>
                    <a:pt x="1480150" y="2135644"/>
                  </a:cubicBezTo>
                  <a:cubicBezTo>
                    <a:pt x="1480150" y="1942587"/>
                    <a:pt x="1669200" y="1786083"/>
                    <a:pt x="1902404" y="1786083"/>
                  </a:cubicBezTo>
                  <a:cubicBezTo>
                    <a:pt x="2026046" y="1786083"/>
                    <a:pt x="2137276" y="1830075"/>
                    <a:pt x="2213623" y="1901150"/>
                  </a:cubicBezTo>
                  <a:lnTo>
                    <a:pt x="2586815" y="508378"/>
                  </a:lnTo>
                  <a:lnTo>
                    <a:pt x="1283297" y="508378"/>
                  </a:lnTo>
                  <a:lnTo>
                    <a:pt x="847984" y="2132988"/>
                  </a:lnTo>
                  <a:lnTo>
                    <a:pt x="841776" y="2131324"/>
                  </a:lnTo>
                  <a:cubicBezTo>
                    <a:pt x="829584" y="2314002"/>
                    <a:pt x="646295" y="2458448"/>
                    <a:pt x="422254" y="2458448"/>
                  </a:cubicBezTo>
                  <a:cubicBezTo>
                    <a:pt x="189051" y="2458448"/>
                    <a:pt x="1" y="2301944"/>
                    <a:pt x="0" y="2108887"/>
                  </a:cubicBezTo>
                  <a:cubicBezTo>
                    <a:pt x="0" y="1915830"/>
                    <a:pt x="189051" y="1759326"/>
                    <a:pt x="422255" y="1759326"/>
                  </a:cubicBezTo>
                  <a:cubicBezTo>
                    <a:pt x="544771" y="1759326"/>
                    <a:pt x="655100" y="1802522"/>
                    <a:pt x="731465" y="1872378"/>
                  </a:cubicBezTo>
                  <a:lnTo>
                    <a:pt x="1233167" y="0"/>
                  </a:lnTo>
                  <a:lnTo>
                    <a:pt x="1266129" y="88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90039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Useful Links</a:t>
            </a:r>
            <a:endParaRPr lang="en-HK" dirty="0"/>
          </a:p>
        </p:txBody>
      </p:sp>
      <p:sp>
        <p:nvSpPr>
          <p:cNvPr id="4" name="TextBox 3"/>
          <p:cNvSpPr txBox="1"/>
          <p:nvPr/>
        </p:nvSpPr>
        <p:spPr>
          <a:xfrm>
            <a:off x="677334" y="5025400"/>
            <a:ext cx="36996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dirty="0"/>
              <a:t>Enquiry: </a:t>
            </a:r>
          </a:p>
          <a:p>
            <a:r>
              <a:rPr lang="en-HK" sz="2400" dirty="0"/>
              <a:t>Phone: 2768 6804</a:t>
            </a:r>
          </a:p>
          <a:p>
            <a:r>
              <a:rPr lang="en-HK" sz="2400" dirty="0"/>
              <a:t>Email: steam@hkmu.edu.hk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3500" y="4114800"/>
            <a:ext cx="2064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latin typeface="Myriad Pro" panose="020B0503030403020204" charset="0"/>
              </a:rPr>
              <a:t>Our website</a:t>
            </a:r>
            <a:endParaRPr lang="en-HK" sz="3600" b="1" u="sng" dirty="0">
              <a:latin typeface="Myriad Pro" panose="020B05030304030202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256" y="1514475"/>
            <a:ext cx="2657475" cy="26003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33900" y="4114800"/>
            <a:ext cx="25202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latin typeface="Myriad Pro" panose="020B0503030403020204" charset="0"/>
              </a:rPr>
              <a:t>List of Modules</a:t>
            </a:r>
            <a:endParaRPr lang="en-HK" sz="3600" b="1" u="sng" dirty="0">
              <a:latin typeface="Myriad Pro" panose="020B050303040302020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4808" y="1514475"/>
            <a:ext cx="2638425" cy="26193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13881" y="4114799"/>
            <a:ext cx="2996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latin typeface="Myriad Pro" panose="020B0503030403020204" charset="0"/>
              </a:rPr>
              <a:t>List of Workshops</a:t>
            </a:r>
            <a:endParaRPr lang="en-HK" sz="3600" b="1" u="sng" dirty="0">
              <a:latin typeface="Myriad Pro" panose="020B0503030403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1884" y="1552575"/>
            <a:ext cx="26003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69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Free flask beaker chemistry illustr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702" y="3458562"/>
            <a:ext cx="1357583" cy="177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ree flask beaker chemistry illustr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008" y="3458562"/>
            <a:ext cx="1357583" cy="177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Free flask beaker chemistry illustr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46" y="3461785"/>
            <a:ext cx="1357583" cy="177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Free flask beaker chemistry illustr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821" y="3439225"/>
            <a:ext cx="1357583" cy="177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Free flask beaker chemistry illustr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515" y="3436975"/>
            <a:ext cx="1357583" cy="177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6" name="TextBox 5"/>
          <p:cNvSpPr txBox="1"/>
          <p:nvPr/>
        </p:nvSpPr>
        <p:spPr>
          <a:xfrm>
            <a:off x="1142842" y="4541699"/>
            <a:ext cx="1165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pH = 3</a:t>
            </a: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1792" y="4552850"/>
            <a:ext cx="1165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pH = 4</a:t>
            </a: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89454" y="4552850"/>
            <a:ext cx="1165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pH = 5</a:t>
            </a: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13700" y="4552850"/>
            <a:ext cx="1165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pH = 6</a:t>
            </a: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73262" y="4562425"/>
            <a:ext cx="1165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pH = 7</a:t>
            </a: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4901" y="1558085"/>
            <a:ext cx="69685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Practical 5.3: Investigation of the effect of pH on enzyme activity</a:t>
            </a:r>
          </a:p>
          <a:p>
            <a:endParaRPr lang="en-US" sz="2400" b="1" dirty="0">
              <a:latin typeface="Myriad Pro" panose="020B0503030403020204" charset="0"/>
            </a:endParaRPr>
          </a:p>
          <a:p>
            <a:r>
              <a:rPr lang="en-US" sz="2400" b="1" dirty="0">
                <a:latin typeface="Myriad Pro" panose="020B0503030403020204" charset="0"/>
              </a:rPr>
              <a:t>Objective: To study the effect of pH on amylase activity</a:t>
            </a:r>
          </a:p>
        </p:txBody>
      </p:sp>
      <p:pic>
        <p:nvPicPr>
          <p:cNvPr id="2054" name="Picture 6" descr="undefine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36"/>
          <a:stretch/>
        </p:blipFill>
        <p:spPr bwMode="auto">
          <a:xfrm>
            <a:off x="9793221" y="1379666"/>
            <a:ext cx="931472" cy="457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08147" y="5085645"/>
            <a:ext cx="89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Acidic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724692" y="1788917"/>
            <a:ext cx="995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Alkaline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848812" y="952714"/>
            <a:ext cx="995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pH Scale</a:t>
            </a:r>
          </a:p>
        </p:txBody>
      </p:sp>
    </p:spTree>
    <p:extLst>
      <p:ext uri="{BB962C8B-B14F-4D97-AF65-F5344CB8AC3E}">
        <p14:creationId xmlns:p14="http://schemas.microsoft.com/office/powerpoint/2010/main" val="2812827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p:sp>
        <p:nvSpPr>
          <p:cNvPr id="3" name="Bent Arrow 2"/>
          <p:cNvSpPr/>
          <p:nvPr/>
        </p:nvSpPr>
        <p:spPr>
          <a:xfrm rot="5400000">
            <a:off x="2819400" y="3372044"/>
            <a:ext cx="584200" cy="1608667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</a:endParaRPr>
          </a:p>
        </p:txBody>
      </p:sp>
      <p:sp>
        <p:nvSpPr>
          <p:cNvPr id="15" name="Bent Arrow 14"/>
          <p:cNvSpPr/>
          <p:nvPr/>
        </p:nvSpPr>
        <p:spPr>
          <a:xfrm rot="5400000">
            <a:off x="6054457" y="3372045"/>
            <a:ext cx="584200" cy="1608667"/>
          </a:xfrm>
          <a:prstGeom prst="bentArrow">
            <a:avLst/>
          </a:prstGeom>
          <a:scene3d>
            <a:camera prst="orthographicFront">
              <a:rot lat="21599968" lon="10799999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9651" y="3653157"/>
            <a:ext cx="1854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Inhaled air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27651" y="3653157"/>
            <a:ext cx="1920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Exhaled air</a:t>
            </a:r>
            <a:endParaRPr lang="en-HK" sz="2800" b="1" dirty="0"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38012" y="5748656"/>
            <a:ext cx="4772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7030A0"/>
                </a:solidFill>
                <a:latin typeface="Myriad Pro" panose="020B0503030403020204" charset="0"/>
              </a:rPr>
              <a:t>Hydrogencarbonate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 indicator</a:t>
            </a:r>
            <a:endParaRPr lang="en-HK" sz="28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1018" y="2325276"/>
            <a:ext cx="2634346" cy="245903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4901" y="1558085"/>
            <a:ext cx="10130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Practical 8.5: Comparison of the carbon dioxide content of inhaled air and exhaled air</a:t>
            </a:r>
          </a:p>
          <a:p>
            <a:endParaRPr lang="en-US" sz="2400" b="1" dirty="0">
              <a:latin typeface="Myriad Pro" panose="020B0503030403020204" charset="0"/>
            </a:endParaRPr>
          </a:p>
          <a:p>
            <a:r>
              <a:rPr lang="en-US" sz="2400" b="1" dirty="0">
                <a:latin typeface="Myriad Pro" panose="020B0503030403020204" charset="0"/>
              </a:rPr>
              <a:t>Objective: To compare the CO2 content</a:t>
            </a:r>
          </a:p>
        </p:txBody>
      </p:sp>
      <p:pic>
        <p:nvPicPr>
          <p:cNvPr id="6" name="Picture 2" descr="Free flask beaker chemistry illustr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701" y="4351176"/>
            <a:ext cx="1169856" cy="145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Free flask beaker chemistry illustr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812" y="4351176"/>
            <a:ext cx="1169856" cy="145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798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1101576" y="2871038"/>
            <a:ext cx="5863758" cy="954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HK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101577" y="2967192"/>
                <a:ext cx="5630694" cy="5369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>
                    <a:solidFill>
                      <a:srgbClr val="00B050"/>
                    </a:solidFill>
                    <a:latin typeface="Myriad Pro" panose="020B0503030403020204" charset="0"/>
                  </a:rPr>
                  <a:t>Quantify the light intensity by using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𝒅𝒊𝒔𝒕𝒂𝒏𝒄𝒆</m:t>
                        </m:r>
                      </m:den>
                    </m:f>
                  </m:oMath>
                </a14:m>
                <a:endParaRPr lang="en-HK" sz="2000" b="1" dirty="0">
                  <a:solidFill>
                    <a:srgbClr val="00B050"/>
                  </a:solidFill>
                  <a:latin typeface="Myriad Pro" panose="020B0503030403020204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577" y="2967192"/>
                <a:ext cx="5630694" cy="536942"/>
              </a:xfrm>
              <a:prstGeom prst="rect">
                <a:avLst/>
              </a:prstGeom>
              <a:blipFill>
                <a:blip r:embed="rId2"/>
                <a:stretch>
                  <a:fillRect l="-1192" b="-6818"/>
                </a:stretch>
              </a:blipFill>
            </p:spPr>
            <p:txBody>
              <a:bodyPr/>
              <a:lstStyle/>
              <a:p>
                <a:r>
                  <a:rPr lang="zh-HK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7444997" y="5003376"/>
            <a:ext cx="6022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  <a:latin typeface="Myriad Pro" panose="020B0503030403020204" charset="0"/>
              </a:rPr>
              <a:t>LED display at the same time a light sensor</a:t>
            </a:r>
            <a:endParaRPr lang="en-HK" sz="2400" b="1" u="sng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21" name="Picture 2" descr="micro:bit v2 Board &amp; Kits - SparkFun | Mous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832" y="1798417"/>
            <a:ext cx="4824290" cy="350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Oval 21"/>
          <p:cNvSpPr/>
          <p:nvPr/>
        </p:nvSpPr>
        <p:spPr>
          <a:xfrm>
            <a:off x="8658362" y="2408243"/>
            <a:ext cx="2249153" cy="22860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028" name="Picture 4" descr="table lamp cartoon doodle hand drawn concept vector kawaii illustration  2036817 Vector Art at Vecteezy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5" b="18219"/>
          <a:stretch/>
        </p:blipFill>
        <p:spPr bwMode="auto">
          <a:xfrm>
            <a:off x="4239161" y="3909059"/>
            <a:ext cx="2394473" cy="187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ute cartoon home plant in clay pot. Vector illustration 3193499 Vector Art  at Vecteezy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"/>
          <a:stretch/>
        </p:blipFill>
        <p:spPr bwMode="auto">
          <a:xfrm>
            <a:off x="1415533" y="3931920"/>
            <a:ext cx="1935398" cy="185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Left Brace 2"/>
          <p:cNvSpPr/>
          <p:nvPr/>
        </p:nvSpPr>
        <p:spPr>
          <a:xfrm rot="16200000">
            <a:off x="3849568" y="4399648"/>
            <a:ext cx="222261" cy="3144543"/>
          </a:xfrm>
          <a:prstGeom prst="lef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TextBox 5"/>
          <p:cNvSpPr txBox="1"/>
          <p:nvPr/>
        </p:nvSpPr>
        <p:spPr>
          <a:xfrm>
            <a:off x="3529329" y="6035165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Distance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4901" y="1558085"/>
            <a:ext cx="101302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Practical 21.7: Investigation of the effect of light intensity on the rate of photosynthesis</a:t>
            </a:r>
          </a:p>
          <a:p>
            <a:endParaRPr lang="en-US" sz="2000" b="1" dirty="0">
              <a:latin typeface="Myriad Pro" panose="020B0503030403020204" charset="0"/>
            </a:endParaRPr>
          </a:p>
          <a:p>
            <a:r>
              <a:rPr lang="en-US" sz="2000" b="1" dirty="0">
                <a:latin typeface="Myriad Pro" panose="020B0503030403020204" charset="0"/>
              </a:rPr>
              <a:t>Objective: To study the effect of light intensity</a:t>
            </a:r>
          </a:p>
        </p:txBody>
      </p:sp>
    </p:spTree>
    <p:extLst>
      <p:ext uri="{BB962C8B-B14F-4D97-AF65-F5344CB8AC3E}">
        <p14:creationId xmlns:p14="http://schemas.microsoft.com/office/powerpoint/2010/main" val="27323979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eme1">
  <a:themeElements>
    <a:clrScheme name="自訂 74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6E5019"/>
      </a:hlink>
      <a:folHlink>
        <a:srgbClr val="6E5019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1E0ECA3-D0BB-47F7-94A8-502A2D06F885}" vid="{1FABE709-D8C3-45A4-8F41-FCB9C74EBB71}"/>
    </a:ext>
  </a:extLst>
</a:theme>
</file>

<file path=ppt/theme/theme2.xml><?xml version="1.0" encoding="utf-8"?>
<a:theme xmlns:a="http://schemas.openxmlformats.org/drawingml/2006/main" name="3_自訂設計">
  <a:themeElements>
    <a:clrScheme name="自訂 51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Science_microbit_Unit1</Template>
  <TotalTime>27917</TotalTime>
  <Words>2172</Words>
  <Application>Microsoft Office PowerPoint</Application>
  <PresentationFormat>寬螢幕</PresentationFormat>
  <Paragraphs>495</Paragraphs>
  <Slides>68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68</vt:i4>
      </vt:variant>
    </vt:vector>
  </HeadingPairs>
  <TitlesOfParts>
    <vt:vector size="80" baseType="lpstr">
      <vt:lpstr>Helvetica LT Std</vt:lpstr>
      <vt:lpstr>DFKai-SB</vt:lpstr>
      <vt:lpstr>Arial</vt:lpstr>
      <vt:lpstr>Calibri</vt:lpstr>
      <vt:lpstr>Calibri Light</vt:lpstr>
      <vt:lpstr>Cambria</vt:lpstr>
      <vt:lpstr>Cambria Math</vt:lpstr>
      <vt:lpstr>Century Gothic</vt:lpstr>
      <vt:lpstr>Myriad Pro</vt:lpstr>
      <vt:lpstr>Wingdings</vt:lpstr>
      <vt:lpstr>Theme1</vt:lpstr>
      <vt:lpstr>3_自訂設計</vt:lpstr>
      <vt:lpstr>PowerPoint 簡報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Assemble of Sensors and Parts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Assemble of Sensors and Parts</vt:lpstr>
      <vt:lpstr>Assemble of Sensors and Parts</vt:lpstr>
      <vt:lpstr>Testing and Calibration</vt:lpstr>
      <vt:lpstr>Testing and Calibration</vt:lpstr>
      <vt:lpstr>Testing and Calibration</vt:lpstr>
      <vt:lpstr>Testing and Calibration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Coding</vt:lpstr>
      <vt:lpstr>Infection Game</vt:lpstr>
      <vt:lpstr>Infection Game</vt:lpstr>
      <vt:lpstr>Infection Game</vt:lpstr>
      <vt:lpstr>Infection Game</vt:lpstr>
      <vt:lpstr>Conclusion</vt:lpstr>
      <vt:lpstr>PowerPoint 簡報</vt:lpstr>
      <vt:lpstr>Jockey Club STEAM Education Resources Sharing Scheme</vt:lpstr>
      <vt:lpstr>Useful Links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LUK Nga Ying</dc:creator>
  <cp:lastModifiedBy>eksfong</cp:lastModifiedBy>
  <cp:revision>182</cp:revision>
  <dcterms:created xsi:type="dcterms:W3CDTF">2021-10-11T09:26:07Z</dcterms:created>
  <dcterms:modified xsi:type="dcterms:W3CDTF">2024-07-18T15:22:19Z</dcterms:modified>
</cp:coreProperties>
</file>