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93" r:id="rId2"/>
  </p:sldMasterIdLst>
  <p:notesMasterIdLst>
    <p:notesMasterId r:id="rId34"/>
  </p:notesMasterIdLst>
  <p:handoutMasterIdLst>
    <p:handoutMasterId r:id="rId35"/>
  </p:handoutMasterIdLst>
  <p:sldIdLst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</p:sldIdLst>
  <p:sldSz cx="12192000" cy="6858000"/>
  <p:notesSz cx="6797675" cy="9926638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Calibri Light" panose="020F0302020204030204" pitchFamily="34" charset="0"/>
      <p:regular r:id="rId40"/>
      <p:italic r:id="rId41"/>
    </p:embeddedFont>
    <p:embeddedFont>
      <p:font typeface="Century Gothic" panose="020B0502020202020204" pitchFamily="34" charset="0"/>
      <p:regular r:id="rId42"/>
      <p:bold r:id="rId43"/>
      <p:italic r:id="rId44"/>
      <p:boldItalic r:id="rId45"/>
    </p:embeddedFont>
    <p:embeddedFont>
      <p:font typeface="helvetica" panose="020B0604020202020204" pitchFamily="34" charset="0"/>
      <p:regular r:id="rId46"/>
      <p:bold r:id="rId47"/>
      <p:italic r:id="rId48"/>
      <p:boldItalic r:id="rId49"/>
    </p:embeddedFont>
    <p:embeddedFont>
      <p:font typeface="Myriad Pro" panose="020B0503030403020204" charset="0"/>
      <p:regular r:id="rId50"/>
      <p:bold r:id="rId51"/>
      <p:italic r:id="rId52"/>
      <p:boldItalic r:id="rId53"/>
    </p:embeddedFont>
  </p:embeddedFontLst>
  <p:custDataLst>
    <p:tags r:id="rId54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9334"/>
    <a:srgbClr val="EAD820"/>
    <a:srgbClr val="FFFEFC"/>
    <a:srgbClr val="413187"/>
    <a:srgbClr val="FFFFFF"/>
    <a:srgbClr val="DE373F"/>
    <a:srgbClr val="9B3434"/>
    <a:srgbClr val="2E546B"/>
    <a:srgbClr val="0E588C"/>
    <a:srgbClr val="F4C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29" autoAdjust="0"/>
    <p:restoredTop sz="96391" autoAdjust="0"/>
  </p:normalViewPr>
  <p:slideViewPr>
    <p:cSldViewPr snapToGrid="0" snapToObjects="1">
      <p:cViewPr varScale="1">
        <p:scale>
          <a:sx n="105" d="100"/>
          <a:sy n="105" d="100"/>
        </p:scale>
        <p:origin x="120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9" d="100"/>
          <a:sy n="69" d="100"/>
        </p:scale>
        <p:origin x="2394" y="48"/>
      </p:cViewPr>
      <p:guideLst>
        <p:guide orient="horz" pos="2879"/>
        <p:guide pos="2161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4.fntdata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commentAuthors" Target="comment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font" Target="fonts/font18.fntdata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font" Target="fonts/font16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font" Target="fonts/font6.fntdata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9.fntdata"/><Relationship Id="rId52" Type="http://schemas.openxmlformats.org/officeDocument/2006/relationships/font" Target="fonts/font17.fntdata"/><Relationship Id="rId6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wkwok" userId="f8fcfeb7-6215-4710-ae9b-46389934d9d5" providerId="ADAL" clId="{A1278C4F-4832-4B96-A356-6030AA070B3A}"/>
    <pc:docChg chg="undo redo custSel addSld delSld modSld">
      <pc:chgData name="kiwkwok" userId="f8fcfeb7-6215-4710-ae9b-46389934d9d5" providerId="ADAL" clId="{A1278C4F-4832-4B96-A356-6030AA070B3A}" dt="2024-03-28T09:45:12.624" v="1083" actId="1076"/>
      <pc:docMkLst>
        <pc:docMk/>
      </pc:docMkLst>
      <pc:sldChg chg="addSp delSp modSp mod">
        <pc:chgData name="kiwkwok" userId="f8fcfeb7-6215-4710-ae9b-46389934d9d5" providerId="ADAL" clId="{A1278C4F-4832-4B96-A356-6030AA070B3A}" dt="2024-03-28T08:14:06.470" v="69" actId="2711"/>
        <pc:sldMkLst>
          <pc:docMk/>
          <pc:sldMk cId="937486680" sldId="276"/>
        </pc:sldMkLst>
        <pc:spChg chg="mod">
          <ac:chgData name="kiwkwok" userId="f8fcfeb7-6215-4710-ae9b-46389934d9d5" providerId="ADAL" clId="{A1278C4F-4832-4B96-A356-6030AA070B3A}" dt="2024-03-28T08:14:06.470" v="69" actId="2711"/>
          <ac:spMkLst>
            <pc:docMk/>
            <pc:sldMk cId="937486680" sldId="276"/>
            <ac:spMk id="6" creationId="{C1E4678A-C2FC-4306-82DA-2F62E1F3D4CE}"/>
          </ac:spMkLst>
        </pc:spChg>
        <pc:spChg chg="mod">
          <ac:chgData name="kiwkwok" userId="f8fcfeb7-6215-4710-ae9b-46389934d9d5" providerId="ADAL" clId="{A1278C4F-4832-4B96-A356-6030AA070B3A}" dt="2024-03-28T08:11:18.009" v="68" actId="20577"/>
          <ac:spMkLst>
            <pc:docMk/>
            <pc:sldMk cId="937486680" sldId="276"/>
            <ac:spMk id="9" creationId="{00000000-0000-0000-0000-000000000000}"/>
          </ac:spMkLst>
        </pc:spChg>
        <pc:picChg chg="del">
          <ac:chgData name="kiwkwok" userId="f8fcfeb7-6215-4710-ae9b-46389934d9d5" providerId="ADAL" clId="{A1278C4F-4832-4B96-A356-6030AA070B3A}" dt="2024-03-28T08:08:49.512" v="0" actId="478"/>
          <ac:picMkLst>
            <pc:docMk/>
            <pc:sldMk cId="937486680" sldId="276"/>
            <ac:picMk id="7" creationId="{00000000-0000-0000-0000-000000000000}"/>
          </ac:picMkLst>
        </pc:picChg>
        <pc:picChg chg="add mod">
          <ac:chgData name="kiwkwok" userId="f8fcfeb7-6215-4710-ae9b-46389934d9d5" providerId="ADAL" clId="{A1278C4F-4832-4B96-A356-6030AA070B3A}" dt="2024-03-28T08:09:31.572" v="4" actId="1076"/>
          <ac:picMkLst>
            <pc:docMk/>
            <pc:sldMk cId="937486680" sldId="276"/>
            <ac:picMk id="10" creationId="{4128EDA9-1EBC-4217-AE04-6F8B8E641280}"/>
          </ac:picMkLst>
        </pc:picChg>
      </pc:sldChg>
      <pc:sldChg chg="modSp mod chgLayout">
        <pc:chgData name="kiwkwok" userId="f8fcfeb7-6215-4710-ae9b-46389934d9d5" providerId="ADAL" clId="{A1278C4F-4832-4B96-A356-6030AA070B3A}" dt="2024-03-28T08:39:39.416" v="371" actId="700"/>
        <pc:sldMkLst>
          <pc:docMk/>
          <pc:sldMk cId="1581633187" sldId="277"/>
        </pc:sldMkLst>
        <pc:spChg chg="mod ord">
          <ac:chgData name="kiwkwok" userId="f8fcfeb7-6215-4710-ae9b-46389934d9d5" providerId="ADAL" clId="{A1278C4F-4832-4B96-A356-6030AA070B3A}" dt="2024-03-28T08:39:39.416" v="371" actId="700"/>
          <ac:spMkLst>
            <pc:docMk/>
            <pc:sldMk cId="1581633187" sldId="277"/>
            <ac:spMk id="3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8:39:39.416" v="371" actId="700"/>
          <ac:spMkLst>
            <pc:docMk/>
            <pc:sldMk cId="1581633187" sldId="277"/>
            <ac:spMk id="5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8:39:39.416" v="371" actId="700"/>
          <ac:spMkLst>
            <pc:docMk/>
            <pc:sldMk cId="1581633187" sldId="277"/>
            <ac:spMk id="6" creationId="{00000000-0000-0000-0000-000000000000}"/>
          </ac:spMkLst>
        </pc:spChg>
      </pc:sldChg>
      <pc:sldChg chg="modSp mod chgLayout">
        <pc:chgData name="kiwkwok" userId="f8fcfeb7-6215-4710-ae9b-46389934d9d5" providerId="ADAL" clId="{A1278C4F-4832-4B96-A356-6030AA070B3A}" dt="2024-03-28T08:39:34.156" v="370" actId="14100"/>
        <pc:sldMkLst>
          <pc:docMk/>
          <pc:sldMk cId="2168048830" sldId="278"/>
        </pc:sldMkLst>
        <pc:spChg chg="mod ord">
          <ac:chgData name="kiwkwok" userId="f8fcfeb7-6215-4710-ae9b-46389934d9d5" providerId="ADAL" clId="{A1278C4F-4832-4B96-A356-6030AA070B3A}" dt="2024-03-28T08:39:34.156" v="370" actId="14100"/>
          <ac:spMkLst>
            <pc:docMk/>
            <pc:sldMk cId="2168048830" sldId="278"/>
            <ac:spMk id="2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8:39:28.696" v="369" actId="700"/>
          <ac:spMkLst>
            <pc:docMk/>
            <pc:sldMk cId="2168048830" sldId="278"/>
            <ac:spMk id="3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8:39:28.696" v="369" actId="700"/>
          <ac:spMkLst>
            <pc:docMk/>
            <pc:sldMk cId="2168048830" sldId="278"/>
            <ac:spMk id="4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35:25.094" v="207" actId="12788"/>
          <ac:spMkLst>
            <pc:docMk/>
            <pc:sldMk cId="2168048830" sldId="278"/>
            <ac:spMk id="5" creationId="{2D5FF384-AC99-194C-AD9A-A42CDB691139}"/>
          </ac:spMkLst>
        </pc:spChg>
        <pc:spChg chg="mod">
          <ac:chgData name="kiwkwok" userId="f8fcfeb7-6215-4710-ae9b-46389934d9d5" providerId="ADAL" clId="{A1278C4F-4832-4B96-A356-6030AA070B3A}" dt="2024-03-28T08:35:25.094" v="207" actId="12788"/>
          <ac:spMkLst>
            <pc:docMk/>
            <pc:sldMk cId="2168048830" sldId="278"/>
            <ac:spMk id="7" creationId="{00000000-0000-0000-0000-000000000000}"/>
          </ac:spMkLst>
        </pc:spChg>
        <pc:picChg chg="mod">
          <ac:chgData name="kiwkwok" userId="f8fcfeb7-6215-4710-ae9b-46389934d9d5" providerId="ADAL" clId="{A1278C4F-4832-4B96-A356-6030AA070B3A}" dt="2024-03-28T08:35:25.094" v="207" actId="12788"/>
          <ac:picMkLst>
            <pc:docMk/>
            <pc:sldMk cId="2168048830" sldId="278"/>
            <ac:picMk id="6" creationId="{00000000-0000-0000-0000-000000000000}"/>
          </ac:picMkLst>
        </pc:picChg>
      </pc:sldChg>
      <pc:sldChg chg="delSp modSp mod delAnim chgLayout">
        <pc:chgData name="kiwkwok" userId="f8fcfeb7-6215-4710-ae9b-46389934d9d5" providerId="ADAL" clId="{A1278C4F-4832-4B96-A356-6030AA070B3A}" dt="2024-03-28T09:08:27.335" v="709" actId="20577"/>
        <pc:sldMkLst>
          <pc:docMk/>
          <pc:sldMk cId="3792927106" sldId="279"/>
        </pc:sldMkLst>
        <pc:spChg chg="mod ord">
          <ac:chgData name="kiwkwok" userId="f8fcfeb7-6215-4710-ae9b-46389934d9d5" providerId="ADAL" clId="{A1278C4F-4832-4B96-A356-6030AA070B3A}" dt="2024-03-28T09:08:27.335" v="709" actId="20577"/>
          <ac:spMkLst>
            <pc:docMk/>
            <pc:sldMk cId="3792927106" sldId="279"/>
            <ac:spMk id="2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8:39:16.824" v="365" actId="700"/>
          <ac:spMkLst>
            <pc:docMk/>
            <pc:sldMk cId="3792927106" sldId="279"/>
            <ac:spMk id="3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8:39:16.824" v="365" actId="700"/>
          <ac:spMkLst>
            <pc:docMk/>
            <pc:sldMk cId="3792927106" sldId="279"/>
            <ac:spMk id="4" creationId="{00000000-0000-0000-0000-000000000000}"/>
          </ac:spMkLst>
        </pc:spChg>
        <pc:spChg chg="del">
          <ac:chgData name="kiwkwok" userId="f8fcfeb7-6215-4710-ae9b-46389934d9d5" providerId="ADAL" clId="{A1278C4F-4832-4B96-A356-6030AA070B3A}" dt="2024-03-28T08:29:17.729" v="141" actId="478"/>
          <ac:spMkLst>
            <pc:docMk/>
            <pc:sldMk cId="3792927106" sldId="279"/>
            <ac:spMk id="5" creationId="{E1F9A4CA-1402-A04C-AEF5-529B2DDF6181}"/>
          </ac:spMkLst>
        </pc:spChg>
        <pc:picChg chg="mod">
          <ac:chgData name="kiwkwok" userId="f8fcfeb7-6215-4710-ae9b-46389934d9d5" providerId="ADAL" clId="{A1278C4F-4832-4B96-A356-6030AA070B3A}" dt="2024-03-28T08:31:45.793" v="155" actId="1076"/>
          <ac:picMkLst>
            <pc:docMk/>
            <pc:sldMk cId="3792927106" sldId="279"/>
            <ac:picMk id="6" creationId="{00000000-0000-0000-0000-000000000000}"/>
          </ac:picMkLst>
        </pc:picChg>
      </pc:sldChg>
      <pc:sldChg chg="addSp modSp mod chgLayout">
        <pc:chgData name="kiwkwok" userId="f8fcfeb7-6215-4710-ae9b-46389934d9d5" providerId="ADAL" clId="{A1278C4F-4832-4B96-A356-6030AA070B3A}" dt="2024-03-28T09:08:16.956" v="703"/>
        <pc:sldMkLst>
          <pc:docMk/>
          <pc:sldMk cId="1688619964" sldId="280"/>
        </pc:sldMkLst>
        <pc:spChg chg="add mod ord">
          <ac:chgData name="kiwkwok" userId="f8fcfeb7-6215-4710-ae9b-46389934d9d5" providerId="ADAL" clId="{A1278C4F-4832-4B96-A356-6030AA070B3A}" dt="2024-03-28T08:38:02.828" v="362" actId="20577"/>
          <ac:spMkLst>
            <pc:docMk/>
            <pc:sldMk cId="1688619964" sldId="280"/>
            <ac:spMk id="2" creationId="{AA9D0CBC-3B92-41FC-8460-CA6B334DCDD7}"/>
          </ac:spMkLst>
        </pc:spChg>
        <pc:spChg chg="mod ord">
          <ac:chgData name="kiwkwok" userId="f8fcfeb7-6215-4710-ae9b-46389934d9d5" providerId="ADAL" clId="{A1278C4F-4832-4B96-A356-6030AA070B3A}" dt="2024-03-28T08:35:51.152" v="209" actId="700"/>
          <ac:spMkLst>
            <pc:docMk/>
            <pc:sldMk cId="1688619964" sldId="280"/>
            <ac:spMk id="3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9:08:16.956" v="703"/>
          <ac:spMkLst>
            <pc:docMk/>
            <pc:sldMk cId="1688619964" sldId="280"/>
            <ac:spMk id="4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35:38.950" v="208" actId="12788"/>
          <ac:spMkLst>
            <pc:docMk/>
            <pc:sldMk cId="1688619964" sldId="280"/>
            <ac:spMk id="6" creationId="{00000000-0000-0000-0000-000000000000}"/>
          </ac:spMkLst>
        </pc:spChg>
        <pc:picChg chg="mod">
          <ac:chgData name="kiwkwok" userId="f8fcfeb7-6215-4710-ae9b-46389934d9d5" providerId="ADAL" clId="{A1278C4F-4832-4B96-A356-6030AA070B3A}" dt="2024-03-28T08:35:38.950" v="208" actId="12788"/>
          <ac:picMkLst>
            <pc:docMk/>
            <pc:sldMk cId="1688619964" sldId="280"/>
            <ac:picMk id="5" creationId="{00000000-0000-0000-0000-000000000000}"/>
          </ac:picMkLst>
        </pc:picChg>
      </pc:sldChg>
      <pc:sldChg chg="addSp delSp modSp mod chgLayout">
        <pc:chgData name="kiwkwok" userId="f8fcfeb7-6215-4710-ae9b-46389934d9d5" providerId="ADAL" clId="{A1278C4F-4832-4B96-A356-6030AA070B3A}" dt="2024-03-28T09:07:11.602" v="691"/>
        <pc:sldMkLst>
          <pc:docMk/>
          <pc:sldMk cId="3112307487" sldId="281"/>
        </pc:sldMkLst>
        <pc:spChg chg="add mod ord">
          <ac:chgData name="kiwkwok" userId="f8fcfeb7-6215-4710-ae9b-46389934d9d5" providerId="ADAL" clId="{A1278C4F-4832-4B96-A356-6030AA070B3A}" dt="2024-03-28T09:07:11.602" v="691"/>
          <ac:spMkLst>
            <pc:docMk/>
            <pc:sldMk cId="3112307487" sldId="281"/>
            <ac:spMk id="2" creationId="{F2CDF49A-E971-40BE-BDE1-117B618CDD3E}"/>
          </ac:spMkLst>
        </pc:spChg>
        <pc:spChg chg="mod ord">
          <ac:chgData name="kiwkwok" userId="f8fcfeb7-6215-4710-ae9b-46389934d9d5" providerId="ADAL" clId="{A1278C4F-4832-4B96-A356-6030AA070B3A}" dt="2024-03-28T08:39:47.222" v="372" actId="700"/>
          <ac:spMkLst>
            <pc:docMk/>
            <pc:sldMk cId="3112307487" sldId="281"/>
            <ac:spMk id="3" creationId="{00000000-0000-0000-0000-000000000000}"/>
          </ac:spMkLst>
        </pc:spChg>
        <pc:spChg chg="add del mod ord">
          <ac:chgData name="kiwkwok" userId="f8fcfeb7-6215-4710-ae9b-46389934d9d5" providerId="ADAL" clId="{A1278C4F-4832-4B96-A356-6030AA070B3A}" dt="2024-03-28T08:40:40.199" v="394"/>
          <ac:spMkLst>
            <pc:docMk/>
            <pc:sldMk cId="3112307487" sldId="281"/>
            <ac:spMk id="4" creationId="{E085979D-40EA-498B-AB42-E44017886BE8}"/>
          </ac:spMkLst>
        </pc:spChg>
        <pc:spChg chg="add del mod">
          <ac:chgData name="kiwkwok" userId="f8fcfeb7-6215-4710-ae9b-46389934d9d5" providerId="ADAL" clId="{A1278C4F-4832-4B96-A356-6030AA070B3A}" dt="2024-03-28T08:47:55.912" v="503" actId="164"/>
          <ac:spMkLst>
            <pc:docMk/>
            <pc:sldMk cId="3112307487" sldId="281"/>
            <ac:spMk id="7" creationId="{7A4C679E-F551-494D-9B9C-F7B220DD98FC}"/>
          </ac:spMkLst>
        </pc:spChg>
        <pc:spChg chg="add del mod">
          <ac:chgData name="kiwkwok" userId="f8fcfeb7-6215-4710-ae9b-46389934d9d5" providerId="ADAL" clId="{A1278C4F-4832-4B96-A356-6030AA070B3A}" dt="2024-03-28T08:47:55.912" v="503" actId="164"/>
          <ac:spMkLst>
            <pc:docMk/>
            <pc:sldMk cId="3112307487" sldId="281"/>
            <ac:spMk id="8" creationId="{367381DF-3415-45C5-B074-CCD58376709B}"/>
          </ac:spMkLst>
        </pc:spChg>
        <pc:spChg chg="add del mod">
          <ac:chgData name="kiwkwok" userId="f8fcfeb7-6215-4710-ae9b-46389934d9d5" providerId="ADAL" clId="{A1278C4F-4832-4B96-A356-6030AA070B3A}" dt="2024-03-28T08:47:55.912" v="503" actId="164"/>
          <ac:spMkLst>
            <pc:docMk/>
            <pc:sldMk cId="3112307487" sldId="281"/>
            <ac:spMk id="9" creationId="{00EBA457-F342-499A-8653-872992F4C79F}"/>
          </ac:spMkLst>
        </pc:spChg>
        <pc:spChg chg="add del mod">
          <ac:chgData name="kiwkwok" userId="f8fcfeb7-6215-4710-ae9b-46389934d9d5" providerId="ADAL" clId="{A1278C4F-4832-4B96-A356-6030AA070B3A}" dt="2024-03-28T08:47:55.912" v="503" actId="164"/>
          <ac:spMkLst>
            <pc:docMk/>
            <pc:sldMk cId="3112307487" sldId="281"/>
            <ac:spMk id="10" creationId="{2D0E62B9-6590-4102-B0C1-CB658B5A2544}"/>
          </ac:spMkLst>
        </pc:spChg>
        <pc:spChg chg="add del mod">
          <ac:chgData name="kiwkwok" userId="f8fcfeb7-6215-4710-ae9b-46389934d9d5" providerId="ADAL" clId="{A1278C4F-4832-4B96-A356-6030AA070B3A}" dt="2024-03-28T08:47:24.981" v="496" actId="21"/>
          <ac:spMkLst>
            <pc:docMk/>
            <pc:sldMk cId="3112307487" sldId="281"/>
            <ac:spMk id="12" creationId="{682BF13C-3E8D-4E08-A846-6547F9F86E92}"/>
          </ac:spMkLst>
        </pc:spChg>
        <pc:spChg chg="add del mod">
          <ac:chgData name="kiwkwok" userId="f8fcfeb7-6215-4710-ae9b-46389934d9d5" providerId="ADAL" clId="{A1278C4F-4832-4B96-A356-6030AA070B3A}" dt="2024-03-28T08:48:18.401" v="508" actId="478"/>
          <ac:spMkLst>
            <pc:docMk/>
            <pc:sldMk cId="3112307487" sldId="281"/>
            <ac:spMk id="14" creationId="{5E82156E-0E47-429A-A9AC-7A03AFBF9530}"/>
          </ac:spMkLst>
        </pc:spChg>
        <pc:spChg chg="add mod ord">
          <ac:chgData name="kiwkwok" userId="f8fcfeb7-6215-4710-ae9b-46389934d9d5" providerId="ADAL" clId="{A1278C4F-4832-4B96-A356-6030AA070B3A}" dt="2024-03-28T08:49:07.926" v="516" actId="164"/>
          <ac:spMkLst>
            <pc:docMk/>
            <pc:sldMk cId="3112307487" sldId="281"/>
            <ac:spMk id="17" creationId="{94A71D15-3B47-4C35-84AE-B3D715BD49DD}"/>
          </ac:spMkLst>
        </pc:spChg>
        <pc:grpChg chg="add mod">
          <ac:chgData name="kiwkwok" userId="f8fcfeb7-6215-4710-ae9b-46389934d9d5" providerId="ADAL" clId="{A1278C4F-4832-4B96-A356-6030AA070B3A}" dt="2024-03-28T08:49:07.926" v="516" actId="164"/>
          <ac:grpSpMkLst>
            <pc:docMk/>
            <pc:sldMk cId="3112307487" sldId="281"/>
            <ac:grpSpMk id="16" creationId="{180D6B45-A20E-458B-8F4B-9262A28ED427}"/>
          </ac:grpSpMkLst>
        </pc:grpChg>
        <pc:grpChg chg="add mod">
          <ac:chgData name="kiwkwok" userId="f8fcfeb7-6215-4710-ae9b-46389934d9d5" providerId="ADAL" clId="{A1278C4F-4832-4B96-A356-6030AA070B3A}" dt="2024-03-28T08:49:16.367" v="532" actId="1035"/>
          <ac:grpSpMkLst>
            <pc:docMk/>
            <pc:sldMk cId="3112307487" sldId="281"/>
            <ac:grpSpMk id="18" creationId="{E3E20518-0D48-46FA-9083-5CD3EF7D063C}"/>
          </ac:grpSpMkLst>
        </pc:grpChg>
        <pc:picChg chg="del mod modCrop">
          <ac:chgData name="kiwkwok" userId="f8fcfeb7-6215-4710-ae9b-46389934d9d5" providerId="ADAL" clId="{A1278C4F-4832-4B96-A356-6030AA070B3A}" dt="2024-03-28T08:40:38.705" v="393" actId="21"/>
          <ac:picMkLst>
            <pc:docMk/>
            <pc:sldMk cId="3112307487" sldId="281"/>
            <ac:picMk id="5" creationId="{00000000-0000-0000-0000-000000000000}"/>
          </ac:picMkLst>
        </pc:picChg>
        <pc:picChg chg="add del mod">
          <ac:chgData name="kiwkwok" userId="f8fcfeb7-6215-4710-ae9b-46389934d9d5" providerId="ADAL" clId="{A1278C4F-4832-4B96-A356-6030AA070B3A}" dt="2024-03-28T08:47:29.468" v="497" actId="21"/>
          <ac:picMkLst>
            <pc:docMk/>
            <pc:sldMk cId="3112307487" sldId="281"/>
            <ac:picMk id="6" creationId="{049D1E67-6106-4F48-9382-18B2FE3A5952}"/>
          </ac:picMkLst>
        </pc:picChg>
        <pc:picChg chg="add mod ord">
          <ac:chgData name="kiwkwok" userId="f8fcfeb7-6215-4710-ae9b-46389934d9d5" providerId="ADAL" clId="{A1278C4F-4832-4B96-A356-6030AA070B3A}" dt="2024-03-28T08:47:55.912" v="503" actId="164"/>
          <ac:picMkLst>
            <pc:docMk/>
            <pc:sldMk cId="3112307487" sldId="281"/>
            <ac:picMk id="15" creationId="{93187E95-F609-4E37-B3CC-200C938B7A8C}"/>
          </ac:picMkLst>
        </pc:picChg>
      </pc:sldChg>
      <pc:sldChg chg="addSp delSp modSp mod">
        <pc:chgData name="kiwkwok" userId="f8fcfeb7-6215-4710-ae9b-46389934d9d5" providerId="ADAL" clId="{A1278C4F-4832-4B96-A356-6030AA070B3A}" dt="2024-03-28T09:06:35.842" v="686"/>
        <pc:sldMkLst>
          <pc:docMk/>
          <pc:sldMk cId="2598515965" sldId="282"/>
        </pc:sldMkLst>
        <pc:spChg chg="mod">
          <ac:chgData name="kiwkwok" userId="f8fcfeb7-6215-4710-ae9b-46389934d9d5" providerId="ADAL" clId="{A1278C4F-4832-4B96-A356-6030AA070B3A}" dt="2024-03-28T09:06:35.842" v="686"/>
          <ac:spMkLst>
            <pc:docMk/>
            <pc:sldMk cId="2598515965" sldId="282"/>
            <ac:spMk id="4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9:06:34.330" v="685" actId="1076"/>
          <ac:spMkLst>
            <pc:docMk/>
            <pc:sldMk cId="2598515965" sldId="282"/>
            <ac:spMk id="7" creationId="{D4053268-3435-CB4B-BD69-E4513FBA21D5}"/>
          </ac:spMkLst>
        </pc:spChg>
        <pc:spChg chg="del">
          <ac:chgData name="kiwkwok" userId="f8fcfeb7-6215-4710-ae9b-46389934d9d5" providerId="ADAL" clId="{A1278C4F-4832-4B96-A356-6030AA070B3A}" dt="2024-03-28T08:54:11.953" v="595" actId="478"/>
          <ac:spMkLst>
            <pc:docMk/>
            <pc:sldMk cId="2598515965" sldId="282"/>
            <ac:spMk id="8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9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10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11" creationId="{00000000-0000-0000-0000-000000000000}"/>
          </ac:spMkLst>
        </pc:spChg>
        <pc:spChg chg="add del 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12" creationId="{00000000-0000-0000-0000-000000000000}"/>
          </ac:spMkLst>
        </pc:spChg>
        <pc:spChg chg="add del 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13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14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18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20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21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23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26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28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31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33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35" creationId="{00000000-0000-0000-0000-000000000000}"/>
          </ac:spMkLst>
        </pc:spChg>
        <pc:spChg chg="add mod ord">
          <ac:chgData name="kiwkwok" userId="f8fcfeb7-6215-4710-ae9b-46389934d9d5" providerId="ADAL" clId="{A1278C4F-4832-4B96-A356-6030AA070B3A}" dt="2024-03-28T08:56:50.525" v="606" actId="12788"/>
          <ac:spMkLst>
            <pc:docMk/>
            <pc:sldMk cId="2598515965" sldId="282"/>
            <ac:spMk id="38" creationId="{80C0D204-8A09-4777-9694-16DDA394F364}"/>
          </ac:spMkLst>
        </pc:spChg>
        <pc:grpChg chg="add mod">
          <ac:chgData name="kiwkwok" userId="f8fcfeb7-6215-4710-ae9b-46389934d9d5" providerId="ADAL" clId="{A1278C4F-4832-4B96-A356-6030AA070B3A}" dt="2024-03-28T08:56:50.525" v="606" actId="12788"/>
          <ac:grpSpMkLst>
            <pc:docMk/>
            <pc:sldMk cId="2598515965" sldId="282"/>
            <ac:grpSpMk id="2" creationId="{82675BB9-BB5B-4035-AA09-F3C2795AE026}"/>
          </ac:grpSpMkLst>
        </pc:grpChg>
        <pc:grpChg chg="add mod">
          <ac:chgData name="kiwkwok" userId="f8fcfeb7-6215-4710-ae9b-46389934d9d5" providerId="ADAL" clId="{A1278C4F-4832-4B96-A356-6030AA070B3A}" dt="2024-03-28T08:56:50.525" v="606" actId="12788"/>
          <ac:grpSpMkLst>
            <pc:docMk/>
            <pc:sldMk cId="2598515965" sldId="282"/>
            <ac:grpSpMk id="39" creationId="{01A0B012-FB65-4E59-BB19-52E3AA0CBF8D}"/>
          </ac:grpSpMkLst>
        </pc:grpChg>
        <pc:picChg chg="mod">
          <ac:chgData name="kiwkwok" userId="f8fcfeb7-6215-4710-ae9b-46389934d9d5" providerId="ADAL" clId="{A1278C4F-4832-4B96-A356-6030AA070B3A}" dt="2024-03-28T08:56:50.525" v="606" actId="12788"/>
          <ac:picMkLst>
            <pc:docMk/>
            <pc:sldMk cId="2598515965" sldId="282"/>
            <ac:picMk id="5" creationId="{00000000-0000-0000-0000-000000000000}"/>
          </ac:picMkLst>
        </pc:picChg>
        <pc:picChg chg="mod">
          <ac:chgData name="kiwkwok" userId="f8fcfeb7-6215-4710-ae9b-46389934d9d5" providerId="ADAL" clId="{A1278C4F-4832-4B96-A356-6030AA070B3A}" dt="2024-03-28T08:56:50.525" v="606" actId="12788"/>
          <ac:picMkLst>
            <pc:docMk/>
            <pc:sldMk cId="2598515965" sldId="282"/>
            <ac:picMk id="6" creationId="{00000000-0000-0000-0000-000000000000}"/>
          </ac:picMkLst>
        </pc:picChg>
        <pc:cxnChg chg="mod">
          <ac:chgData name="kiwkwok" userId="f8fcfeb7-6215-4710-ae9b-46389934d9d5" providerId="ADAL" clId="{A1278C4F-4832-4B96-A356-6030AA070B3A}" dt="2024-03-28T08:56:50.525" v="606" actId="12788"/>
          <ac:cxnSpMkLst>
            <pc:docMk/>
            <pc:sldMk cId="2598515965" sldId="282"/>
            <ac:cxnSpMk id="15" creationId="{00000000-0000-0000-0000-000000000000}"/>
          </ac:cxnSpMkLst>
        </pc:cxnChg>
        <pc:cxnChg chg="mod">
          <ac:chgData name="kiwkwok" userId="f8fcfeb7-6215-4710-ae9b-46389934d9d5" providerId="ADAL" clId="{A1278C4F-4832-4B96-A356-6030AA070B3A}" dt="2024-03-28T08:56:50.525" v="606" actId="12788"/>
          <ac:cxnSpMkLst>
            <pc:docMk/>
            <pc:sldMk cId="2598515965" sldId="282"/>
            <ac:cxnSpMk id="16" creationId="{00000000-0000-0000-0000-000000000000}"/>
          </ac:cxnSpMkLst>
        </pc:cxnChg>
        <pc:cxnChg chg="mod">
          <ac:chgData name="kiwkwok" userId="f8fcfeb7-6215-4710-ae9b-46389934d9d5" providerId="ADAL" clId="{A1278C4F-4832-4B96-A356-6030AA070B3A}" dt="2024-03-28T08:56:50.525" v="606" actId="12788"/>
          <ac:cxnSpMkLst>
            <pc:docMk/>
            <pc:sldMk cId="2598515965" sldId="282"/>
            <ac:cxnSpMk id="17" creationId="{00000000-0000-0000-0000-000000000000}"/>
          </ac:cxnSpMkLst>
        </pc:cxnChg>
        <pc:cxnChg chg="mod">
          <ac:chgData name="kiwkwok" userId="f8fcfeb7-6215-4710-ae9b-46389934d9d5" providerId="ADAL" clId="{A1278C4F-4832-4B96-A356-6030AA070B3A}" dt="2024-03-28T08:56:50.525" v="606" actId="12788"/>
          <ac:cxnSpMkLst>
            <pc:docMk/>
            <pc:sldMk cId="2598515965" sldId="282"/>
            <ac:cxnSpMk id="19" creationId="{00000000-0000-0000-0000-000000000000}"/>
          </ac:cxnSpMkLst>
        </pc:cxnChg>
        <pc:cxnChg chg="mod">
          <ac:chgData name="kiwkwok" userId="f8fcfeb7-6215-4710-ae9b-46389934d9d5" providerId="ADAL" clId="{A1278C4F-4832-4B96-A356-6030AA070B3A}" dt="2024-03-28T08:56:50.525" v="606" actId="12788"/>
          <ac:cxnSpMkLst>
            <pc:docMk/>
            <pc:sldMk cId="2598515965" sldId="282"/>
            <ac:cxnSpMk id="22" creationId="{00000000-0000-0000-0000-000000000000}"/>
          </ac:cxnSpMkLst>
        </pc:cxnChg>
        <pc:cxnChg chg="mod">
          <ac:chgData name="kiwkwok" userId="f8fcfeb7-6215-4710-ae9b-46389934d9d5" providerId="ADAL" clId="{A1278C4F-4832-4B96-A356-6030AA070B3A}" dt="2024-03-28T08:56:50.525" v="606" actId="12788"/>
          <ac:cxnSpMkLst>
            <pc:docMk/>
            <pc:sldMk cId="2598515965" sldId="282"/>
            <ac:cxnSpMk id="24" creationId="{00000000-0000-0000-0000-000000000000}"/>
          </ac:cxnSpMkLst>
        </pc:cxnChg>
        <pc:cxnChg chg="mod">
          <ac:chgData name="kiwkwok" userId="f8fcfeb7-6215-4710-ae9b-46389934d9d5" providerId="ADAL" clId="{A1278C4F-4832-4B96-A356-6030AA070B3A}" dt="2024-03-28T08:56:50.525" v="606" actId="12788"/>
          <ac:cxnSpMkLst>
            <pc:docMk/>
            <pc:sldMk cId="2598515965" sldId="282"/>
            <ac:cxnSpMk id="25" creationId="{00000000-0000-0000-0000-000000000000}"/>
          </ac:cxnSpMkLst>
        </pc:cxnChg>
        <pc:cxnChg chg="mod">
          <ac:chgData name="kiwkwok" userId="f8fcfeb7-6215-4710-ae9b-46389934d9d5" providerId="ADAL" clId="{A1278C4F-4832-4B96-A356-6030AA070B3A}" dt="2024-03-28T08:56:50.525" v="606" actId="12788"/>
          <ac:cxnSpMkLst>
            <pc:docMk/>
            <pc:sldMk cId="2598515965" sldId="282"/>
            <ac:cxnSpMk id="27" creationId="{00000000-0000-0000-0000-000000000000}"/>
          </ac:cxnSpMkLst>
        </pc:cxnChg>
        <pc:cxnChg chg="mod">
          <ac:chgData name="kiwkwok" userId="f8fcfeb7-6215-4710-ae9b-46389934d9d5" providerId="ADAL" clId="{A1278C4F-4832-4B96-A356-6030AA070B3A}" dt="2024-03-28T08:56:50.525" v="606" actId="12788"/>
          <ac:cxnSpMkLst>
            <pc:docMk/>
            <pc:sldMk cId="2598515965" sldId="282"/>
            <ac:cxnSpMk id="29" creationId="{00000000-0000-0000-0000-000000000000}"/>
          </ac:cxnSpMkLst>
        </pc:cxnChg>
        <pc:cxnChg chg="mod">
          <ac:chgData name="kiwkwok" userId="f8fcfeb7-6215-4710-ae9b-46389934d9d5" providerId="ADAL" clId="{A1278C4F-4832-4B96-A356-6030AA070B3A}" dt="2024-03-28T08:56:50.525" v="606" actId="12788"/>
          <ac:cxnSpMkLst>
            <pc:docMk/>
            <pc:sldMk cId="2598515965" sldId="282"/>
            <ac:cxnSpMk id="30" creationId="{00000000-0000-0000-0000-000000000000}"/>
          </ac:cxnSpMkLst>
        </pc:cxnChg>
        <pc:cxnChg chg="mod">
          <ac:chgData name="kiwkwok" userId="f8fcfeb7-6215-4710-ae9b-46389934d9d5" providerId="ADAL" clId="{A1278C4F-4832-4B96-A356-6030AA070B3A}" dt="2024-03-28T08:56:50.525" v="606" actId="12788"/>
          <ac:cxnSpMkLst>
            <pc:docMk/>
            <pc:sldMk cId="2598515965" sldId="282"/>
            <ac:cxnSpMk id="32" creationId="{00000000-0000-0000-0000-000000000000}"/>
          </ac:cxnSpMkLst>
        </pc:cxnChg>
        <pc:cxnChg chg="mod">
          <ac:chgData name="kiwkwok" userId="f8fcfeb7-6215-4710-ae9b-46389934d9d5" providerId="ADAL" clId="{A1278C4F-4832-4B96-A356-6030AA070B3A}" dt="2024-03-28T08:56:50.525" v="606" actId="12788"/>
          <ac:cxnSpMkLst>
            <pc:docMk/>
            <pc:sldMk cId="2598515965" sldId="282"/>
            <ac:cxnSpMk id="34" creationId="{00000000-0000-0000-0000-000000000000}"/>
          </ac:cxnSpMkLst>
        </pc:cxnChg>
      </pc:sldChg>
      <pc:sldChg chg="addSp delSp modSp mod modAnim chgLayout">
        <pc:chgData name="kiwkwok" userId="f8fcfeb7-6215-4710-ae9b-46389934d9d5" providerId="ADAL" clId="{A1278C4F-4832-4B96-A356-6030AA070B3A}" dt="2024-03-28T09:03:43.786" v="665" actId="1076"/>
        <pc:sldMkLst>
          <pc:docMk/>
          <pc:sldMk cId="3262039571" sldId="283"/>
        </pc:sldMkLst>
        <pc:spChg chg="mod ord">
          <ac:chgData name="kiwkwok" userId="f8fcfeb7-6215-4710-ae9b-46389934d9d5" providerId="ADAL" clId="{A1278C4F-4832-4B96-A356-6030AA070B3A}" dt="2024-03-28T08:58:35.811" v="610" actId="20577"/>
          <ac:spMkLst>
            <pc:docMk/>
            <pc:sldMk cId="3262039571" sldId="283"/>
            <ac:spMk id="2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8:58:29.659" v="607" actId="700"/>
          <ac:spMkLst>
            <pc:docMk/>
            <pc:sldMk cId="3262039571" sldId="283"/>
            <ac:spMk id="3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8:58:29.659" v="607" actId="700"/>
          <ac:spMkLst>
            <pc:docMk/>
            <pc:sldMk cId="3262039571" sldId="283"/>
            <ac:spMk id="4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9:00:52.673" v="624" actId="164"/>
          <ac:spMkLst>
            <pc:docMk/>
            <pc:sldMk cId="3262039571" sldId="283"/>
            <ac:spMk id="5" creationId="{8C26739C-2618-1D48-B6CB-F088E599DC98}"/>
          </ac:spMkLst>
        </pc:spChg>
        <pc:spChg chg="mod">
          <ac:chgData name="kiwkwok" userId="f8fcfeb7-6215-4710-ae9b-46389934d9d5" providerId="ADAL" clId="{A1278C4F-4832-4B96-A356-6030AA070B3A}" dt="2024-03-28T09:00:52.673" v="624" actId="164"/>
          <ac:spMkLst>
            <pc:docMk/>
            <pc:sldMk cId="3262039571" sldId="283"/>
            <ac:spMk id="6" creationId="{0BD52F3B-D713-A745-B2ED-0DE4A4B02D8D}"/>
          </ac:spMkLst>
        </pc:spChg>
        <pc:spChg chg="mod">
          <ac:chgData name="kiwkwok" userId="f8fcfeb7-6215-4710-ae9b-46389934d9d5" providerId="ADAL" clId="{A1278C4F-4832-4B96-A356-6030AA070B3A}" dt="2024-03-28T09:00:52.673" v="624" actId="164"/>
          <ac:spMkLst>
            <pc:docMk/>
            <pc:sldMk cId="3262039571" sldId="283"/>
            <ac:spMk id="7" creationId="{E6131C12-A025-4448-A2CE-CA8D1D6037E0}"/>
          </ac:spMkLst>
        </pc:spChg>
        <pc:spChg chg="mod topLvl">
          <ac:chgData name="kiwkwok" userId="f8fcfeb7-6215-4710-ae9b-46389934d9d5" providerId="ADAL" clId="{A1278C4F-4832-4B96-A356-6030AA070B3A}" dt="2024-03-28T09:03:31.193" v="663" actId="164"/>
          <ac:spMkLst>
            <pc:docMk/>
            <pc:sldMk cId="3262039571" sldId="283"/>
            <ac:spMk id="9" creationId="{3E3F4847-57A7-5A4A-A1A8-B39B10951018}"/>
          </ac:spMkLst>
        </pc:spChg>
        <pc:spChg chg="mod topLvl">
          <ac:chgData name="kiwkwok" userId="f8fcfeb7-6215-4710-ae9b-46389934d9d5" providerId="ADAL" clId="{A1278C4F-4832-4B96-A356-6030AA070B3A}" dt="2024-03-28T09:03:31.193" v="663" actId="164"/>
          <ac:spMkLst>
            <pc:docMk/>
            <pc:sldMk cId="3262039571" sldId="283"/>
            <ac:spMk id="11" creationId="{EC015760-4BD5-CF4A-BD3A-07C4F3392AEA}"/>
          </ac:spMkLst>
        </pc:spChg>
        <pc:spChg chg="mod topLvl">
          <ac:chgData name="kiwkwok" userId="f8fcfeb7-6215-4710-ae9b-46389934d9d5" providerId="ADAL" clId="{A1278C4F-4832-4B96-A356-6030AA070B3A}" dt="2024-03-28T09:02:25.462" v="631" actId="164"/>
          <ac:spMkLst>
            <pc:docMk/>
            <pc:sldMk cId="3262039571" sldId="283"/>
            <ac:spMk id="13" creationId="{471274B9-9185-4F4E-9F02-EA23F12F00B9}"/>
          </ac:spMkLst>
        </pc:spChg>
        <pc:spChg chg="mod topLvl">
          <ac:chgData name="kiwkwok" userId="f8fcfeb7-6215-4710-ae9b-46389934d9d5" providerId="ADAL" clId="{A1278C4F-4832-4B96-A356-6030AA070B3A}" dt="2024-03-28T09:02:25.462" v="631" actId="164"/>
          <ac:spMkLst>
            <pc:docMk/>
            <pc:sldMk cId="3262039571" sldId="283"/>
            <ac:spMk id="14" creationId="{5F821525-EA88-6E42-B326-15FDBE77C5C2}"/>
          </ac:spMkLst>
        </pc:spChg>
        <pc:spChg chg="mod topLvl">
          <ac:chgData name="kiwkwok" userId="f8fcfeb7-6215-4710-ae9b-46389934d9d5" providerId="ADAL" clId="{A1278C4F-4832-4B96-A356-6030AA070B3A}" dt="2024-03-28T09:03:31.193" v="663" actId="164"/>
          <ac:spMkLst>
            <pc:docMk/>
            <pc:sldMk cId="3262039571" sldId="283"/>
            <ac:spMk id="17" creationId="{D4A9016D-D3CD-ED4B-8A69-8C9058F560DA}"/>
          </ac:spMkLst>
        </pc:spChg>
        <pc:grpChg chg="del">
          <ac:chgData name="kiwkwok" userId="f8fcfeb7-6215-4710-ae9b-46389934d9d5" providerId="ADAL" clId="{A1278C4F-4832-4B96-A356-6030AA070B3A}" dt="2024-03-28T09:01:42.855" v="627" actId="165"/>
          <ac:grpSpMkLst>
            <pc:docMk/>
            <pc:sldMk cId="3262039571" sldId="283"/>
            <ac:grpSpMk id="8" creationId="{2B95127C-D97F-3440-A487-0253E75BF4A9}"/>
          </ac:grpSpMkLst>
        </pc:grpChg>
        <pc:grpChg chg="del mod topLvl">
          <ac:chgData name="kiwkwok" userId="f8fcfeb7-6215-4710-ae9b-46389934d9d5" providerId="ADAL" clId="{A1278C4F-4832-4B96-A356-6030AA070B3A}" dt="2024-03-28T09:02:05.071" v="630" actId="165"/>
          <ac:grpSpMkLst>
            <pc:docMk/>
            <pc:sldMk cId="3262039571" sldId="283"/>
            <ac:grpSpMk id="10" creationId="{C9DF0350-4779-5A46-BAC8-0D286B124B82}"/>
          </ac:grpSpMkLst>
        </pc:grpChg>
        <pc:grpChg chg="add mod">
          <ac:chgData name="kiwkwok" userId="f8fcfeb7-6215-4710-ae9b-46389934d9d5" providerId="ADAL" clId="{A1278C4F-4832-4B96-A356-6030AA070B3A}" dt="2024-03-28T09:00:57.185" v="625" actId="1076"/>
          <ac:grpSpMkLst>
            <pc:docMk/>
            <pc:sldMk cId="3262039571" sldId="283"/>
            <ac:grpSpMk id="21" creationId="{E7DC9603-CB2E-4003-BC93-CA1C947D98DF}"/>
          </ac:grpSpMkLst>
        </pc:grpChg>
        <pc:grpChg chg="add del mod">
          <ac:chgData name="kiwkwok" userId="f8fcfeb7-6215-4710-ae9b-46389934d9d5" providerId="ADAL" clId="{A1278C4F-4832-4B96-A356-6030AA070B3A}" dt="2024-03-28T09:01:58.003" v="629" actId="165"/>
          <ac:grpSpMkLst>
            <pc:docMk/>
            <pc:sldMk cId="3262039571" sldId="283"/>
            <ac:grpSpMk id="22" creationId="{7E302D81-C4B1-4BA3-A8EC-4E9519619DDE}"/>
          </ac:grpSpMkLst>
        </pc:grpChg>
        <pc:grpChg chg="add mod">
          <ac:chgData name="kiwkwok" userId="f8fcfeb7-6215-4710-ae9b-46389934d9d5" providerId="ADAL" clId="{A1278C4F-4832-4B96-A356-6030AA070B3A}" dt="2024-03-28T09:03:31.193" v="663" actId="164"/>
          <ac:grpSpMkLst>
            <pc:docMk/>
            <pc:sldMk cId="3262039571" sldId="283"/>
            <ac:grpSpMk id="23" creationId="{1B9DFD34-576B-4F6D-9C54-5F542E2FC9F5}"/>
          </ac:grpSpMkLst>
        </pc:grpChg>
        <pc:grpChg chg="add mod">
          <ac:chgData name="kiwkwok" userId="f8fcfeb7-6215-4710-ae9b-46389934d9d5" providerId="ADAL" clId="{A1278C4F-4832-4B96-A356-6030AA070B3A}" dt="2024-03-28T09:03:43.786" v="665" actId="1076"/>
          <ac:grpSpMkLst>
            <pc:docMk/>
            <pc:sldMk cId="3262039571" sldId="283"/>
            <ac:grpSpMk id="24" creationId="{9B185068-1D1D-4590-A01F-67910F80439C}"/>
          </ac:grpSpMkLst>
        </pc:grpChg>
        <pc:picChg chg="mod">
          <ac:chgData name="kiwkwok" userId="f8fcfeb7-6215-4710-ae9b-46389934d9d5" providerId="ADAL" clId="{A1278C4F-4832-4B96-A356-6030AA070B3A}" dt="2024-03-28T09:03:31.193" v="663" actId="164"/>
          <ac:picMkLst>
            <pc:docMk/>
            <pc:sldMk cId="3262039571" sldId="283"/>
            <ac:picMk id="18" creationId="{D50589DB-0C67-CD4E-A29D-0D3BC9E05FA8}"/>
          </ac:picMkLst>
        </pc:picChg>
        <pc:picChg chg="mod">
          <ac:chgData name="kiwkwok" userId="f8fcfeb7-6215-4710-ae9b-46389934d9d5" providerId="ADAL" clId="{A1278C4F-4832-4B96-A356-6030AA070B3A}" dt="2024-03-28T08:59:16.167" v="614" actId="1076"/>
          <ac:picMkLst>
            <pc:docMk/>
            <pc:sldMk cId="3262039571" sldId="283"/>
            <ac:picMk id="19" creationId="{00000000-0000-0000-0000-000000000000}"/>
          </ac:picMkLst>
        </pc:picChg>
        <pc:picChg chg="mod">
          <ac:chgData name="kiwkwok" userId="f8fcfeb7-6215-4710-ae9b-46389934d9d5" providerId="ADAL" clId="{A1278C4F-4832-4B96-A356-6030AA070B3A}" dt="2024-03-28T09:03:37.273" v="664" actId="1076"/>
          <ac:picMkLst>
            <pc:docMk/>
            <pc:sldMk cId="3262039571" sldId="283"/>
            <ac:picMk id="20" creationId="{00000000-0000-0000-0000-000000000000}"/>
          </ac:picMkLst>
        </pc:picChg>
        <pc:cxnChg chg="mod topLvl">
          <ac:chgData name="kiwkwok" userId="f8fcfeb7-6215-4710-ae9b-46389934d9d5" providerId="ADAL" clId="{A1278C4F-4832-4B96-A356-6030AA070B3A}" dt="2024-03-28T09:03:31.193" v="663" actId="164"/>
          <ac:cxnSpMkLst>
            <pc:docMk/>
            <pc:sldMk cId="3262039571" sldId="283"/>
            <ac:cxnSpMk id="12" creationId="{4A67789A-B10C-A047-A507-FF975F810364}"/>
          </ac:cxnSpMkLst>
        </pc:cxnChg>
        <pc:cxnChg chg="mod topLvl">
          <ac:chgData name="kiwkwok" userId="f8fcfeb7-6215-4710-ae9b-46389934d9d5" providerId="ADAL" clId="{A1278C4F-4832-4B96-A356-6030AA070B3A}" dt="2024-03-28T09:03:31.193" v="663" actId="164"/>
          <ac:cxnSpMkLst>
            <pc:docMk/>
            <pc:sldMk cId="3262039571" sldId="283"/>
            <ac:cxnSpMk id="15" creationId="{772C0E2E-01C2-AF40-93BB-773BF330DD95}"/>
          </ac:cxnSpMkLst>
        </pc:cxnChg>
        <pc:cxnChg chg="mod topLvl">
          <ac:chgData name="kiwkwok" userId="f8fcfeb7-6215-4710-ae9b-46389934d9d5" providerId="ADAL" clId="{A1278C4F-4832-4B96-A356-6030AA070B3A}" dt="2024-03-28T09:03:31.193" v="663" actId="164"/>
          <ac:cxnSpMkLst>
            <pc:docMk/>
            <pc:sldMk cId="3262039571" sldId="283"/>
            <ac:cxnSpMk id="16" creationId="{817E3A71-1029-1A47-AB03-E815AB4B09E8}"/>
          </ac:cxnSpMkLst>
        </pc:cxnChg>
      </pc:sldChg>
      <pc:sldChg chg="addSp delSp modSp mod chgLayout">
        <pc:chgData name="kiwkwok" userId="f8fcfeb7-6215-4710-ae9b-46389934d9d5" providerId="ADAL" clId="{A1278C4F-4832-4B96-A356-6030AA070B3A}" dt="2024-03-28T09:18:23.117" v="781" actId="164"/>
        <pc:sldMkLst>
          <pc:docMk/>
          <pc:sldMk cId="4261302061" sldId="285"/>
        </pc:sldMkLst>
        <pc:spChg chg="mod ord">
          <ac:chgData name="kiwkwok" userId="f8fcfeb7-6215-4710-ae9b-46389934d9d5" providerId="ADAL" clId="{A1278C4F-4832-4B96-A356-6030AA070B3A}" dt="2024-03-28T09:16:57.098" v="763" actId="20577"/>
          <ac:spMkLst>
            <pc:docMk/>
            <pc:sldMk cId="4261302061" sldId="285"/>
            <ac:spMk id="2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9:09:56.712" v="715" actId="700"/>
          <ac:spMkLst>
            <pc:docMk/>
            <pc:sldMk cId="4261302061" sldId="285"/>
            <ac:spMk id="3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9:10:16.548" v="720" actId="115"/>
          <ac:spMkLst>
            <pc:docMk/>
            <pc:sldMk cId="4261302061" sldId="285"/>
            <ac:spMk id="4" creationId="{00000000-0000-0000-0000-000000000000}"/>
          </ac:spMkLst>
        </pc:spChg>
        <pc:spChg chg="mod topLvl">
          <ac:chgData name="kiwkwok" userId="f8fcfeb7-6215-4710-ae9b-46389934d9d5" providerId="ADAL" clId="{A1278C4F-4832-4B96-A356-6030AA070B3A}" dt="2024-03-28T09:12:01.050" v="736" actId="1076"/>
          <ac:spMkLst>
            <pc:docMk/>
            <pc:sldMk cId="4261302061" sldId="285"/>
            <ac:spMk id="8" creationId="{00000000-0000-0000-0000-000000000000}"/>
          </ac:spMkLst>
        </pc:spChg>
        <pc:spChg chg="mod topLvl">
          <ac:chgData name="kiwkwok" userId="f8fcfeb7-6215-4710-ae9b-46389934d9d5" providerId="ADAL" clId="{A1278C4F-4832-4B96-A356-6030AA070B3A}" dt="2024-03-28T09:12:01.050" v="736" actId="1076"/>
          <ac:spMkLst>
            <pc:docMk/>
            <pc:sldMk cId="4261302061" sldId="285"/>
            <ac:spMk id="9" creationId="{00000000-0000-0000-0000-000000000000}"/>
          </ac:spMkLst>
        </pc:spChg>
        <pc:spChg chg="mod topLvl">
          <ac:chgData name="kiwkwok" userId="f8fcfeb7-6215-4710-ae9b-46389934d9d5" providerId="ADAL" clId="{A1278C4F-4832-4B96-A356-6030AA070B3A}" dt="2024-03-28T09:12:01.050" v="736" actId="1076"/>
          <ac:spMkLst>
            <pc:docMk/>
            <pc:sldMk cId="4261302061" sldId="285"/>
            <ac:spMk id="10" creationId="{00000000-0000-0000-0000-000000000000}"/>
          </ac:spMkLst>
        </pc:spChg>
        <pc:spChg chg="mod topLvl">
          <ac:chgData name="kiwkwok" userId="f8fcfeb7-6215-4710-ae9b-46389934d9d5" providerId="ADAL" clId="{A1278C4F-4832-4B96-A356-6030AA070B3A}" dt="2024-03-28T09:12:01.050" v="736" actId="1076"/>
          <ac:spMkLst>
            <pc:docMk/>
            <pc:sldMk cId="4261302061" sldId="285"/>
            <ac:spMk id="11" creationId="{00000000-0000-0000-0000-000000000000}"/>
          </ac:spMkLst>
        </pc:spChg>
        <pc:spChg chg="mod topLvl">
          <ac:chgData name="kiwkwok" userId="f8fcfeb7-6215-4710-ae9b-46389934d9d5" providerId="ADAL" clId="{A1278C4F-4832-4B96-A356-6030AA070B3A}" dt="2024-03-28T09:12:01.050" v="736" actId="1076"/>
          <ac:spMkLst>
            <pc:docMk/>
            <pc:sldMk cId="4261302061" sldId="285"/>
            <ac:spMk id="12" creationId="{00000000-0000-0000-0000-000000000000}"/>
          </ac:spMkLst>
        </pc:spChg>
        <pc:spChg chg="mod topLvl">
          <ac:chgData name="kiwkwok" userId="f8fcfeb7-6215-4710-ae9b-46389934d9d5" providerId="ADAL" clId="{A1278C4F-4832-4B96-A356-6030AA070B3A}" dt="2024-03-28T09:12:01.050" v="736" actId="1076"/>
          <ac:spMkLst>
            <pc:docMk/>
            <pc:sldMk cId="4261302061" sldId="285"/>
            <ac:spMk id="15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9:12:01.050" v="736" actId="1076"/>
          <ac:spMkLst>
            <pc:docMk/>
            <pc:sldMk cId="4261302061" sldId="285"/>
            <ac:spMk id="16" creationId="{00000000-0000-0000-0000-000000000000}"/>
          </ac:spMkLst>
        </pc:spChg>
        <pc:spChg chg="add mod">
          <ac:chgData name="kiwkwok" userId="f8fcfeb7-6215-4710-ae9b-46389934d9d5" providerId="ADAL" clId="{A1278C4F-4832-4B96-A356-6030AA070B3A}" dt="2024-03-28T09:18:23.117" v="781" actId="164"/>
          <ac:spMkLst>
            <pc:docMk/>
            <pc:sldMk cId="4261302061" sldId="285"/>
            <ac:spMk id="17" creationId="{3EEC49EB-C97E-4F73-B5A0-A4EFE9594254}"/>
          </ac:spMkLst>
        </pc:spChg>
        <pc:spChg chg="add mod">
          <ac:chgData name="kiwkwok" userId="f8fcfeb7-6215-4710-ae9b-46389934d9d5" providerId="ADAL" clId="{A1278C4F-4832-4B96-A356-6030AA070B3A}" dt="2024-03-28T09:18:23.117" v="781" actId="164"/>
          <ac:spMkLst>
            <pc:docMk/>
            <pc:sldMk cId="4261302061" sldId="285"/>
            <ac:spMk id="18" creationId="{37C68BB7-0EDC-46E9-93A4-783332F4FBE1}"/>
          </ac:spMkLst>
        </pc:spChg>
        <pc:grpChg chg="add mod">
          <ac:chgData name="kiwkwok" userId="f8fcfeb7-6215-4710-ae9b-46389934d9d5" providerId="ADAL" clId="{A1278C4F-4832-4B96-A356-6030AA070B3A}" dt="2024-03-28T09:18:23.117" v="781" actId="164"/>
          <ac:grpSpMkLst>
            <pc:docMk/>
            <pc:sldMk cId="4261302061" sldId="285"/>
            <ac:grpSpMk id="5" creationId="{700839BD-D4EF-4C22-A965-1ABE273DBD49}"/>
          </ac:grpSpMkLst>
        </pc:grpChg>
        <pc:grpChg chg="del mod">
          <ac:chgData name="kiwkwok" userId="f8fcfeb7-6215-4710-ae9b-46389934d9d5" providerId="ADAL" clId="{A1278C4F-4832-4B96-A356-6030AA070B3A}" dt="2024-03-28T09:11:08.159" v="727" actId="165"/>
          <ac:grpSpMkLst>
            <pc:docMk/>
            <pc:sldMk cId="4261302061" sldId="285"/>
            <ac:grpSpMk id="6" creationId="{00000000-0000-0000-0000-000000000000}"/>
          </ac:grpSpMkLst>
        </pc:grpChg>
        <pc:grpChg chg="add mod">
          <ac:chgData name="kiwkwok" userId="f8fcfeb7-6215-4710-ae9b-46389934d9d5" providerId="ADAL" clId="{A1278C4F-4832-4B96-A356-6030AA070B3A}" dt="2024-03-28T09:18:23.117" v="781" actId="164"/>
          <ac:grpSpMkLst>
            <pc:docMk/>
            <pc:sldMk cId="4261302061" sldId="285"/>
            <ac:grpSpMk id="19" creationId="{01E0EAC7-6E3E-4DDF-8F48-9CCE66C88872}"/>
          </ac:grpSpMkLst>
        </pc:grpChg>
        <pc:picChg chg="mod topLvl">
          <ac:chgData name="kiwkwok" userId="f8fcfeb7-6215-4710-ae9b-46389934d9d5" providerId="ADAL" clId="{A1278C4F-4832-4B96-A356-6030AA070B3A}" dt="2024-03-28T09:12:01.050" v="736" actId="1076"/>
          <ac:picMkLst>
            <pc:docMk/>
            <pc:sldMk cId="4261302061" sldId="285"/>
            <ac:picMk id="7" creationId="{00000000-0000-0000-0000-000000000000}"/>
          </ac:picMkLst>
        </pc:picChg>
        <pc:cxnChg chg="mod topLvl">
          <ac:chgData name="kiwkwok" userId="f8fcfeb7-6215-4710-ae9b-46389934d9d5" providerId="ADAL" clId="{A1278C4F-4832-4B96-A356-6030AA070B3A}" dt="2024-03-28T09:12:01.050" v="736" actId="1076"/>
          <ac:cxnSpMkLst>
            <pc:docMk/>
            <pc:sldMk cId="4261302061" sldId="285"/>
            <ac:cxnSpMk id="13" creationId="{00000000-0000-0000-0000-000000000000}"/>
          </ac:cxnSpMkLst>
        </pc:cxnChg>
        <pc:cxnChg chg="mod topLvl">
          <ac:chgData name="kiwkwok" userId="f8fcfeb7-6215-4710-ae9b-46389934d9d5" providerId="ADAL" clId="{A1278C4F-4832-4B96-A356-6030AA070B3A}" dt="2024-03-28T09:12:01.050" v="736" actId="1076"/>
          <ac:cxnSpMkLst>
            <pc:docMk/>
            <pc:sldMk cId="4261302061" sldId="285"/>
            <ac:cxnSpMk id="14" creationId="{00000000-0000-0000-0000-000000000000}"/>
          </ac:cxnSpMkLst>
        </pc:cxnChg>
      </pc:sldChg>
      <pc:sldChg chg="modSp mod">
        <pc:chgData name="kiwkwok" userId="f8fcfeb7-6215-4710-ae9b-46389934d9d5" providerId="ADAL" clId="{A1278C4F-4832-4B96-A356-6030AA070B3A}" dt="2024-03-28T09:19:25.968" v="788" actId="12789"/>
        <pc:sldMkLst>
          <pc:docMk/>
          <pc:sldMk cId="3939706469" sldId="286"/>
        </pc:sldMkLst>
        <pc:spChg chg="mod">
          <ac:chgData name="kiwkwok" userId="f8fcfeb7-6215-4710-ae9b-46389934d9d5" providerId="ADAL" clId="{A1278C4F-4832-4B96-A356-6030AA070B3A}" dt="2024-03-28T09:19:25.968" v="788" actId="12789"/>
          <ac:spMkLst>
            <pc:docMk/>
            <pc:sldMk cId="3939706469" sldId="286"/>
            <ac:spMk id="4" creationId="{00000000-0000-0000-0000-000000000000}"/>
          </ac:spMkLst>
        </pc:spChg>
      </pc:sldChg>
      <pc:sldChg chg="delSp modSp mod delAnim modAnim chgLayout">
        <pc:chgData name="kiwkwok" userId="f8fcfeb7-6215-4710-ae9b-46389934d9d5" providerId="ADAL" clId="{A1278C4F-4832-4B96-A356-6030AA070B3A}" dt="2024-03-28T09:25:08.192" v="867" actId="12789"/>
        <pc:sldMkLst>
          <pc:docMk/>
          <pc:sldMk cId="2180717100" sldId="287"/>
        </pc:sldMkLst>
        <pc:spChg chg="mod ord">
          <ac:chgData name="kiwkwok" userId="f8fcfeb7-6215-4710-ae9b-46389934d9d5" providerId="ADAL" clId="{A1278C4F-4832-4B96-A356-6030AA070B3A}" dt="2024-03-28T09:23:21.055" v="851" actId="27636"/>
          <ac:spMkLst>
            <pc:docMk/>
            <pc:sldMk cId="2180717100" sldId="287"/>
            <ac:spMk id="2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9:20:31.933" v="794" actId="700"/>
          <ac:spMkLst>
            <pc:docMk/>
            <pc:sldMk cId="2180717100" sldId="287"/>
            <ac:spMk id="3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9:20:31.933" v="794" actId="700"/>
          <ac:spMkLst>
            <pc:docMk/>
            <pc:sldMk cId="2180717100" sldId="287"/>
            <ac:spMk id="4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9:24:48.109" v="864" actId="1076"/>
          <ac:spMkLst>
            <pc:docMk/>
            <pc:sldMk cId="2180717100" sldId="287"/>
            <ac:spMk id="5" creationId="{D8742FFF-F022-664E-991B-0A3885B1B988}"/>
          </ac:spMkLst>
        </pc:spChg>
        <pc:spChg chg="del">
          <ac:chgData name="kiwkwok" userId="f8fcfeb7-6215-4710-ae9b-46389934d9d5" providerId="ADAL" clId="{A1278C4F-4832-4B96-A356-6030AA070B3A}" dt="2024-03-28T09:24:58.860" v="865" actId="478"/>
          <ac:spMkLst>
            <pc:docMk/>
            <pc:sldMk cId="2180717100" sldId="287"/>
            <ac:spMk id="6" creationId="{76CBE9C7-B8A6-A04A-96BF-BF6C5779DDB6}"/>
          </ac:spMkLst>
        </pc:spChg>
        <pc:picChg chg="mod">
          <ac:chgData name="kiwkwok" userId="f8fcfeb7-6215-4710-ae9b-46389934d9d5" providerId="ADAL" clId="{A1278C4F-4832-4B96-A356-6030AA070B3A}" dt="2024-03-28T09:25:08.192" v="867" actId="12789"/>
          <ac:picMkLst>
            <pc:docMk/>
            <pc:sldMk cId="2180717100" sldId="287"/>
            <ac:picMk id="7" creationId="{00000000-0000-0000-0000-000000000000}"/>
          </ac:picMkLst>
        </pc:picChg>
      </pc:sldChg>
      <pc:sldChg chg="addSp delSp modSp mod delAnim chgLayout">
        <pc:chgData name="kiwkwok" userId="f8fcfeb7-6215-4710-ae9b-46389934d9d5" providerId="ADAL" clId="{A1278C4F-4832-4B96-A356-6030AA070B3A}" dt="2024-03-28T09:30:32.678" v="895" actId="1076"/>
        <pc:sldMkLst>
          <pc:docMk/>
          <pc:sldMk cId="75411174" sldId="288"/>
        </pc:sldMkLst>
        <pc:spChg chg="add del mod ord">
          <ac:chgData name="kiwkwok" userId="f8fcfeb7-6215-4710-ae9b-46389934d9d5" providerId="ADAL" clId="{A1278C4F-4832-4B96-A356-6030AA070B3A}" dt="2024-03-28T09:26:25.945" v="875" actId="478"/>
          <ac:spMkLst>
            <pc:docMk/>
            <pc:sldMk cId="75411174" sldId="288"/>
            <ac:spMk id="2" creationId="{42CA43E2-2666-4963-B520-5E1471CF5204}"/>
          </ac:spMkLst>
        </pc:spChg>
        <pc:spChg chg="mod ord">
          <ac:chgData name="kiwkwok" userId="f8fcfeb7-6215-4710-ae9b-46389934d9d5" providerId="ADAL" clId="{A1278C4F-4832-4B96-A356-6030AA070B3A}" dt="2024-03-28T09:25:20.092" v="868" actId="700"/>
          <ac:spMkLst>
            <pc:docMk/>
            <pc:sldMk cId="75411174" sldId="288"/>
            <ac:spMk id="3" creationId="{00000000-0000-0000-0000-000000000000}"/>
          </ac:spMkLst>
        </pc:spChg>
        <pc:spChg chg="add mod ord">
          <ac:chgData name="kiwkwok" userId="f8fcfeb7-6215-4710-ae9b-46389934d9d5" providerId="ADAL" clId="{A1278C4F-4832-4B96-A356-6030AA070B3A}" dt="2024-03-28T09:26:22.148" v="874" actId="1076"/>
          <ac:spMkLst>
            <pc:docMk/>
            <pc:sldMk cId="75411174" sldId="288"/>
            <ac:spMk id="4" creationId="{2BE442DF-FA2A-4589-B6E5-C3CF4D91850C}"/>
          </ac:spMkLst>
        </pc:spChg>
        <pc:spChg chg="del">
          <ac:chgData name="kiwkwok" userId="f8fcfeb7-6215-4710-ae9b-46389934d9d5" providerId="ADAL" clId="{A1278C4F-4832-4B96-A356-6030AA070B3A}" dt="2024-03-28T09:26:02.813" v="872" actId="478"/>
          <ac:spMkLst>
            <pc:docMk/>
            <pc:sldMk cId="75411174" sldId="288"/>
            <ac:spMk id="6" creationId="{A8D0BC12-C01D-7D49-BA88-25936C3680C3}"/>
          </ac:spMkLst>
        </pc:spChg>
        <pc:graphicFrameChg chg="mod modGraphic">
          <ac:chgData name="kiwkwok" userId="f8fcfeb7-6215-4710-ae9b-46389934d9d5" providerId="ADAL" clId="{A1278C4F-4832-4B96-A356-6030AA070B3A}" dt="2024-03-28T09:30:32.678" v="895" actId="1076"/>
          <ac:graphicFrameMkLst>
            <pc:docMk/>
            <pc:sldMk cId="75411174" sldId="288"/>
            <ac:graphicFrameMk id="5" creationId="{68582ED0-6F99-DA4B-BA1B-44B44B0ADCEB}"/>
          </ac:graphicFrameMkLst>
        </pc:graphicFrameChg>
      </pc:sldChg>
      <pc:sldChg chg="addSp delSp modSp mod modClrScheme chgLayout">
        <pc:chgData name="kiwkwok" userId="f8fcfeb7-6215-4710-ae9b-46389934d9d5" providerId="ADAL" clId="{A1278C4F-4832-4B96-A356-6030AA070B3A}" dt="2024-03-28T09:32:15.803" v="919" actId="478"/>
        <pc:sldMkLst>
          <pc:docMk/>
          <pc:sldMk cId="1241934594" sldId="289"/>
        </pc:sldMkLst>
        <pc:spChg chg="mod ord">
          <ac:chgData name="kiwkwok" userId="f8fcfeb7-6215-4710-ae9b-46389934d9d5" providerId="ADAL" clId="{A1278C4F-4832-4B96-A356-6030AA070B3A}" dt="2024-03-28T09:32:12.970" v="918" actId="700"/>
          <ac:spMkLst>
            <pc:docMk/>
            <pc:sldMk cId="1241934594" sldId="289"/>
            <ac:spMk id="2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9:32:12.970" v="918" actId="700"/>
          <ac:spMkLst>
            <pc:docMk/>
            <pc:sldMk cId="1241934594" sldId="289"/>
            <ac:spMk id="3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9:30:57.846" v="901" actId="164"/>
          <ac:spMkLst>
            <pc:docMk/>
            <pc:sldMk cId="1241934594" sldId="289"/>
            <ac:spMk id="5" creationId="{00000000-0000-0000-0000-000000000000}"/>
          </ac:spMkLst>
        </pc:spChg>
        <pc:spChg chg="add del mod ord">
          <ac:chgData name="kiwkwok" userId="f8fcfeb7-6215-4710-ae9b-46389934d9d5" providerId="ADAL" clId="{A1278C4F-4832-4B96-A356-6030AA070B3A}" dt="2024-03-28T09:32:15.803" v="919" actId="478"/>
          <ac:spMkLst>
            <pc:docMk/>
            <pc:sldMk cId="1241934594" sldId="289"/>
            <ac:spMk id="8" creationId="{72A91AC9-305D-4C65-AE4B-09FA952A3E05}"/>
          </ac:spMkLst>
        </pc:spChg>
        <pc:grpChg chg="add mod">
          <ac:chgData name="kiwkwok" userId="f8fcfeb7-6215-4710-ae9b-46389934d9d5" providerId="ADAL" clId="{A1278C4F-4832-4B96-A356-6030AA070B3A}" dt="2024-03-28T09:30:57.846" v="901" actId="164"/>
          <ac:grpSpMkLst>
            <pc:docMk/>
            <pc:sldMk cId="1241934594" sldId="289"/>
            <ac:grpSpMk id="7" creationId="{36EBA028-EF8A-46F5-A498-7D199118FEFB}"/>
          </ac:grpSpMkLst>
        </pc:grpChg>
        <pc:picChg chg="mod">
          <ac:chgData name="kiwkwok" userId="f8fcfeb7-6215-4710-ae9b-46389934d9d5" providerId="ADAL" clId="{A1278C4F-4832-4B96-A356-6030AA070B3A}" dt="2024-03-28T09:30:57.846" v="901" actId="164"/>
          <ac:picMkLst>
            <pc:docMk/>
            <pc:sldMk cId="1241934594" sldId="289"/>
            <ac:picMk id="4" creationId="{00000000-0000-0000-0000-000000000000}"/>
          </ac:picMkLst>
        </pc:picChg>
        <pc:picChg chg="mod">
          <ac:chgData name="kiwkwok" userId="f8fcfeb7-6215-4710-ae9b-46389934d9d5" providerId="ADAL" clId="{A1278C4F-4832-4B96-A356-6030AA070B3A}" dt="2024-03-28T09:30:39.629" v="896" actId="1076"/>
          <ac:picMkLst>
            <pc:docMk/>
            <pc:sldMk cId="1241934594" sldId="289"/>
            <ac:picMk id="6" creationId="{00000000-0000-0000-0000-000000000000}"/>
          </ac:picMkLst>
        </pc:picChg>
      </pc:sldChg>
      <pc:sldChg chg="addSp delSp modSp mod chgLayout">
        <pc:chgData name="kiwkwok" userId="f8fcfeb7-6215-4710-ae9b-46389934d9d5" providerId="ADAL" clId="{A1278C4F-4832-4B96-A356-6030AA070B3A}" dt="2024-03-28T09:37:30.519" v="994" actId="1076"/>
        <pc:sldMkLst>
          <pc:docMk/>
          <pc:sldMk cId="870847294" sldId="290"/>
        </pc:sldMkLst>
        <pc:spChg chg="mod ord">
          <ac:chgData name="kiwkwok" userId="f8fcfeb7-6215-4710-ae9b-46389934d9d5" providerId="ADAL" clId="{A1278C4F-4832-4B96-A356-6030AA070B3A}" dt="2024-03-28T09:34:23.900" v="949" actId="207"/>
          <ac:spMkLst>
            <pc:docMk/>
            <pc:sldMk cId="870847294" sldId="290"/>
            <ac:spMk id="2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9:32:25.337" v="921" actId="700"/>
          <ac:spMkLst>
            <pc:docMk/>
            <pc:sldMk cId="870847294" sldId="290"/>
            <ac:spMk id="3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9:32:25.337" v="921" actId="700"/>
          <ac:spMkLst>
            <pc:docMk/>
            <pc:sldMk cId="870847294" sldId="290"/>
            <ac:spMk id="4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9:36:05.054" v="977" actId="164"/>
          <ac:spMkLst>
            <pc:docMk/>
            <pc:sldMk cId="870847294" sldId="290"/>
            <ac:spMk id="8" creationId="{84DEFCCB-20CA-394D-B4D9-A964B3263B31}"/>
          </ac:spMkLst>
        </pc:spChg>
        <pc:spChg chg="mod">
          <ac:chgData name="kiwkwok" userId="f8fcfeb7-6215-4710-ae9b-46389934d9d5" providerId="ADAL" clId="{A1278C4F-4832-4B96-A356-6030AA070B3A}" dt="2024-03-28T09:36:05.054" v="977" actId="164"/>
          <ac:spMkLst>
            <pc:docMk/>
            <pc:sldMk cId="870847294" sldId="290"/>
            <ac:spMk id="9" creationId="{4A811C61-F343-0E4C-9651-5A3C090A1794}"/>
          </ac:spMkLst>
        </pc:spChg>
        <pc:spChg chg="add mod ord">
          <ac:chgData name="kiwkwok" userId="f8fcfeb7-6215-4710-ae9b-46389934d9d5" providerId="ADAL" clId="{A1278C4F-4832-4B96-A356-6030AA070B3A}" dt="2024-03-28T09:36:17.513" v="982" actId="1035"/>
          <ac:spMkLst>
            <pc:docMk/>
            <pc:sldMk cId="870847294" sldId="290"/>
            <ac:spMk id="23" creationId="{B0081A58-DD52-4C8B-8277-CF846B9C3B6F}"/>
          </ac:spMkLst>
        </pc:spChg>
        <pc:spChg chg="add mod">
          <ac:chgData name="kiwkwok" userId="f8fcfeb7-6215-4710-ae9b-46389934d9d5" providerId="ADAL" clId="{A1278C4F-4832-4B96-A356-6030AA070B3A}" dt="2024-03-28T09:37:30.519" v="994" actId="1076"/>
          <ac:spMkLst>
            <pc:docMk/>
            <pc:sldMk cId="870847294" sldId="290"/>
            <ac:spMk id="25" creationId="{65A60506-FE83-48E4-85FD-A4C32B2B14CF}"/>
          </ac:spMkLst>
        </pc:spChg>
        <pc:spChg chg="mod">
          <ac:chgData name="kiwkwok" userId="f8fcfeb7-6215-4710-ae9b-46389934d9d5" providerId="ADAL" clId="{A1278C4F-4832-4B96-A356-6030AA070B3A}" dt="2024-03-28T09:37:30.519" v="994" actId="1076"/>
          <ac:spMkLst>
            <pc:docMk/>
            <pc:sldMk cId="870847294" sldId="290"/>
            <ac:spMk id="28" creationId="{E9258F9D-8AE8-4DF3-9CC5-75CBC65FF94A}"/>
          </ac:spMkLst>
        </pc:spChg>
        <pc:spChg chg="mod">
          <ac:chgData name="kiwkwok" userId="f8fcfeb7-6215-4710-ae9b-46389934d9d5" providerId="ADAL" clId="{A1278C4F-4832-4B96-A356-6030AA070B3A}" dt="2024-03-28T09:37:30.519" v="994" actId="1076"/>
          <ac:spMkLst>
            <pc:docMk/>
            <pc:sldMk cId="870847294" sldId="290"/>
            <ac:spMk id="29" creationId="{396119FF-792D-4DD1-8192-2A0A6B06923A}"/>
          </ac:spMkLst>
        </pc:spChg>
        <pc:spChg chg="mod">
          <ac:chgData name="kiwkwok" userId="f8fcfeb7-6215-4710-ae9b-46389934d9d5" providerId="ADAL" clId="{A1278C4F-4832-4B96-A356-6030AA070B3A}" dt="2024-03-28T09:37:30.519" v="994" actId="1076"/>
          <ac:spMkLst>
            <pc:docMk/>
            <pc:sldMk cId="870847294" sldId="290"/>
            <ac:spMk id="30" creationId="{B3D5955B-3117-40B7-A48D-98DBA087A060}"/>
          </ac:spMkLst>
        </pc:spChg>
        <pc:spChg chg="mod">
          <ac:chgData name="kiwkwok" userId="f8fcfeb7-6215-4710-ae9b-46389934d9d5" providerId="ADAL" clId="{A1278C4F-4832-4B96-A356-6030AA070B3A}" dt="2024-03-28T09:37:30.519" v="994" actId="1076"/>
          <ac:spMkLst>
            <pc:docMk/>
            <pc:sldMk cId="870847294" sldId="290"/>
            <ac:spMk id="32" creationId="{B38A7105-1C2A-4F0D-949F-C873F552AF8B}"/>
          </ac:spMkLst>
        </pc:spChg>
        <pc:spChg chg="mod">
          <ac:chgData name="kiwkwok" userId="f8fcfeb7-6215-4710-ae9b-46389934d9d5" providerId="ADAL" clId="{A1278C4F-4832-4B96-A356-6030AA070B3A}" dt="2024-03-28T09:37:30.519" v="994" actId="1076"/>
          <ac:spMkLst>
            <pc:docMk/>
            <pc:sldMk cId="870847294" sldId="290"/>
            <ac:spMk id="33" creationId="{6B57517B-C8C8-48F8-9EF9-44F7A46DFB86}"/>
          </ac:spMkLst>
        </pc:spChg>
        <pc:spChg chg="mod">
          <ac:chgData name="kiwkwok" userId="f8fcfeb7-6215-4710-ae9b-46389934d9d5" providerId="ADAL" clId="{A1278C4F-4832-4B96-A356-6030AA070B3A}" dt="2024-03-28T09:37:30.519" v="994" actId="1076"/>
          <ac:spMkLst>
            <pc:docMk/>
            <pc:sldMk cId="870847294" sldId="290"/>
            <ac:spMk id="34" creationId="{9FE46EB4-0F16-44A5-87E3-BD9912465969}"/>
          </ac:spMkLst>
        </pc:spChg>
        <pc:spChg chg="mod">
          <ac:chgData name="kiwkwok" userId="f8fcfeb7-6215-4710-ae9b-46389934d9d5" providerId="ADAL" clId="{A1278C4F-4832-4B96-A356-6030AA070B3A}" dt="2024-03-28T09:37:30.519" v="994" actId="1076"/>
          <ac:spMkLst>
            <pc:docMk/>
            <pc:sldMk cId="870847294" sldId="290"/>
            <ac:spMk id="35" creationId="{45558DA3-B181-4BC7-B339-0554B69DA8E1}"/>
          </ac:spMkLst>
        </pc:spChg>
        <pc:spChg chg="mod">
          <ac:chgData name="kiwkwok" userId="f8fcfeb7-6215-4710-ae9b-46389934d9d5" providerId="ADAL" clId="{A1278C4F-4832-4B96-A356-6030AA070B3A}" dt="2024-03-28T09:37:30.519" v="994" actId="1076"/>
          <ac:spMkLst>
            <pc:docMk/>
            <pc:sldMk cId="870847294" sldId="290"/>
            <ac:spMk id="36" creationId="{A9B38E7D-E6FA-4EB7-9CA8-729B338621C6}"/>
          </ac:spMkLst>
        </pc:spChg>
        <pc:grpChg chg="del">
          <ac:chgData name="kiwkwok" userId="f8fcfeb7-6215-4710-ae9b-46389934d9d5" providerId="ADAL" clId="{A1278C4F-4832-4B96-A356-6030AA070B3A}" dt="2024-03-28T09:36:36.540" v="984" actId="478"/>
          <ac:grpSpMkLst>
            <pc:docMk/>
            <pc:sldMk cId="870847294" sldId="290"/>
            <ac:grpSpMk id="21" creationId="{00000000-0000-0000-0000-000000000000}"/>
          </ac:grpSpMkLst>
        </pc:grpChg>
        <pc:grpChg chg="add mod">
          <ac:chgData name="kiwkwok" userId="f8fcfeb7-6215-4710-ae9b-46389934d9d5" providerId="ADAL" clId="{A1278C4F-4832-4B96-A356-6030AA070B3A}" dt="2024-03-28T09:36:22.838" v="983" actId="1076"/>
          <ac:grpSpMkLst>
            <pc:docMk/>
            <pc:sldMk cId="870847294" sldId="290"/>
            <ac:grpSpMk id="24" creationId="{C2BC2A34-12B7-49EC-9BE4-9B2153522D65}"/>
          </ac:grpSpMkLst>
        </pc:grpChg>
        <pc:grpChg chg="add mod">
          <ac:chgData name="kiwkwok" userId="f8fcfeb7-6215-4710-ae9b-46389934d9d5" providerId="ADAL" clId="{A1278C4F-4832-4B96-A356-6030AA070B3A}" dt="2024-03-28T09:37:30.519" v="994" actId="1076"/>
          <ac:grpSpMkLst>
            <pc:docMk/>
            <pc:sldMk cId="870847294" sldId="290"/>
            <ac:grpSpMk id="26" creationId="{6F8ACDAD-0E41-47D7-999C-EB59106F3F20}"/>
          </ac:grpSpMkLst>
        </pc:grpChg>
        <pc:grpChg chg="mod">
          <ac:chgData name="kiwkwok" userId="f8fcfeb7-6215-4710-ae9b-46389934d9d5" providerId="ADAL" clId="{A1278C4F-4832-4B96-A356-6030AA070B3A}" dt="2024-03-28T09:37:30.519" v="994" actId="1076"/>
          <ac:grpSpMkLst>
            <pc:docMk/>
            <pc:sldMk cId="870847294" sldId="290"/>
            <ac:grpSpMk id="27" creationId="{A7E9AD13-4365-450D-B123-B8B2871DBE18}"/>
          </ac:grpSpMkLst>
        </pc:grpChg>
        <pc:grpChg chg="add mod">
          <ac:chgData name="kiwkwok" userId="f8fcfeb7-6215-4710-ae9b-46389934d9d5" providerId="ADAL" clId="{A1278C4F-4832-4B96-A356-6030AA070B3A}" dt="2024-03-28T09:37:30.519" v="994" actId="1076"/>
          <ac:grpSpMkLst>
            <pc:docMk/>
            <pc:sldMk cId="870847294" sldId="290"/>
            <ac:grpSpMk id="39" creationId="{7089336A-EE90-4075-A0E5-9FFA7689A97A}"/>
          </ac:grpSpMkLst>
        </pc:grpChg>
        <pc:picChg chg="mod">
          <ac:chgData name="kiwkwok" userId="f8fcfeb7-6215-4710-ae9b-46389934d9d5" providerId="ADAL" clId="{A1278C4F-4832-4B96-A356-6030AA070B3A}" dt="2024-03-28T09:36:05.054" v="977" actId="164"/>
          <ac:picMkLst>
            <pc:docMk/>
            <pc:sldMk cId="870847294" sldId="290"/>
            <ac:picMk id="5" creationId="{695812B4-12CF-9D4D-993A-FCEBA3015CE0}"/>
          </ac:picMkLst>
        </pc:picChg>
        <pc:picChg chg="mod">
          <ac:chgData name="kiwkwok" userId="f8fcfeb7-6215-4710-ae9b-46389934d9d5" providerId="ADAL" clId="{A1278C4F-4832-4B96-A356-6030AA070B3A}" dt="2024-03-28T09:37:30.519" v="994" actId="1076"/>
          <ac:picMkLst>
            <pc:docMk/>
            <pc:sldMk cId="870847294" sldId="290"/>
            <ac:picMk id="31" creationId="{5754809D-9430-4E82-B5CB-B436D3382071}"/>
          </ac:picMkLst>
        </pc:picChg>
        <pc:cxnChg chg="mod">
          <ac:chgData name="kiwkwok" userId="f8fcfeb7-6215-4710-ae9b-46389934d9d5" providerId="ADAL" clId="{A1278C4F-4832-4B96-A356-6030AA070B3A}" dt="2024-03-28T09:36:05.054" v="977" actId="164"/>
          <ac:cxnSpMkLst>
            <pc:docMk/>
            <pc:sldMk cId="870847294" sldId="290"/>
            <ac:cxnSpMk id="6" creationId="{9C2AF7A5-D6CB-B246-8C98-B172FB2FECF2}"/>
          </ac:cxnSpMkLst>
        </pc:cxnChg>
        <pc:cxnChg chg="mod">
          <ac:chgData name="kiwkwok" userId="f8fcfeb7-6215-4710-ae9b-46389934d9d5" providerId="ADAL" clId="{A1278C4F-4832-4B96-A356-6030AA070B3A}" dt="2024-03-28T09:36:05.054" v="977" actId="164"/>
          <ac:cxnSpMkLst>
            <pc:docMk/>
            <pc:sldMk cId="870847294" sldId="290"/>
            <ac:cxnSpMk id="7" creationId="{14064696-F081-D942-9D5C-13F89875E9D8}"/>
          </ac:cxnSpMkLst>
        </pc:cxnChg>
        <pc:cxnChg chg="mod">
          <ac:chgData name="kiwkwok" userId="f8fcfeb7-6215-4710-ae9b-46389934d9d5" providerId="ADAL" clId="{A1278C4F-4832-4B96-A356-6030AA070B3A}" dt="2024-03-28T09:37:30.519" v="994" actId="1076"/>
          <ac:cxnSpMkLst>
            <pc:docMk/>
            <pc:sldMk cId="870847294" sldId="290"/>
            <ac:cxnSpMk id="37" creationId="{F16BF9D2-CA8F-4243-9AC3-F9849BF75D04}"/>
          </ac:cxnSpMkLst>
        </pc:cxnChg>
        <pc:cxnChg chg="mod">
          <ac:chgData name="kiwkwok" userId="f8fcfeb7-6215-4710-ae9b-46389934d9d5" providerId="ADAL" clId="{A1278C4F-4832-4B96-A356-6030AA070B3A}" dt="2024-03-28T09:37:30.519" v="994" actId="1076"/>
          <ac:cxnSpMkLst>
            <pc:docMk/>
            <pc:sldMk cId="870847294" sldId="290"/>
            <ac:cxnSpMk id="38" creationId="{4B302F81-67C2-45B3-B5B1-1ADCCBDA44E1}"/>
          </ac:cxnSpMkLst>
        </pc:cxnChg>
      </pc:sldChg>
      <pc:sldChg chg="addSp delSp modSp mod delAnim modAnim">
        <pc:chgData name="kiwkwok" userId="f8fcfeb7-6215-4710-ae9b-46389934d9d5" providerId="ADAL" clId="{A1278C4F-4832-4B96-A356-6030AA070B3A}" dt="2024-03-28T09:40:42.784" v="1033" actId="115"/>
        <pc:sldMkLst>
          <pc:docMk/>
          <pc:sldMk cId="716160253" sldId="291"/>
        </pc:sldMkLst>
        <pc:spChg chg="mod">
          <ac:chgData name="kiwkwok" userId="f8fcfeb7-6215-4710-ae9b-46389934d9d5" providerId="ADAL" clId="{A1278C4F-4832-4B96-A356-6030AA070B3A}" dt="2024-03-28T09:40:42.784" v="1033" actId="115"/>
          <ac:spMkLst>
            <pc:docMk/>
            <pc:sldMk cId="716160253" sldId="291"/>
            <ac:spMk id="2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9:39:42.218" v="1020" actId="165"/>
          <ac:spMkLst>
            <pc:docMk/>
            <pc:sldMk cId="716160253" sldId="291"/>
            <ac:spMk id="11" creationId="{74D654C2-8E43-D642-AD6B-C3D8BE657025}"/>
          </ac:spMkLst>
        </pc:spChg>
        <pc:spChg chg="mod">
          <ac:chgData name="kiwkwok" userId="f8fcfeb7-6215-4710-ae9b-46389934d9d5" providerId="ADAL" clId="{A1278C4F-4832-4B96-A356-6030AA070B3A}" dt="2024-03-28T09:39:42.218" v="1020" actId="165"/>
          <ac:spMkLst>
            <pc:docMk/>
            <pc:sldMk cId="716160253" sldId="291"/>
            <ac:spMk id="14" creationId="{4DFE009B-6099-AE46-84DA-20F66CC0F317}"/>
          </ac:spMkLst>
        </pc:spChg>
        <pc:spChg chg="mod">
          <ac:chgData name="kiwkwok" userId="f8fcfeb7-6215-4710-ae9b-46389934d9d5" providerId="ADAL" clId="{A1278C4F-4832-4B96-A356-6030AA070B3A}" dt="2024-03-28T09:39:42.218" v="1020" actId="165"/>
          <ac:spMkLst>
            <pc:docMk/>
            <pc:sldMk cId="716160253" sldId="291"/>
            <ac:spMk id="15" creationId="{F3F111CF-53AB-6042-A6DA-A0DEC5B71C46}"/>
          </ac:spMkLst>
        </pc:spChg>
        <pc:spChg chg="mod">
          <ac:chgData name="kiwkwok" userId="f8fcfeb7-6215-4710-ae9b-46389934d9d5" providerId="ADAL" clId="{A1278C4F-4832-4B96-A356-6030AA070B3A}" dt="2024-03-28T09:39:47.858" v="1021" actId="164"/>
          <ac:spMkLst>
            <pc:docMk/>
            <pc:sldMk cId="716160253" sldId="291"/>
            <ac:spMk id="17" creationId="{D2B12B14-2D7E-B349-8FCF-7C9C54721BA8}"/>
          </ac:spMkLst>
        </pc:spChg>
        <pc:spChg chg="add mod ord">
          <ac:chgData name="kiwkwok" userId="f8fcfeb7-6215-4710-ae9b-46389934d9d5" providerId="ADAL" clId="{A1278C4F-4832-4B96-A356-6030AA070B3A}" dt="2024-03-28T09:40:08.399" v="1026" actId="164"/>
          <ac:spMkLst>
            <pc:docMk/>
            <pc:sldMk cId="716160253" sldId="291"/>
            <ac:spMk id="33" creationId="{A4A15ADD-355A-4A5D-BC31-51250297055D}"/>
          </ac:spMkLst>
        </pc:spChg>
        <pc:grpChg chg="mod topLvl">
          <ac:chgData name="kiwkwok" userId="f8fcfeb7-6215-4710-ae9b-46389934d9d5" providerId="ADAL" clId="{A1278C4F-4832-4B96-A356-6030AA070B3A}" dt="2024-03-28T09:39:47.858" v="1021" actId="164"/>
          <ac:grpSpMkLst>
            <pc:docMk/>
            <pc:sldMk cId="716160253" sldId="291"/>
            <ac:grpSpMk id="5" creationId="{C9E0931D-ABC5-6441-9AEF-34C8E9E41160}"/>
          </ac:grpSpMkLst>
        </pc:grpChg>
        <pc:grpChg chg="mod">
          <ac:chgData name="kiwkwok" userId="f8fcfeb7-6215-4710-ae9b-46389934d9d5" providerId="ADAL" clId="{A1278C4F-4832-4B96-A356-6030AA070B3A}" dt="2024-03-28T09:39:42.218" v="1020" actId="165"/>
          <ac:grpSpMkLst>
            <pc:docMk/>
            <pc:sldMk cId="716160253" sldId="291"/>
            <ac:grpSpMk id="6" creationId="{1BF93E23-719F-7547-A1E7-3B7841C86059}"/>
          </ac:grpSpMkLst>
        </pc:grpChg>
        <pc:grpChg chg="mod">
          <ac:chgData name="kiwkwok" userId="f8fcfeb7-6215-4710-ae9b-46389934d9d5" providerId="ADAL" clId="{A1278C4F-4832-4B96-A356-6030AA070B3A}" dt="2024-03-28T09:39:42.218" v="1020" actId="165"/>
          <ac:grpSpMkLst>
            <pc:docMk/>
            <pc:sldMk cId="716160253" sldId="291"/>
            <ac:grpSpMk id="7" creationId="{23678878-1FCF-5A4E-9816-88D9851DA393}"/>
          </ac:grpSpMkLst>
        </pc:grpChg>
        <pc:grpChg chg="mod">
          <ac:chgData name="kiwkwok" userId="f8fcfeb7-6215-4710-ae9b-46389934d9d5" providerId="ADAL" clId="{A1278C4F-4832-4B96-A356-6030AA070B3A}" dt="2024-03-28T09:39:42.218" v="1020" actId="165"/>
          <ac:grpSpMkLst>
            <pc:docMk/>
            <pc:sldMk cId="716160253" sldId="291"/>
            <ac:grpSpMk id="10" creationId="{F2ED668B-7CE4-DB40-A90A-FF141866FC12}"/>
          </ac:grpSpMkLst>
        </pc:grpChg>
        <pc:grpChg chg="add mod">
          <ac:chgData name="kiwkwok" userId="f8fcfeb7-6215-4710-ae9b-46389934d9d5" providerId="ADAL" clId="{A1278C4F-4832-4B96-A356-6030AA070B3A}" dt="2024-03-28T09:39:20.168" v="1016" actId="1076"/>
          <ac:grpSpMkLst>
            <pc:docMk/>
            <pc:sldMk cId="716160253" sldId="291"/>
            <ac:grpSpMk id="30" creationId="{BBD9C13A-A9B1-4BD2-B8EA-2915F0B37219}"/>
          </ac:grpSpMkLst>
        </pc:grpChg>
        <pc:grpChg chg="add del mod">
          <ac:chgData name="kiwkwok" userId="f8fcfeb7-6215-4710-ae9b-46389934d9d5" providerId="ADAL" clId="{A1278C4F-4832-4B96-A356-6030AA070B3A}" dt="2024-03-28T09:39:42.218" v="1020" actId="165"/>
          <ac:grpSpMkLst>
            <pc:docMk/>
            <pc:sldMk cId="716160253" sldId="291"/>
            <ac:grpSpMk id="31" creationId="{67D43507-F63D-475A-BB23-FF5EDAD56413}"/>
          </ac:grpSpMkLst>
        </pc:grpChg>
        <pc:grpChg chg="add mod">
          <ac:chgData name="kiwkwok" userId="f8fcfeb7-6215-4710-ae9b-46389934d9d5" providerId="ADAL" clId="{A1278C4F-4832-4B96-A356-6030AA070B3A}" dt="2024-03-28T09:40:08.399" v="1026" actId="164"/>
          <ac:grpSpMkLst>
            <pc:docMk/>
            <pc:sldMk cId="716160253" sldId="291"/>
            <ac:grpSpMk id="32" creationId="{F42BB942-1B5C-4B7B-93CE-6DF97B338CEA}"/>
          </ac:grpSpMkLst>
        </pc:grpChg>
        <pc:grpChg chg="add mod">
          <ac:chgData name="kiwkwok" userId="f8fcfeb7-6215-4710-ae9b-46389934d9d5" providerId="ADAL" clId="{A1278C4F-4832-4B96-A356-6030AA070B3A}" dt="2024-03-28T09:40:12.673" v="1027" actId="1076"/>
          <ac:grpSpMkLst>
            <pc:docMk/>
            <pc:sldMk cId="716160253" sldId="291"/>
            <ac:grpSpMk id="34" creationId="{DEAF1EC9-266E-4AE7-95BB-40C19EF7B77C}"/>
          </ac:grpSpMkLst>
        </pc:grpChg>
        <pc:picChg chg="mod">
          <ac:chgData name="kiwkwok" userId="f8fcfeb7-6215-4710-ae9b-46389934d9d5" providerId="ADAL" clId="{A1278C4F-4832-4B96-A356-6030AA070B3A}" dt="2024-03-28T09:39:16.720" v="1015" actId="164"/>
          <ac:picMkLst>
            <pc:docMk/>
            <pc:sldMk cId="716160253" sldId="291"/>
            <ac:picMk id="4" creationId="{ED0C67F6-2EF0-FF41-AF6E-88B3550249D2}"/>
          </ac:picMkLst>
        </pc:picChg>
        <pc:picChg chg="mod">
          <ac:chgData name="kiwkwok" userId="f8fcfeb7-6215-4710-ae9b-46389934d9d5" providerId="ADAL" clId="{A1278C4F-4832-4B96-A356-6030AA070B3A}" dt="2024-03-28T09:39:42.218" v="1020" actId="165"/>
          <ac:picMkLst>
            <pc:docMk/>
            <pc:sldMk cId="716160253" sldId="291"/>
            <ac:picMk id="12" creationId="{ADAD0C97-1C55-7749-891F-879F8C7FD2AB}"/>
          </ac:picMkLst>
        </pc:picChg>
        <pc:picChg chg="mod">
          <ac:chgData name="kiwkwok" userId="f8fcfeb7-6215-4710-ae9b-46389934d9d5" providerId="ADAL" clId="{A1278C4F-4832-4B96-A356-6030AA070B3A}" dt="2024-03-28T09:39:16.720" v="1015" actId="164"/>
          <ac:picMkLst>
            <pc:docMk/>
            <pc:sldMk cId="716160253" sldId="291"/>
            <ac:picMk id="18" creationId="{A02A4032-5FBC-1047-BA18-84BC6243994B}"/>
          </ac:picMkLst>
        </pc:picChg>
        <pc:picChg chg="mod">
          <ac:chgData name="kiwkwok" userId="f8fcfeb7-6215-4710-ae9b-46389934d9d5" providerId="ADAL" clId="{A1278C4F-4832-4B96-A356-6030AA070B3A}" dt="2024-03-28T09:39:16.720" v="1015" actId="164"/>
          <ac:picMkLst>
            <pc:docMk/>
            <pc:sldMk cId="716160253" sldId="291"/>
            <ac:picMk id="19" creationId="{0F9BAC29-83E7-914A-8010-1778C5CC4D5D}"/>
          </ac:picMkLst>
        </pc:picChg>
        <pc:picChg chg="mod">
          <ac:chgData name="kiwkwok" userId="f8fcfeb7-6215-4710-ae9b-46389934d9d5" providerId="ADAL" clId="{A1278C4F-4832-4B96-A356-6030AA070B3A}" dt="2024-03-28T09:39:16.720" v="1015" actId="164"/>
          <ac:picMkLst>
            <pc:docMk/>
            <pc:sldMk cId="716160253" sldId="291"/>
            <ac:picMk id="20" creationId="{30EAA287-65D9-7945-BEAD-5EED89D7160A}"/>
          </ac:picMkLst>
        </pc:picChg>
        <pc:picChg chg="del mod">
          <ac:chgData name="kiwkwok" userId="f8fcfeb7-6215-4710-ae9b-46389934d9d5" providerId="ADAL" clId="{A1278C4F-4832-4B96-A356-6030AA070B3A}" dt="2024-03-28T09:38:55.164" v="1012" actId="478"/>
          <ac:picMkLst>
            <pc:docMk/>
            <pc:sldMk cId="716160253" sldId="291"/>
            <ac:picMk id="21" creationId="{F140F306-B2C8-174F-BC0A-50840F129F65}"/>
          </ac:picMkLst>
        </pc:picChg>
        <pc:picChg chg="del mod">
          <ac:chgData name="kiwkwok" userId="f8fcfeb7-6215-4710-ae9b-46389934d9d5" providerId="ADAL" clId="{A1278C4F-4832-4B96-A356-6030AA070B3A}" dt="2024-03-28T09:38:55.164" v="1012" actId="478"/>
          <ac:picMkLst>
            <pc:docMk/>
            <pc:sldMk cId="716160253" sldId="291"/>
            <ac:picMk id="22" creationId="{B90C6992-7FD3-BA47-B07B-75714FAFAC24}"/>
          </ac:picMkLst>
        </pc:picChg>
        <pc:picChg chg="mod topLvl">
          <ac:chgData name="kiwkwok" userId="f8fcfeb7-6215-4710-ae9b-46389934d9d5" providerId="ADAL" clId="{A1278C4F-4832-4B96-A356-6030AA070B3A}" dt="2024-03-28T09:39:47.858" v="1021" actId="164"/>
          <ac:picMkLst>
            <pc:docMk/>
            <pc:sldMk cId="716160253" sldId="291"/>
            <ac:picMk id="23" creationId="{63F24087-5375-414D-B12F-A37553637BC0}"/>
          </ac:picMkLst>
        </pc:picChg>
        <pc:picChg chg="mod topLvl">
          <ac:chgData name="kiwkwok" userId="f8fcfeb7-6215-4710-ae9b-46389934d9d5" providerId="ADAL" clId="{A1278C4F-4832-4B96-A356-6030AA070B3A}" dt="2024-03-28T09:39:47.858" v="1021" actId="164"/>
          <ac:picMkLst>
            <pc:docMk/>
            <pc:sldMk cId="716160253" sldId="291"/>
            <ac:picMk id="24" creationId="{E2467887-DB7E-E240-BAD0-B9B3D3959F7E}"/>
          </ac:picMkLst>
        </pc:picChg>
        <pc:picChg chg="mod topLvl">
          <ac:chgData name="kiwkwok" userId="f8fcfeb7-6215-4710-ae9b-46389934d9d5" providerId="ADAL" clId="{A1278C4F-4832-4B96-A356-6030AA070B3A}" dt="2024-03-28T09:39:47.858" v="1021" actId="164"/>
          <ac:picMkLst>
            <pc:docMk/>
            <pc:sldMk cId="716160253" sldId="291"/>
            <ac:picMk id="25" creationId="{DF310CD3-6B43-5445-AF15-3D6AAEFA63C2}"/>
          </ac:picMkLst>
        </pc:picChg>
        <pc:picChg chg="mod topLvl">
          <ac:chgData name="kiwkwok" userId="f8fcfeb7-6215-4710-ae9b-46389934d9d5" providerId="ADAL" clId="{A1278C4F-4832-4B96-A356-6030AA070B3A}" dt="2024-03-28T09:39:47.858" v="1021" actId="164"/>
          <ac:picMkLst>
            <pc:docMk/>
            <pc:sldMk cId="716160253" sldId="291"/>
            <ac:picMk id="26" creationId="{50090013-A846-FE43-AC28-60BFF058FA02}"/>
          </ac:picMkLst>
        </pc:picChg>
        <pc:picChg chg="mod topLvl">
          <ac:chgData name="kiwkwok" userId="f8fcfeb7-6215-4710-ae9b-46389934d9d5" providerId="ADAL" clId="{A1278C4F-4832-4B96-A356-6030AA070B3A}" dt="2024-03-28T09:39:47.858" v="1021" actId="164"/>
          <ac:picMkLst>
            <pc:docMk/>
            <pc:sldMk cId="716160253" sldId="291"/>
            <ac:picMk id="27" creationId="{7E3D65C9-4018-3144-80B8-41497E5CC426}"/>
          </ac:picMkLst>
        </pc:picChg>
        <pc:picChg chg="add mod">
          <ac:chgData name="kiwkwok" userId="f8fcfeb7-6215-4710-ae9b-46389934d9d5" providerId="ADAL" clId="{A1278C4F-4832-4B96-A356-6030AA070B3A}" dt="2024-03-28T09:39:16.720" v="1015" actId="164"/>
          <ac:picMkLst>
            <pc:docMk/>
            <pc:sldMk cId="716160253" sldId="291"/>
            <ac:picMk id="28" creationId="{12E698BA-8AB7-4A13-9B27-B3090E279A0B}"/>
          </ac:picMkLst>
        </pc:picChg>
        <pc:picChg chg="add mod">
          <ac:chgData name="kiwkwok" userId="f8fcfeb7-6215-4710-ae9b-46389934d9d5" providerId="ADAL" clId="{A1278C4F-4832-4B96-A356-6030AA070B3A}" dt="2024-03-28T09:39:16.720" v="1015" actId="164"/>
          <ac:picMkLst>
            <pc:docMk/>
            <pc:sldMk cId="716160253" sldId="291"/>
            <ac:picMk id="29" creationId="{27232374-7125-4E13-8AB0-9E397B5EE53B}"/>
          </ac:picMkLst>
        </pc:picChg>
        <pc:cxnChg chg="mod">
          <ac:chgData name="kiwkwok" userId="f8fcfeb7-6215-4710-ae9b-46389934d9d5" providerId="ADAL" clId="{A1278C4F-4832-4B96-A356-6030AA070B3A}" dt="2024-03-28T09:39:42.218" v="1020" actId="165"/>
          <ac:cxnSpMkLst>
            <pc:docMk/>
            <pc:sldMk cId="716160253" sldId="291"/>
            <ac:cxnSpMk id="8" creationId="{0C767B25-F49D-504A-9BAC-E9FB195B9E65}"/>
          </ac:cxnSpMkLst>
        </pc:cxnChg>
        <pc:cxnChg chg="mod">
          <ac:chgData name="kiwkwok" userId="f8fcfeb7-6215-4710-ae9b-46389934d9d5" providerId="ADAL" clId="{A1278C4F-4832-4B96-A356-6030AA070B3A}" dt="2024-03-28T09:39:42.218" v="1020" actId="165"/>
          <ac:cxnSpMkLst>
            <pc:docMk/>
            <pc:sldMk cId="716160253" sldId="291"/>
            <ac:cxnSpMk id="9" creationId="{771B4008-723C-C743-A19E-DAE3ED41A898}"/>
          </ac:cxnSpMkLst>
        </pc:cxnChg>
        <pc:cxnChg chg="mod">
          <ac:chgData name="kiwkwok" userId="f8fcfeb7-6215-4710-ae9b-46389934d9d5" providerId="ADAL" clId="{A1278C4F-4832-4B96-A356-6030AA070B3A}" dt="2024-03-28T09:39:42.218" v="1020" actId="165"/>
          <ac:cxnSpMkLst>
            <pc:docMk/>
            <pc:sldMk cId="716160253" sldId="291"/>
            <ac:cxnSpMk id="13" creationId="{C535CED4-4983-E142-B608-8F6A59CC4254}"/>
          </ac:cxnSpMkLst>
        </pc:cxnChg>
        <pc:cxnChg chg="mod">
          <ac:chgData name="kiwkwok" userId="f8fcfeb7-6215-4710-ae9b-46389934d9d5" providerId="ADAL" clId="{A1278C4F-4832-4B96-A356-6030AA070B3A}" dt="2024-03-28T09:39:42.218" v="1020" actId="165"/>
          <ac:cxnSpMkLst>
            <pc:docMk/>
            <pc:sldMk cId="716160253" sldId="291"/>
            <ac:cxnSpMk id="16" creationId="{7C9858CE-7D89-2147-894E-B1B064003BBD}"/>
          </ac:cxnSpMkLst>
        </pc:cxnChg>
      </pc:sldChg>
      <pc:sldChg chg="addSp delSp modSp mod">
        <pc:chgData name="kiwkwok" userId="f8fcfeb7-6215-4710-ae9b-46389934d9d5" providerId="ADAL" clId="{A1278C4F-4832-4B96-A356-6030AA070B3A}" dt="2024-03-28T09:41:31.560" v="1045" actId="1076"/>
        <pc:sldMkLst>
          <pc:docMk/>
          <pc:sldMk cId="1991540034" sldId="292"/>
        </pc:sldMkLst>
        <pc:spChg chg="mod">
          <ac:chgData name="kiwkwok" userId="f8fcfeb7-6215-4710-ae9b-46389934d9d5" providerId="ADAL" clId="{A1278C4F-4832-4B96-A356-6030AA070B3A}" dt="2024-03-28T09:40:57.921" v="1041" actId="115"/>
          <ac:spMkLst>
            <pc:docMk/>
            <pc:sldMk cId="1991540034" sldId="292"/>
            <ac:spMk id="2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9:41:31.560" v="1045" actId="1076"/>
          <ac:spMkLst>
            <pc:docMk/>
            <pc:sldMk cId="1991540034" sldId="292"/>
            <ac:spMk id="24" creationId="{CEC359AF-E2B0-405D-B24D-EA3F12D16F74}"/>
          </ac:spMkLst>
        </pc:spChg>
        <pc:spChg chg="mod">
          <ac:chgData name="kiwkwok" userId="f8fcfeb7-6215-4710-ae9b-46389934d9d5" providerId="ADAL" clId="{A1278C4F-4832-4B96-A356-6030AA070B3A}" dt="2024-03-28T09:41:31.560" v="1045" actId="1076"/>
          <ac:spMkLst>
            <pc:docMk/>
            <pc:sldMk cId="1991540034" sldId="292"/>
            <ac:spMk id="27" creationId="{99D559CE-DB3E-4466-BB03-E8749B9F60B4}"/>
          </ac:spMkLst>
        </pc:spChg>
        <pc:spChg chg="mod">
          <ac:chgData name="kiwkwok" userId="f8fcfeb7-6215-4710-ae9b-46389934d9d5" providerId="ADAL" clId="{A1278C4F-4832-4B96-A356-6030AA070B3A}" dt="2024-03-28T09:41:31.560" v="1045" actId="1076"/>
          <ac:spMkLst>
            <pc:docMk/>
            <pc:sldMk cId="1991540034" sldId="292"/>
            <ac:spMk id="28" creationId="{3B4B60FB-641E-4F06-A8B7-6B8E47B71F8F}"/>
          </ac:spMkLst>
        </pc:spChg>
        <pc:spChg chg="mod">
          <ac:chgData name="kiwkwok" userId="f8fcfeb7-6215-4710-ae9b-46389934d9d5" providerId="ADAL" clId="{A1278C4F-4832-4B96-A356-6030AA070B3A}" dt="2024-03-28T09:41:31.560" v="1045" actId="1076"/>
          <ac:spMkLst>
            <pc:docMk/>
            <pc:sldMk cId="1991540034" sldId="292"/>
            <ac:spMk id="41" creationId="{92A5844D-E5FC-4749-B833-D0503C4A1D8A}"/>
          </ac:spMkLst>
        </pc:spChg>
        <pc:spChg chg="mod">
          <ac:chgData name="kiwkwok" userId="f8fcfeb7-6215-4710-ae9b-46389934d9d5" providerId="ADAL" clId="{A1278C4F-4832-4B96-A356-6030AA070B3A}" dt="2024-03-28T09:41:31.560" v="1045" actId="1076"/>
          <ac:spMkLst>
            <pc:docMk/>
            <pc:sldMk cId="1991540034" sldId="292"/>
            <ac:spMk id="43" creationId="{71E8E442-06EB-4DF3-9952-C15F71F7789C}"/>
          </ac:spMkLst>
        </pc:spChg>
        <pc:spChg chg="mod">
          <ac:chgData name="kiwkwok" userId="f8fcfeb7-6215-4710-ae9b-46389934d9d5" providerId="ADAL" clId="{A1278C4F-4832-4B96-A356-6030AA070B3A}" dt="2024-03-28T09:41:31.560" v="1045" actId="1076"/>
          <ac:spMkLst>
            <pc:docMk/>
            <pc:sldMk cId="1991540034" sldId="292"/>
            <ac:spMk id="44" creationId="{C1B2D0EE-AC4D-4366-AC34-9D14FBD219BC}"/>
          </ac:spMkLst>
        </pc:spChg>
        <pc:spChg chg="mod">
          <ac:chgData name="kiwkwok" userId="f8fcfeb7-6215-4710-ae9b-46389934d9d5" providerId="ADAL" clId="{A1278C4F-4832-4B96-A356-6030AA070B3A}" dt="2024-03-28T09:41:31.560" v="1045" actId="1076"/>
          <ac:spMkLst>
            <pc:docMk/>
            <pc:sldMk cId="1991540034" sldId="292"/>
            <ac:spMk id="45" creationId="{74E3A4A1-7FB1-4E7E-97DF-358E0755D902}"/>
          </ac:spMkLst>
        </pc:spChg>
        <pc:spChg chg="mod">
          <ac:chgData name="kiwkwok" userId="f8fcfeb7-6215-4710-ae9b-46389934d9d5" providerId="ADAL" clId="{A1278C4F-4832-4B96-A356-6030AA070B3A}" dt="2024-03-28T09:41:31.560" v="1045" actId="1076"/>
          <ac:spMkLst>
            <pc:docMk/>
            <pc:sldMk cId="1991540034" sldId="292"/>
            <ac:spMk id="46" creationId="{80D32213-ED21-4ED4-8B8E-D776A4529F38}"/>
          </ac:spMkLst>
        </pc:spChg>
        <pc:spChg chg="mod">
          <ac:chgData name="kiwkwok" userId="f8fcfeb7-6215-4710-ae9b-46389934d9d5" providerId="ADAL" clId="{A1278C4F-4832-4B96-A356-6030AA070B3A}" dt="2024-03-28T09:41:31.560" v="1045" actId="1076"/>
          <ac:spMkLst>
            <pc:docMk/>
            <pc:sldMk cId="1991540034" sldId="292"/>
            <ac:spMk id="47" creationId="{5174BD87-DEB7-42D7-BE2D-2692110061E9}"/>
          </ac:spMkLst>
        </pc:spChg>
        <pc:grpChg chg="del">
          <ac:chgData name="kiwkwok" userId="f8fcfeb7-6215-4710-ae9b-46389934d9d5" providerId="ADAL" clId="{A1278C4F-4832-4B96-A356-6030AA070B3A}" dt="2024-03-28T09:41:15.980" v="1042" actId="478"/>
          <ac:grpSpMkLst>
            <pc:docMk/>
            <pc:sldMk cId="1991540034" sldId="292"/>
            <ac:grpSpMk id="4" creationId="{00000000-0000-0000-0000-000000000000}"/>
          </ac:grpSpMkLst>
        </pc:grpChg>
        <pc:grpChg chg="add mod">
          <ac:chgData name="kiwkwok" userId="f8fcfeb7-6215-4710-ae9b-46389934d9d5" providerId="ADAL" clId="{A1278C4F-4832-4B96-A356-6030AA070B3A}" dt="2024-03-28T09:41:31.560" v="1045" actId="1076"/>
          <ac:grpSpMkLst>
            <pc:docMk/>
            <pc:sldMk cId="1991540034" sldId="292"/>
            <ac:grpSpMk id="23" creationId="{3F5F20E8-696D-41EC-AECE-1F5430C8AD76}"/>
          </ac:grpSpMkLst>
        </pc:grpChg>
        <pc:grpChg chg="mod">
          <ac:chgData name="kiwkwok" userId="f8fcfeb7-6215-4710-ae9b-46389934d9d5" providerId="ADAL" clId="{A1278C4F-4832-4B96-A356-6030AA070B3A}" dt="2024-03-28T09:41:31.560" v="1045" actId="1076"/>
          <ac:grpSpMkLst>
            <pc:docMk/>
            <pc:sldMk cId="1991540034" sldId="292"/>
            <ac:grpSpMk id="25" creationId="{93060CD6-27B1-49B0-A2AE-746AF9C422C5}"/>
          </ac:grpSpMkLst>
        </pc:grpChg>
        <pc:grpChg chg="mod">
          <ac:chgData name="kiwkwok" userId="f8fcfeb7-6215-4710-ae9b-46389934d9d5" providerId="ADAL" clId="{A1278C4F-4832-4B96-A356-6030AA070B3A}" dt="2024-03-28T09:41:31.560" v="1045" actId="1076"/>
          <ac:grpSpMkLst>
            <pc:docMk/>
            <pc:sldMk cId="1991540034" sldId="292"/>
            <ac:grpSpMk id="26" creationId="{AF569013-D46A-466C-88F5-B7CB1814A920}"/>
          </ac:grpSpMkLst>
        </pc:grpChg>
        <pc:grpChg chg="del">
          <ac:chgData name="kiwkwok" userId="f8fcfeb7-6215-4710-ae9b-46389934d9d5" providerId="ADAL" clId="{A1278C4F-4832-4B96-A356-6030AA070B3A}" dt="2024-03-28T09:37:48.983" v="995" actId="478"/>
          <ac:grpSpMkLst>
            <pc:docMk/>
            <pc:sldMk cId="1991540034" sldId="292"/>
            <ac:grpSpMk id="29" creationId="{00000000-0000-0000-0000-000000000000}"/>
          </ac:grpSpMkLst>
        </pc:grpChg>
        <pc:grpChg chg="add mod">
          <ac:chgData name="kiwkwok" userId="f8fcfeb7-6215-4710-ae9b-46389934d9d5" providerId="ADAL" clId="{A1278C4F-4832-4B96-A356-6030AA070B3A}" dt="2024-03-28T09:41:25.479" v="1044" actId="1076"/>
          <ac:grpSpMkLst>
            <pc:docMk/>
            <pc:sldMk cId="1991540034" sldId="292"/>
            <ac:grpSpMk id="50" creationId="{D92933F1-54F3-4F13-897A-326FFE14D17A}"/>
          </ac:grpSpMkLst>
        </pc:grpChg>
        <pc:picChg chg="mod">
          <ac:chgData name="kiwkwok" userId="f8fcfeb7-6215-4710-ae9b-46389934d9d5" providerId="ADAL" clId="{A1278C4F-4832-4B96-A356-6030AA070B3A}" dt="2024-03-28T09:41:31.560" v="1045" actId="1076"/>
          <ac:picMkLst>
            <pc:docMk/>
            <pc:sldMk cId="1991540034" sldId="292"/>
            <ac:picMk id="42" creationId="{487DFB3C-E376-4221-BE80-2464C6E8CE13}"/>
          </ac:picMkLst>
        </pc:picChg>
        <pc:picChg chg="mod">
          <ac:chgData name="kiwkwok" userId="f8fcfeb7-6215-4710-ae9b-46389934d9d5" providerId="ADAL" clId="{A1278C4F-4832-4B96-A356-6030AA070B3A}" dt="2024-03-28T09:41:16.502" v="1043"/>
          <ac:picMkLst>
            <pc:docMk/>
            <pc:sldMk cId="1991540034" sldId="292"/>
            <ac:picMk id="51" creationId="{184BBE00-2009-4580-AD9D-3C6B0C5B4762}"/>
          </ac:picMkLst>
        </pc:picChg>
        <pc:picChg chg="mod">
          <ac:chgData name="kiwkwok" userId="f8fcfeb7-6215-4710-ae9b-46389934d9d5" providerId="ADAL" clId="{A1278C4F-4832-4B96-A356-6030AA070B3A}" dt="2024-03-28T09:41:16.502" v="1043"/>
          <ac:picMkLst>
            <pc:docMk/>
            <pc:sldMk cId="1991540034" sldId="292"/>
            <ac:picMk id="52" creationId="{CDC73A11-7359-42E0-A538-0024F4922744}"/>
          </ac:picMkLst>
        </pc:picChg>
        <pc:picChg chg="mod">
          <ac:chgData name="kiwkwok" userId="f8fcfeb7-6215-4710-ae9b-46389934d9d5" providerId="ADAL" clId="{A1278C4F-4832-4B96-A356-6030AA070B3A}" dt="2024-03-28T09:41:16.502" v="1043"/>
          <ac:picMkLst>
            <pc:docMk/>
            <pc:sldMk cId="1991540034" sldId="292"/>
            <ac:picMk id="53" creationId="{E079A891-5BA1-4A66-AA95-AB85CE3B7597}"/>
          </ac:picMkLst>
        </pc:picChg>
        <pc:picChg chg="mod">
          <ac:chgData name="kiwkwok" userId="f8fcfeb7-6215-4710-ae9b-46389934d9d5" providerId="ADAL" clId="{A1278C4F-4832-4B96-A356-6030AA070B3A}" dt="2024-03-28T09:41:16.502" v="1043"/>
          <ac:picMkLst>
            <pc:docMk/>
            <pc:sldMk cId="1991540034" sldId="292"/>
            <ac:picMk id="54" creationId="{681716D4-B2D1-4CCC-B16B-B8FA84E2710C}"/>
          </ac:picMkLst>
        </pc:picChg>
        <pc:picChg chg="mod">
          <ac:chgData name="kiwkwok" userId="f8fcfeb7-6215-4710-ae9b-46389934d9d5" providerId="ADAL" clId="{A1278C4F-4832-4B96-A356-6030AA070B3A}" dt="2024-03-28T09:41:16.502" v="1043"/>
          <ac:picMkLst>
            <pc:docMk/>
            <pc:sldMk cId="1991540034" sldId="292"/>
            <ac:picMk id="55" creationId="{4075024C-3D43-4594-8CCC-358D7DE30FCB}"/>
          </ac:picMkLst>
        </pc:picChg>
        <pc:picChg chg="mod">
          <ac:chgData name="kiwkwok" userId="f8fcfeb7-6215-4710-ae9b-46389934d9d5" providerId="ADAL" clId="{A1278C4F-4832-4B96-A356-6030AA070B3A}" dt="2024-03-28T09:41:16.502" v="1043"/>
          <ac:picMkLst>
            <pc:docMk/>
            <pc:sldMk cId="1991540034" sldId="292"/>
            <ac:picMk id="56" creationId="{2B0EFAC5-B465-450A-BAF4-1E0D1781F4B7}"/>
          </ac:picMkLst>
        </pc:picChg>
        <pc:cxnChg chg="mod">
          <ac:chgData name="kiwkwok" userId="f8fcfeb7-6215-4710-ae9b-46389934d9d5" providerId="ADAL" clId="{A1278C4F-4832-4B96-A356-6030AA070B3A}" dt="2024-03-28T09:41:31.560" v="1045" actId="1076"/>
          <ac:cxnSpMkLst>
            <pc:docMk/>
            <pc:sldMk cId="1991540034" sldId="292"/>
            <ac:cxnSpMk id="48" creationId="{9B2C0C20-E8C0-4C70-B709-29C0C379EA8C}"/>
          </ac:cxnSpMkLst>
        </pc:cxnChg>
        <pc:cxnChg chg="mod">
          <ac:chgData name="kiwkwok" userId="f8fcfeb7-6215-4710-ae9b-46389934d9d5" providerId="ADAL" clId="{A1278C4F-4832-4B96-A356-6030AA070B3A}" dt="2024-03-28T09:41:31.560" v="1045" actId="1076"/>
          <ac:cxnSpMkLst>
            <pc:docMk/>
            <pc:sldMk cId="1991540034" sldId="292"/>
            <ac:cxnSpMk id="49" creationId="{10B36CB8-DB7B-4528-8F7D-8211A44D021C}"/>
          </ac:cxnSpMkLst>
        </pc:cxnChg>
      </pc:sldChg>
      <pc:sldChg chg="addSp delSp modSp mod modClrScheme delAnim chgLayout">
        <pc:chgData name="kiwkwok" userId="f8fcfeb7-6215-4710-ae9b-46389934d9d5" providerId="ADAL" clId="{A1278C4F-4832-4B96-A356-6030AA070B3A}" dt="2024-03-28T09:45:12.624" v="1083" actId="1076"/>
        <pc:sldMkLst>
          <pc:docMk/>
          <pc:sldMk cId="3778797545" sldId="293"/>
        </pc:sldMkLst>
        <pc:spChg chg="mod ord">
          <ac:chgData name="kiwkwok" userId="f8fcfeb7-6215-4710-ae9b-46389934d9d5" providerId="ADAL" clId="{A1278C4F-4832-4B96-A356-6030AA070B3A}" dt="2024-03-28T09:43:53.468" v="1070" actId="700"/>
          <ac:spMkLst>
            <pc:docMk/>
            <pc:sldMk cId="3778797545" sldId="293"/>
            <ac:spMk id="2" creationId="{00000000-0000-0000-0000-000000000000}"/>
          </ac:spMkLst>
        </pc:spChg>
        <pc:spChg chg="mod ord">
          <ac:chgData name="kiwkwok" userId="f8fcfeb7-6215-4710-ae9b-46389934d9d5" providerId="ADAL" clId="{A1278C4F-4832-4B96-A356-6030AA070B3A}" dt="2024-03-28T09:43:53.468" v="1070" actId="700"/>
          <ac:spMkLst>
            <pc:docMk/>
            <pc:sldMk cId="3778797545" sldId="293"/>
            <ac:spMk id="3" creationId="{00000000-0000-0000-0000-000000000000}"/>
          </ac:spMkLst>
        </pc:spChg>
        <pc:spChg chg="add del mod ord">
          <ac:chgData name="kiwkwok" userId="f8fcfeb7-6215-4710-ae9b-46389934d9d5" providerId="ADAL" clId="{A1278C4F-4832-4B96-A356-6030AA070B3A}" dt="2024-03-28T09:43:56.040" v="1071" actId="478"/>
          <ac:spMkLst>
            <pc:docMk/>
            <pc:sldMk cId="3778797545" sldId="293"/>
            <ac:spMk id="4" creationId="{743CB374-F43A-4AA4-8C39-7F2C1D1A027F}"/>
          </ac:spMkLst>
        </pc:spChg>
        <pc:spChg chg="del">
          <ac:chgData name="kiwkwok" userId="f8fcfeb7-6215-4710-ae9b-46389934d9d5" providerId="ADAL" clId="{A1278C4F-4832-4B96-A356-6030AA070B3A}" dt="2024-03-28T09:44:40.955" v="1079" actId="478"/>
          <ac:spMkLst>
            <pc:docMk/>
            <pc:sldMk cId="3778797545" sldId="293"/>
            <ac:spMk id="5" creationId="{D123483C-BEE2-254A-A724-663F812726E7}"/>
          </ac:spMkLst>
        </pc:spChg>
        <pc:spChg chg="mod">
          <ac:chgData name="kiwkwok" userId="f8fcfeb7-6215-4710-ae9b-46389934d9d5" providerId="ADAL" clId="{A1278C4F-4832-4B96-A356-6030AA070B3A}" dt="2024-03-28T09:44:18.649" v="1074" actId="1076"/>
          <ac:spMkLst>
            <pc:docMk/>
            <pc:sldMk cId="3778797545" sldId="293"/>
            <ac:spMk id="6" creationId="{58DF8333-81FC-1D45-81B4-BCDDAD8E8EE8}"/>
          </ac:spMkLst>
        </pc:spChg>
        <pc:spChg chg="del mod">
          <ac:chgData name="kiwkwok" userId="f8fcfeb7-6215-4710-ae9b-46389934d9d5" providerId="ADAL" clId="{A1278C4F-4832-4B96-A356-6030AA070B3A}" dt="2024-03-28T09:44:37.818" v="1078" actId="478"/>
          <ac:spMkLst>
            <pc:docMk/>
            <pc:sldMk cId="3778797545" sldId="293"/>
            <ac:spMk id="7" creationId="{FAB1B334-5AC9-654D-AF01-BFBBEEFD3EDB}"/>
          </ac:spMkLst>
        </pc:spChg>
        <pc:spChg chg="mod">
          <ac:chgData name="kiwkwok" userId="f8fcfeb7-6215-4710-ae9b-46389934d9d5" providerId="ADAL" clId="{A1278C4F-4832-4B96-A356-6030AA070B3A}" dt="2024-03-28T09:45:12.624" v="1083" actId="1076"/>
          <ac:spMkLst>
            <pc:docMk/>
            <pc:sldMk cId="3778797545" sldId="293"/>
            <ac:spMk id="9" creationId="{00000000-0000-0000-0000-000000000000}"/>
          </ac:spMkLst>
        </pc:spChg>
        <pc:spChg chg="mod">
          <ac:chgData name="kiwkwok" userId="f8fcfeb7-6215-4710-ae9b-46389934d9d5" providerId="ADAL" clId="{A1278C4F-4832-4B96-A356-6030AA070B3A}" dt="2024-03-28T09:44:22.705" v="1075" actId="1076"/>
          <ac:spMkLst>
            <pc:docMk/>
            <pc:sldMk cId="3778797545" sldId="293"/>
            <ac:spMk id="12" creationId="{58DF8333-81FC-1D45-81B4-BCDDAD8E8EE8}"/>
          </ac:spMkLst>
        </pc:spChg>
        <pc:picChg chg="mod">
          <ac:chgData name="kiwkwok" userId="f8fcfeb7-6215-4710-ae9b-46389934d9d5" providerId="ADAL" clId="{A1278C4F-4832-4B96-A356-6030AA070B3A}" dt="2024-03-28T09:44:15.921" v="1073" actId="1076"/>
          <ac:picMkLst>
            <pc:docMk/>
            <pc:sldMk cId="3778797545" sldId="293"/>
            <ac:picMk id="8" creationId="{00000000-0000-0000-0000-000000000000}"/>
          </ac:picMkLst>
        </pc:picChg>
        <pc:picChg chg="mod">
          <ac:chgData name="kiwkwok" userId="f8fcfeb7-6215-4710-ae9b-46389934d9d5" providerId="ADAL" clId="{A1278C4F-4832-4B96-A356-6030AA070B3A}" dt="2024-03-28T09:44:58.577" v="1081" actId="1076"/>
          <ac:picMkLst>
            <pc:docMk/>
            <pc:sldMk cId="3778797545" sldId="293"/>
            <ac:picMk id="13" creationId="{00000000-0000-0000-0000-000000000000}"/>
          </ac:picMkLst>
        </pc:picChg>
        <pc:picChg chg="mod">
          <ac:chgData name="kiwkwok" userId="f8fcfeb7-6215-4710-ae9b-46389934d9d5" providerId="ADAL" clId="{A1278C4F-4832-4B96-A356-6030AA070B3A}" dt="2024-03-28T09:44:58.577" v="1081" actId="1076"/>
          <ac:picMkLst>
            <pc:docMk/>
            <pc:sldMk cId="3778797545" sldId="293"/>
            <ac:picMk id="14" creationId="{00000000-0000-0000-0000-000000000000}"/>
          </ac:picMkLst>
        </pc:picChg>
      </pc:sldChg>
      <pc:sldChg chg="new del">
        <pc:chgData name="kiwkwok" userId="f8fcfeb7-6215-4710-ae9b-46389934d9d5" providerId="ADAL" clId="{A1278C4F-4832-4B96-A356-6030AA070B3A}" dt="2024-03-28T08:39:11.354" v="364" actId="680"/>
        <pc:sldMkLst>
          <pc:docMk/>
          <pc:sldMk cId="2395841862" sldId="308"/>
        </pc:sldMkLst>
      </pc:sldChg>
    </pc:docChg>
  </pc:docChgLst>
  <pc:docChgLst>
    <pc:chgData name="kiwkwok" userId="f8fcfeb7-6215-4710-ae9b-46389934d9d5" providerId="ADAL" clId="{8DBEE7D7-FC64-4FDA-BF3E-DCB0759F1B17}"/>
    <pc:docChg chg="undo redo custSel addSld delSld modSld">
      <pc:chgData name="kiwkwok" userId="f8fcfeb7-6215-4710-ae9b-46389934d9d5" providerId="ADAL" clId="{8DBEE7D7-FC64-4FDA-BF3E-DCB0759F1B17}" dt="2024-03-29T13:18:01.495" v="1148" actId="20577"/>
      <pc:docMkLst>
        <pc:docMk/>
      </pc:docMkLst>
      <pc:sldChg chg="modSp mod chgLayout">
        <pc:chgData name="kiwkwok" userId="f8fcfeb7-6215-4710-ae9b-46389934d9d5" providerId="ADAL" clId="{8DBEE7D7-FC64-4FDA-BF3E-DCB0759F1B17}" dt="2024-03-29T13:02:08.569" v="776" actId="115"/>
        <pc:sldMkLst>
          <pc:docMk/>
          <pc:sldMk cId="1581633187" sldId="277"/>
        </pc:sldMkLst>
        <pc:spChg chg="mod ord">
          <ac:chgData name="kiwkwok" userId="f8fcfeb7-6215-4710-ae9b-46389934d9d5" providerId="ADAL" clId="{8DBEE7D7-FC64-4FDA-BF3E-DCB0759F1B17}" dt="2024-03-29T13:01:37.588" v="746" actId="700"/>
          <ac:spMkLst>
            <pc:docMk/>
            <pc:sldMk cId="1581633187" sldId="277"/>
            <ac:spMk id="3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3:02:08.569" v="776" actId="115"/>
          <ac:spMkLst>
            <pc:docMk/>
            <pc:sldMk cId="1581633187" sldId="277"/>
            <ac:spMk id="5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3:01:45.148" v="750" actId="403"/>
          <ac:spMkLst>
            <pc:docMk/>
            <pc:sldMk cId="1581633187" sldId="277"/>
            <ac:spMk id="6" creationId="{00000000-0000-0000-0000-000000000000}"/>
          </ac:spMkLst>
        </pc:spChg>
      </pc:sldChg>
      <pc:sldChg chg="modSp mod">
        <pc:chgData name="kiwkwok" userId="f8fcfeb7-6215-4710-ae9b-46389934d9d5" providerId="ADAL" clId="{8DBEE7D7-FC64-4FDA-BF3E-DCB0759F1B17}" dt="2024-03-29T13:01:07.275" v="744"/>
        <pc:sldMkLst>
          <pc:docMk/>
          <pc:sldMk cId="2168048830" sldId="278"/>
        </pc:sldMkLst>
        <pc:spChg chg="mod">
          <ac:chgData name="kiwkwok" userId="f8fcfeb7-6215-4710-ae9b-46389934d9d5" providerId="ADAL" clId="{8DBEE7D7-FC64-4FDA-BF3E-DCB0759F1B17}" dt="2024-03-29T13:01:07.275" v="744"/>
          <ac:spMkLst>
            <pc:docMk/>
            <pc:sldMk cId="2168048830" sldId="278"/>
            <ac:spMk id="4" creationId="{00000000-0000-0000-0000-000000000000}"/>
          </ac:spMkLst>
        </pc:spChg>
      </pc:sldChg>
      <pc:sldChg chg="modSp mod">
        <pc:chgData name="kiwkwok" userId="f8fcfeb7-6215-4710-ae9b-46389934d9d5" providerId="ADAL" clId="{8DBEE7D7-FC64-4FDA-BF3E-DCB0759F1B17}" dt="2024-03-29T13:01:16.974" v="745" actId="115"/>
        <pc:sldMkLst>
          <pc:docMk/>
          <pc:sldMk cId="3792927106" sldId="279"/>
        </pc:sldMkLst>
        <pc:spChg chg="mod">
          <ac:chgData name="kiwkwok" userId="f8fcfeb7-6215-4710-ae9b-46389934d9d5" providerId="ADAL" clId="{8DBEE7D7-FC64-4FDA-BF3E-DCB0759F1B17}" dt="2024-03-29T13:01:16.974" v="745" actId="115"/>
          <ac:spMkLst>
            <pc:docMk/>
            <pc:sldMk cId="3792927106" sldId="279"/>
            <ac:spMk id="4" creationId="{00000000-0000-0000-0000-000000000000}"/>
          </ac:spMkLst>
        </pc:spChg>
      </pc:sldChg>
      <pc:sldChg chg="addSp delSp modSp mod chgLayout">
        <pc:chgData name="kiwkwok" userId="f8fcfeb7-6215-4710-ae9b-46389934d9d5" providerId="ADAL" clId="{8DBEE7D7-FC64-4FDA-BF3E-DCB0759F1B17}" dt="2024-03-29T12:59:34.444" v="723" actId="1076"/>
        <pc:sldMkLst>
          <pc:docMk/>
          <pc:sldMk cId="3262039571" sldId="283"/>
        </pc:sldMkLst>
        <pc:spChg chg="mod ord">
          <ac:chgData name="kiwkwok" userId="f8fcfeb7-6215-4710-ae9b-46389934d9d5" providerId="ADAL" clId="{8DBEE7D7-FC64-4FDA-BF3E-DCB0759F1B17}" dt="2024-03-29T12:59:23.360" v="722" actId="20577"/>
          <ac:spMkLst>
            <pc:docMk/>
            <pc:sldMk cId="3262039571" sldId="283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58:01.827" v="712" actId="700"/>
          <ac:spMkLst>
            <pc:docMk/>
            <pc:sldMk cId="3262039571" sldId="283"/>
            <ac:spMk id="3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58:01.827" v="712" actId="700"/>
          <ac:spMkLst>
            <pc:docMk/>
            <pc:sldMk cId="3262039571" sldId="283"/>
            <ac:spMk id="4" creationId="{00000000-0000-0000-0000-000000000000}"/>
          </ac:spMkLst>
        </pc:spChg>
        <pc:spChg chg="mod topLvl">
          <ac:chgData name="kiwkwok" userId="f8fcfeb7-6215-4710-ae9b-46389934d9d5" providerId="ADAL" clId="{8DBEE7D7-FC64-4FDA-BF3E-DCB0759F1B17}" dt="2024-03-29T12:57:46.456" v="709" actId="164"/>
          <ac:spMkLst>
            <pc:docMk/>
            <pc:sldMk cId="3262039571" sldId="283"/>
            <ac:spMk id="5" creationId="{8C26739C-2618-1D48-B6CB-F088E599DC98}"/>
          </ac:spMkLst>
        </pc:spChg>
        <pc:spChg chg="mod topLvl">
          <ac:chgData name="kiwkwok" userId="f8fcfeb7-6215-4710-ae9b-46389934d9d5" providerId="ADAL" clId="{8DBEE7D7-FC64-4FDA-BF3E-DCB0759F1B17}" dt="2024-03-29T12:57:46.456" v="709" actId="164"/>
          <ac:spMkLst>
            <pc:docMk/>
            <pc:sldMk cId="3262039571" sldId="283"/>
            <ac:spMk id="6" creationId="{0BD52F3B-D713-A745-B2ED-0DE4A4B02D8D}"/>
          </ac:spMkLst>
        </pc:spChg>
        <pc:spChg chg="mod topLvl">
          <ac:chgData name="kiwkwok" userId="f8fcfeb7-6215-4710-ae9b-46389934d9d5" providerId="ADAL" clId="{8DBEE7D7-FC64-4FDA-BF3E-DCB0759F1B17}" dt="2024-03-29T12:57:46.456" v="709" actId="164"/>
          <ac:spMkLst>
            <pc:docMk/>
            <pc:sldMk cId="3262039571" sldId="283"/>
            <ac:spMk id="7" creationId="{E6131C12-A025-4448-A2CE-CA8D1D6037E0}"/>
          </ac:spMkLst>
        </pc:spChg>
        <pc:grpChg chg="add mod">
          <ac:chgData name="kiwkwok" userId="f8fcfeb7-6215-4710-ae9b-46389934d9d5" providerId="ADAL" clId="{8DBEE7D7-FC64-4FDA-BF3E-DCB0759F1B17}" dt="2024-03-29T12:59:34.444" v="723" actId="1076"/>
          <ac:grpSpMkLst>
            <pc:docMk/>
            <pc:sldMk cId="3262039571" sldId="283"/>
            <ac:grpSpMk id="8" creationId="{10BD6097-C589-4A22-BEDD-20D72BC6B1B9}"/>
          </ac:grpSpMkLst>
        </pc:grpChg>
        <pc:grpChg chg="del mod">
          <ac:chgData name="kiwkwok" userId="f8fcfeb7-6215-4710-ae9b-46389934d9d5" providerId="ADAL" clId="{8DBEE7D7-FC64-4FDA-BF3E-DCB0759F1B17}" dt="2024-03-29T12:56:35.056" v="684" actId="165"/>
          <ac:grpSpMkLst>
            <pc:docMk/>
            <pc:sldMk cId="3262039571" sldId="283"/>
            <ac:grpSpMk id="21" creationId="{E7DC9603-CB2E-4003-BC93-CA1C947D98DF}"/>
          </ac:grpSpMkLst>
        </pc:grpChg>
        <pc:grpChg chg="mod">
          <ac:chgData name="kiwkwok" userId="f8fcfeb7-6215-4710-ae9b-46389934d9d5" providerId="ADAL" clId="{8DBEE7D7-FC64-4FDA-BF3E-DCB0759F1B17}" dt="2024-03-29T12:58:50.789" v="717" actId="1076"/>
          <ac:grpSpMkLst>
            <pc:docMk/>
            <pc:sldMk cId="3262039571" sldId="283"/>
            <ac:grpSpMk id="24" creationId="{9B185068-1D1D-4590-A01F-67910F80439C}"/>
          </ac:grpSpMkLst>
        </pc:grpChg>
        <pc:picChg chg="del">
          <ac:chgData name="kiwkwok" userId="f8fcfeb7-6215-4710-ae9b-46389934d9d5" providerId="ADAL" clId="{8DBEE7D7-FC64-4FDA-BF3E-DCB0759F1B17}" dt="2024-03-29T12:58:41.382" v="716" actId="478"/>
          <ac:picMkLst>
            <pc:docMk/>
            <pc:sldMk cId="3262039571" sldId="283"/>
            <ac:picMk id="19" creationId="{00000000-0000-0000-0000-000000000000}"/>
          </ac:picMkLst>
        </pc:picChg>
        <pc:picChg chg="del">
          <ac:chgData name="kiwkwok" userId="f8fcfeb7-6215-4710-ae9b-46389934d9d5" providerId="ADAL" clId="{8DBEE7D7-FC64-4FDA-BF3E-DCB0759F1B17}" dt="2024-03-29T12:58:38.118" v="715" actId="478"/>
          <ac:picMkLst>
            <pc:docMk/>
            <pc:sldMk cId="3262039571" sldId="283"/>
            <ac:picMk id="20" creationId="{00000000-0000-0000-0000-000000000000}"/>
          </ac:picMkLst>
        </pc:picChg>
      </pc:sldChg>
      <pc:sldChg chg="modSp mod">
        <pc:chgData name="kiwkwok" userId="f8fcfeb7-6215-4710-ae9b-46389934d9d5" providerId="ADAL" clId="{8DBEE7D7-FC64-4FDA-BF3E-DCB0759F1B17}" dt="2024-03-29T05:46:54.187" v="41" actId="20577"/>
        <pc:sldMkLst>
          <pc:docMk/>
          <pc:sldMk cId="75411174" sldId="288"/>
        </pc:sldMkLst>
        <pc:graphicFrameChg chg="modGraphic">
          <ac:chgData name="kiwkwok" userId="f8fcfeb7-6215-4710-ae9b-46389934d9d5" providerId="ADAL" clId="{8DBEE7D7-FC64-4FDA-BF3E-DCB0759F1B17}" dt="2024-03-29T05:46:54.187" v="41" actId="20577"/>
          <ac:graphicFrameMkLst>
            <pc:docMk/>
            <pc:sldMk cId="75411174" sldId="288"/>
            <ac:graphicFrameMk id="5" creationId="{68582ED0-6F99-DA4B-BA1B-44B44B0ADCEB}"/>
          </ac:graphicFrameMkLst>
        </pc:graphicFrameChg>
      </pc:sldChg>
      <pc:sldChg chg="addSp modSp mod modClrScheme chgLayout">
        <pc:chgData name="kiwkwok" userId="f8fcfeb7-6215-4710-ae9b-46389934d9d5" providerId="ADAL" clId="{8DBEE7D7-FC64-4FDA-BF3E-DCB0759F1B17}" dt="2024-03-29T13:18:01.495" v="1148" actId="20577"/>
        <pc:sldMkLst>
          <pc:docMk/>
          <pc:sldMk cId="716160253" sldId="291"/>
        </pc:sldMkLst>
        <pc:spChg chg="mod ord">
          <ac:chgData name="kiwkwok" userId="f8fcfeb7-6215-4710-ae9b-46389934d9d5" providerId="ADAL" clId="{8DBEE7D7-FC64-4FDA-BF3E-DCB0759F1B17}" dt="2024-03-29T13:07:52.078" v="824" actId="700"/>
          <ac:spMkLst>
            <pc:docMk/>
            <pc:sldMk cId="716160253" sldId="291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3:07:52.078" v="824" actId="700"/>
          <ac:spMkLst>
            <pc:docMk/>
            <pc:sldMk cId="716160253" sldId="291"/>
            <ac:spMk id="3" creationId="{00000000-0000-0000-0000-000000000000}"/>
          </ac:spMkLst>
        </pc:spChg>
        <pc:spChg chg="mod">
          <ac:chgData name="kiwkwok" userId="f8fcfeb7-6215-4710-ae9b-46389934d9d5" providerId="ADAL" clId="{8DBEE7D7-FC64-4FDA-BF3E-DCB0759F1B17}" dt="2024-03-29T13:06:30.423" v="816" actId="1035"/>
          <ac:spMkLst>
            <pc:docMk/>
            <pc:sldMk cId="716160253" sldId="291"/>
            <ac:spMk id="15" creationId="{F3F111CF-53AB-6042-A6DA-A0DEC5B71C46}"/>
          </ac:spMkLst>
        </pc:spChg>
        <pc:spChg chg="add mod ord">
          <ac:chgData name="kiwkwok" userId="f8fcfeb7-6215-4710-ae9b-46389934d9d5" providerId="ADAL" clId="{8DBEE7D7-FC64-4FDA-BF3E-DCB0759F1B17}" dt="2024-03-29T13:18:01.495" v="1148" actId="20577"/>
          <ac:spMkLst>
            <pc:docMk/>
            <pc:sldMk cId="716160253" sldId="291"/>
            <ac:spMk id="22" creationId="{3CF2E649-DE67-42D2-83BA-EEAB189013CF}"/>
          </ac:spMkLst>
        </pc:spChg>
        <pc:spChg chg="mod">
          <ac:chgData name="kiwkwok" userId="f8fcfeb7-6215-4710-ae9b-46389934d9d5" providerId="ADAL" clId="{8DBEE7D7-FC64-4FDA-BF3E-DCB0759F1B17}" dt="2024-03-29T13:06:43.665" v="819" actId="1076"/>
          <ac:spMkLst>
            <pc:docMk/>
            <pc:sldMk cId="716160253" sldId="291"/>
            <ac:spMk id="33" creationId="{A4A15ADD-355A-4A5D-BC31-51250297055D}"/>
          </ac:spMkLst>
        </pc:spChg>
        <pc:grpChg chg="mod ord">
          <ac:chgData name="kiwkwok" userId="f8fcfeb7-6215-4710-ae9b-46389934d9d5" providerId="ADAL" clId="{8DBEE7D7-FC64-4FDA-BF3E-DCB0759F1B17}" dt="2024-03-29T13:09:57.533" v="1010" actId="1076"/>
          <ac:grpSpMkLst>
            <pc:docMk/>
            <pc:sldMk cId="716160253" sldId="291"/>
            <ac:grpSpMk id="30" creationId="{BBD9C13A-A9B1-4BD2-B8EA-2915F0B37219}"/>
          </ac:grpSpMkLst>
        </pc:grpChg>
        <pc:grpChg chg="mod ord">
          <ac:chgData name="kiwkwok" userId="f8fcfeb7-6215-4710-ae9b-46389934d9d5" providerId="ADAL" clId="{8DBEE7D7-FC64-4FDA-BF3E-DCB0759F1B17}" dt="2024-03-29T13:08:49.885" v="834" actId="167"/>
          <ac:grpSpMkLst>
            <pc:docMk/>
            <pc:sldMk cId="716160253" sldId="291"/>
            <ac:grpSpMk id="34" creationId="{DEAF1EC9-266E-4AE7-95BB-40C19EF7B77C}"/>
          </ac:grpSpMkLst>
        </pc:grpChg>
        <pc:picChg chg="mod">
          <ac:chgData name="kiwkwok" userId="f8fcfeb7-6215-4710-ae9b-46389934d9d5" providerId="ADAL" clId="{8DBEE7D7-FC64-4FDA-BF3E-DCB0759F1B17}" dt="2024-03-29T13:04:54.359" v="781" actId="14100"/>
          <ac:picMkLst>
            <pc:docMk/>
            <pc:sldMk cId="716160253" sldId="291"/>
            <ac:picMk id="4" creationId="{ED0C67F6-2EF0-FF41-AF6E-88B3550249D2}"/>
          </ac:picMkLst>
        </pc:picChg>
        <pc:picChg chg="mod">
          <ac:chgData name="kiwkwok" userId="f8fcfeb7-6215-4710-ae9b-46389934d9d5" providerId="ADAL" clId="{8DBEE7D7-FC64-4FDA-BF3E-DCB0759F1B17}" dt="2024-03-29T13:09:33.737" v="928" actId="12789"/>
          <ac:picMkLst>
            <pc:docMk/>
            <pc:sldMk cId="716160253" sldId="291"/>
            <ac:picMk id="18" creationId="{A02A4032-5FBC-1047-BA18-84BC6243994B}"/>
          </ac:picMkLst>
        </pc:picChg>
        <pc:picChg chg="mod">
          <ac:chgData name="kiwkwok" userId="f8fcfeb7-6215-4710-ae9b-46389934d9d5" providerId="ADAL" clId="{8DBEE7D7-FC64-4FDA-BF3E-DCB0759F1B17}" dt="2024-03-29T13:09:48.218" v="1009" actId="1036"/>
          <ac:picMkLst>
            <pc:docMk/>
            <pc:sldMk cId="716160253" sldId="291"/>
            <ac:picMk id="19" creationId="{0F9BAC29-83E7-914A-8010-1778C5CC4D5D}"/>
          </ac:picMkLst>
        </pc:picChg>
        <pc:picChg chg="mod">
          <ac:chgData name="kiwkwok" userId="f8fcfeb7-6215-4710-ae9b-46389934d9d5" providerId="ADAL" clId="{8DBEE7D7-FC64-4FDA-BF3E-DCB0759F1B17}" dt="2024-03-29T13:09:33.737" v="928" actId="12789"/>
          <ac:picMkLst>
            <pc:docMk/>
            <pc:sldMk cId="716160253" sldId="291"/>
            <ac:picMk id="20" creationId="{30EAA287-65D9-7945-BEAD-5EED89D7160A}"/>
          </ac:picMkLst>
        </pc:picChg>
        <pc:picChg chg="mod">
          <ac:chgData name="kiwkwok" userId="f8fcfeb7-6215-4710-ae9b-46389934d9d5" providerId="ADAL" clId="{8DBEE7D7-FC64-4FDA-BF3E-DCB0759F1B17}" dt="2024-03-29T13:06:37.305" v="817" actId="1076"/>
          <ac:picMkLst>
            <pc:docMk/>
            <pc:sldMk cId="716160253" sldId="291"/>
            <ac:picMk id="24" creationId="{E2467887-DB7E-E240-BAD0-B9B3D3959F7E}"/>
          </ac:picMkLst>
        </pc:picChg>
        <pc:picChg chg="mod">
          <ac:chgData name="kiwkwok" userId="f8fcfeb7-6215-4710-ae9b-46389934d9d5" providerId="ADAL" clId="{8DBEE7D7-FC64-4FDA-BF3E-DCB0759F1B17}" dt="2024-03-29T13:09:33.737" v="928" actId="12789"/>
          <ac:picMkLst>
            <pc:docMk/>
            <pc:sldMk cId="716160253" sldId="291"/>
            <ac:picMk id="28" creationId="{12E698BA-8AB7-4A13-9B27-B3090E279A0B}"/>
          </ac:picMkLst>
        </pc:picChg>
        <pc:picChg chg="mod">
          <ac:chgData name="kiwkwok" userId="f8fcfeb7-6215-4710-ae9b-46389934d9d5" providerId="ADAL" clId="{8DBEE7D7-FC64-4FDA-BF3E-DCB0759F1B17}" dt="2024-03-29T13:09:33.737" v="928" actId="12789"/>
          <ac:picMkLst>
            <pc:docMk/>
            <pc:sldMk cId="716160253" sldId="291"/>
            <ac:picMk id="29" creationId="{27232374-7125-4E13-8AB0-9E397B5EE53B}"/>
          </ac:picMkLst>
        </pc:picChg>
        <pc:cxnChg chg="mod">
          <ac:chgData name="kiwkwok" userId="f8fcfeb7-6215-4710-ae9b-46389934d9d5" providerId="ADAL" clId="{8DBEE7D7-FC64-4FDA-BF3E-DCB0759F1B17}" dt="2024-03-29T13:06:30.423" v="816" actId="1035"/>
          <ac:cxnSpMkLst>
            <pc:docMk/>
            <pc:sldMk cId="716160253" sldId="291"/>
            <ac:cxnSpMk id="16" creationId="{7C9858CE-7D89-2147-894E-B1B064003BBD}"/>
          </ac:cxnSpMkLst>
        </pc:cxnChg>
      </pc:sldChg>
      <pc:sldChg chg="mod modShow">
        <pc:chgData name="kiwkwok" userId="f8fcfeb7-6215-4710-ae9b-46389934d9d5" providerId="ADAL" clId="{8DBEE7D7-FC64-4FDA-BF3E-DCB0759F1B17}" dt="2024-03-29T12:49:12.293" v="609" actId="729"/>
        <pc:sldMkLst>
          <pc:docMk/>
          <pc:sldMk cId="1991540034" sldId="292"/>
        </pc:sldMkLst>
      </pc:sldChg>
      <pc:sldChg chg="addSp delSp modSp mod chgLayout">
        <pc:chgData name="kiwkwok" userId="f8fcfeb7-6215-4710-ae9b-46389934d9d5" providerId="ADAL" clId="{8DBEE7D7-FC64-4FDA-BF3E-DCB0759F1B17}" dt="2024-03-29T12:53:54.738" v="665" actId="1076"/>
        <pc:sldMkLst>
          <pc:docMk/>
          <pc:sldMk cId="3778797545" sldId="293"/>
        </pc:sldMkLst>
        <pc:spChg chg="mod ord">
          <ac:chgData name="kiwkwok" userId="f8fcfeb7-6215-4710-ae9b-46389934d9d5" providerId="ADAL" clId="{8DBEE7D7-FC64-4FDA-BF3E-DCB0759F1B17}" dt="2024-03-29T12:50:33.538" v="611" actId="700"/>
          <ac:spMkLst>
            <pc:docMk/>
            <pc:sldMk cId="3778797545" sldId="293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50:33.538" v="611" actId="700"/>
          <ac:spMkLst>
            <pc:docMk/>
            <pc:sldMk cId="3778797545" sldId="293"/>
            <ac:spMk id="3" creationId="{00000000-0000-0000-0000-000000000000}"/>
          </ac:spMkLst>
        </pc:spChg>
        <pc:spChg chg="add del mod ord">
          <ac:chgData name="kiwkwok" userId="f8fcfeb7-6215-4710-ae9b-46389934d9d5" providerId="ADAL" clId="{8DBEE7D7-FC64-4FDA-BF3E-DCB0759F1B17}" dt="2024-03-29T12:52:48.251" v="654" actId="478"/>
          <ac:spMkLst>
            <pc:docMk/>
            <pc:sldMk cId="3778797545" sldId="293"/>
            <ac:spMk id="5" creationId="{5D527346-C807-4B12-B973-38592258BFB2}"/>
          </ac:spMkLst>
        </pc:spChg>
        <pc:spChg chg="mod ord">
          <ac:chgData name="kiwkwok" userId="f8fcfeb7-6215-4710-ae9b-46389934d9d5" providerId="ADAL" clId="{8DBEE7D7-FC64-4FDA-BF3E-DCB0759F1B17}" dt="2024-03-29T12:53:39.775" v="663" actId="1076"/>
          <ac:spMkLst>
            <pc:docMk/>
            <pc:sldMk cId="3778797545" sldId="293"/>
            <ac:spMk id="6" creationId="{58DF8333-81FC-1D45-81B4-BCDDAD8E8EE8}"/>
          </ac:spMkLst>
        </pc:spChg>
        <pc:spChg chg="mod">
          <ac:chgData name="kiwkwok" userId="f8fcfeb7-6215-4710-ae9b-46389934d9d5" providerId="ADAL" clId="{8DBEE7D7-FC64-4FDA-BF3E-DCB0759F1B17}" dt="2024-03-29T12:53:54.738" v="665" actId="1076"/>
          <ac:spMkLst>
            <pc:docMk/>
            <pc:sldMk cId="3778797545" sldId="293"/>
            <ac:spMk id="12" creationId="{58DF8333-81FC-1D45-81B4-BCDDAD8E8EE8}"/>
          </ac:spMkLst>
        </pc:spChg>
        <pc:spChg chg="add del mod">
          <ac:chgData name="kiwkwok" userId="f8fcfeb7-6215-4710-ae9b-46389934d9d5" providerId="ADAL" clId="{8DBEE7D7-FC64-4FDA-BF3E-DCB0759F1B17}" dt="2024-03-29T12:52:55.564" v="655" actId="478"/>
          <ac:spMkLst>
            <pc:docMk/>
            <pc:sldMk cId="3778797545" sldId="293"/>
            <ac:spMk id="15" creationId="{24B9C8DA-405F-44C0-83C2-2ECD063D7DC8}"/>
          </ac:spMkLst>
        </pc:spChg>
        <pc:grpChg chg="add mod">
          <ac:chgData name="kiwkwok" userId="f8fcfeb7-6215-4710-ae9b-46389934d9d5" providerId="ADAL" clId="{8DBEE7D7-FC64-4FDA-BF3E-DCB0759F1B17}" dt="2024-03-29T12:50:20.054" v="610" actId="164"/>
          <ac:grpSpMkLst>
            <pc:docMk/>
            <pc:sldMk cId="3778797545" sldId="293"/>
            <ac:grpSpMk id="4" creationId="{3F37EB6A-5F8B-49D2-A525-D31D30F722DA}"/>
          </ac:grpSpMkLst>
        </pc:grpChg>
        <pc:picChg chg="mod">
          <ac:chgData name="kiwkwok" userId="f8fcfeb7-6215-4710-ae9b-46389934d9d5" providerId="ADAL" clId="{8DBEE7D7-FC64-4FDA-BF3E-DCB0759F1B17}" dt="2024-03-29T12:53:34.514" v="662" actId="1076"/>
          <ac:picMkLst>
            <pc:docMk/>
            <pc:sldMk cId="3778797545" sldId="293"/>
            <ac:picMk id="8" creationId="{00000000-0000-0000-0000-000000000000}"/>
          </ac:picMkLst>
        </pc:picChg>
        <pc:picChg chg="mod">
          <ac:chgData name="kiwkwok" userId="f8fcfeb7-6215-4710-ae9b-46389934d9d5" providerId="ADAL" clId="{8DBEE7D7-FC64-4FDA-BF3E-DCB0759F1B17}" dt="2024-03-29T12:50:20.054" v="610" actId="164"/>
          <ac:picMkLst>
            <pc:docMk/>
            <pc:sldMk cId="3778797545" sldId="293"/>
            <ac:picMk id="10" creationId="{00000000-0000-0000-0000-000000000000}"/>
          </ac:picMkLst>
        </pc:picChg>
        <pc:picChg chg="mod">
          <ac:chgData name="kiwkwok" userId="f8fcfeb7-6215-4710-ae9b-46389934d9d5" providerId="ADAL" clId="{8DBEE7D7-FC64-4FDA-BF3E-DCB0759F1B17}" dt="2024-03-29T12:50:20.054" v="610" actId="164"/>
          <ac:picMkLst>
            <pc:docMk/>
            <pc:sldMk cId="3778797545" sldId="293"/>
            <ac:picMk id="11" creationId="{00000000-0000-0000-0000-000000000000}"/>
          </ac:picMkLst>
        </pc:picChg>
      </pc:sldChg>
      <pc:sldChg chg="addSp delSp modSp mod modClrScheme chgLayout">
        <pc:chgData name="kiwkwok" userId="f8fcfeb7-6215-4710-ae9b-46389934d9d5" providerId="ADAL" clId="{8DBEE7D7-FC64-4FDA-BF3E-DCB0759F1B17}" dt="2024-03-29T11:53:21.892" v="76" actId="478"/>
        <pc:sldMkLst>
          <pc:docMk/>
          <pc:sldMk cId="3862938975" sldId="294"/>
        </pc:sldMkLst>
        <pc:spChg chg="mod ord">
          <ac:chgData name="kiwkwok" userId="f8fcfeb7-6215-4710-ae9b-46389934d9d5" providerId="ADAL" clId="{8DBEE7D7-FC64-4FDA-BF3E-DCB0759F1B17}" dt="2024-03-29T11:53:16.301" v="75" actId="700"/>
          <ac:spMkLst>
            <pc:docMk/>
            <pc:sldMk cId="3862938975" sldId="294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1:53:16.301" v="75" actId="700"/>
          <ac:spMkLst>
            <pc:docMk/>
            <pc:sldMk cId="3862938975" sldId="294"/>
            <ac:spMk id="3" creationId="{00000000-0000-0000-0000-000000000000}"/>
          </ac:spMkLst>
        </pc:spChg>
        <pc:spChg chg="add del mod ord">
          <ac:chgData name="kiwkwok" userId="f8fcfeb7-6215-4710-ae9b-46389934d9d5" providerId="ADAL" clId="{8DBEE7D7-FC64-4FDA-BF3E-DCB0759F1B17}" dt="2024-03-29T11:53:21.892" v="76" actId="478"/>
          <ac:spMkLst>
            <pc:docMk/>
            <pc:sldMk cId="3862938975" sldId="294"/>
            <ac:spMk id="10" creationId="{58BB201C-B3E9-48F2-9B27-3DAC9BCD0225}"/>
          </ac:spMkLst>
        </pc:spChg>
      </pc:sldChg>
      <pc:sldChg chg="addSp delSp modSp mod modClrScheme chgLayout">
        <pc:chgData name="kiwkwok" userId="f8fcfeb7-6215-4710-ae9b-46389934d9d5" providerId="ADAL" clId="{8DBEE7D7-FC64-4FDA-BF3E-DCB0759F1B17}" dt="2024-03-29T12:48:23.410" v="608" actId="20577"/>
        <pc:sldMkLst>
          <pc:docMk/>
          <pc:sldMk cId="1907193978" sldId="295"/>
        </pc:sldMkLst>
        <pc:spChg chg="mod ord">
          <ac:chgData name="kiwkwok" userId="f8fcfeb7-6215-4710-ae9b-46389934d9d5" providerId="ADAL" clId="{8DBEE7D7-FC64-4FDA-BF3E-DCB0759F1B17}" dt="2024-03-29T12:48:23.410" v="608" actId="20577"/>
          <ac:spMkLst>
            <pc:docMk/>
            <pc:sldMk cId="1907193978" sldId="295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05:03.375" v="232" actId="700"/>
          <ac:spMkLst>
            <pc:docMk/>
            <pc:sldMk cId="1907193978" sldId="295"/>
            <ac:spMk id="3" creationId="{00000000-0000-0000-0000-000000000000}"/>
          </ac:spMkLst>
        </pc:spChg>
        <pc:spChg chg="del mod ord">
          <ac:chgData name="kiwkwok" userId="f8fcfeb7-6215-4710-ae9b-46389934d9d5" providerId="ADAL" clId="{8DBEE7D7-FC64-4FDA-BF3E-DCB0759F1B17}" dt="2024-03-29T12:06:07.036" v="246" actId="478"/>
          <ac:spMkLst>
            <pc:docMk/>
            <pc:sldMk cId="1907193978" sldId="295"/>
            <ac:spMk id="5" creationId="{D182D77F-A049-1141-B4B5-B497A7103FDB}"/>
          </ac:spMkLst>
        </pc:spChg>
        <pc:spChg chg="add del mod ord">
          <ac:chgData name="kiwkwok" userId="f8fcfeb7-6215-4710-ae9b-46389934d9d5" providerId="ADAL" clId="{8DBEE7D7-FC64-4FDA-BF3E-DCB0759F1B17}" dt="2024-03-29T12:05:54.569" v="244" actId="21"/>
          <ac:spMkLst>
            <pc:docMk/>
            <pc:sldMk cId="1907193978" sldId="295"/>
            <ac:spMk id="14" creationId="{0DED8E6B-2559-4198-9DE8-A024C9052D58}"/>
          </ac:spMkLst>
        </pc:spChg>
        <pc:spChg chg="add del mod">
          <ac:chgData name="kiwkwok" userId="f8fcfeb7-6215-4710-ae9b-46389934d9d5" providerId="ADAL" clId="{8DBEE7D7-FC64-4FDA-BF3E-DCB0759F1B17}" dt="2024-03-29T12:06:02.970" v="245" actId="478"/>
          <ac:spMkLst>
            <pc:docMk/>
            <pc:sldMk cId="1907193978" sldId="295"/>
            <ac:spMk id="16" creationId="{E23FA387-2F01-48F9-B807-C976766D5681}"/>
          </ac:spMkLst>
        </pc:spChg>
        <pc:spChg chg="add mod">
          <ac:chgData name="kiwkwok" userId="f8fcfeb7-6215-4710-ae9b-46389934d9d5" providerId="ADAL" clId="{8DBEE7D7-FC64-4FDA-BF3E-DCB0759F1B17}" dt="2024-03-29T12:06:27.310" v="249" actId="27636"/>
          <ac:spMkLst>
            <pc:docMk/>
            <pc:sldMk cId="1907193978" sldId="295"/>
            <ac:spMk id="17" creationId="{4294447D-E82F-4665-863C-EBF793C03613}"/>
          </ac:spMkLst>
        </pc:spChg>
        <pc:grpChg chg="add mod">
          <ac:chgData name="kiwkwok" userId="f8fcfeb7-6215-4710-ae9b-46389934d9d5" providerId="ADAL" clId="{8DBEE7D7-FC64-4FDA-BF3E-DCB0759F1B17}" dt="2024-03-29T12:06:47.607" v="250" actId="1076"/>
          <ac:grpSpMkLst>
            <pc:docMk/>
            <pc:sldMk cId="1907193978" sldId="295"/>
            <ac:grpSpMk id="13" creationId="{C4BFF588-7EB2-48C6-986C-CAEB3FBE5B1E}"/>
          </ac:grpSpMkLst>
        </pc:grpChg>
        <pc:picChg chg="mod modCrop">
          <ac:chgData name="kiwkwok" userId="f8fcfeb7-6215-4710-ae9b-46389934d9d5" providerId="ADAL" clId="{8DBEE7D7-FC64-4FDA-BF3E-DCB0759F1B17}" dt="2024-03-29T12:04:51.123" v="230" actId="164"/>
          <ac:picMkLst>
            <pc:docMk/>
            <pc:sldMk cId="1907193978" sldId="295"/>
            <ac:picMk id="4" creationId="{99CA3891-25CF-944E-9489-3BD6F608B140}"/>
          </ac:picMkLst>
        </pc:picChg>
        <pc:picChg chg="mod">
          <ac:chgData name="kiwkwok" userId="f8fcfeb7-6215-4710-ae9b-46389934d9d5" providerId="ADAL" clId="{8DBEE7D7-FC64-4FDA-BF3E-DCB0759F1B17}" dt="2024-03-29T12:04:51.123" v="230" actId="164"/>
          <ac:picMkLst>
            <pc:docMk/>
            <pc:sldMk cId="1907193978" sldId="295"/>
            <ac:picMk id="6" creationId="{1646CFAF-321F-EA49-BB01-88A4825B8512}"/>
          </ac:picMkLst>
        </pc:picChg>
        <pc:picChg chg="mod">
          <ac:chgData name="kiwkwok" userId="f8fcfeb7-6215-4710-ae9b-46389934d9d5" providerId="ADAL" clId="{8DBEE7D7-FC64-4FDA-BF3E-DCB0759F1B17}" dt="2024-03-29T12:04:51.123" v="230" actId="164"/>
          <ac:picMkLst>
            <pc:docMk/>
            <pc:sldMk cId="1907193978" sldId="295"/>
            <ac:picMk id="7" creationId="{B5A42E8F-FB34-C04E-9EEC-01AF024EE5D9}"/>
          </ac:picMkLst>
        </pc:picChg>
        <pc:picChg chg="mod">
          <ac:chgData name="kiwkwok" userId="f8fcfeb7-6215-4710-ae9b-46389934d9d5" providerId="ADAL" clId="{8DBEE7D7-FC64-4FDA-BF3E-DCB0759F1B17}" dt="2024-03-29T12:04:51.123" v="230" actId="164"/>
          <ac:picMkLst>
            <pc:docMk/>
            <pc:sldMk cId="1907193978" sldId="295"/>
            <ac:picMk id="8" creationId="{40108F2F-954E-964C-81FF-83F5C3797F90}"/>
          </ac:picMkLst>
        </pc:picChg>
        <pc:picChg chg="mod">
          <ac:chgData name="kiwkwok" userId="f8fcfeb7-6215-4710-ae9b-46389934d9d5" providerId="ADAL" clId="{8DBEE7D7-FC64-4FDA-BF3E-DCB0759F1B17}" dt="2024-03-29T12:04:51.123" v="230" actId="164"/>
          <ac:picMkLst>
            <pc:docMk/>
            <pc:sldMk cId="1907193978" sldId="295"/>
            <ac:picMk id="9" creationId="{C4A1FF5B-081C-0149-A955-2909865C2606}"/>
          </ac:picMkLst>
        </pc:picChg>
        <pc:picChg chg="mod">
          <ac:chgData name="kiwkwok" userId="f8fcfeb7-6215-4710-ae9b-46389934d9d5" providerId="ADAL" clId="{8DBEE7D7-FC64-4FDA-BF3E-DCB0759F1B17}" dt="2024-03-29T12:04:51.123" v="230" actId="164"/>
          <ac:picMkLst>
            <pc:docMk/>
            <pc:sldMk cId="1907193978" sldId="295"/>
            <ac:picMk id="10" creationId="{510F2DA5-29B1-AD46-B293-C08296AAF2CA}"/>
          </ac:picMkLst>
        </pc:picChg>
        <pc:picChg chg="mod">
          <ac:chgData name="kiwkwok" userId="f8fcfeb7-6215-4710-ae9b-46389934d9d5" providerId="ADAL" clId="{8DBEE7D7-FC64-4FDA-BF3E-DCB0759F1B17}" dt="2024-03-29T12:04:51.123" v="230" actId="164"/>
          <ac:picMkLst>
            <pc:docMk/>
            <pc:sldMk cId="1907193978" sldId="295"/>
            <ac:picMk id="11" creationId="{489233C3-04DB-AE41-84F2-4AC04DE8048C}"/>
          </ac:picMkLst>
        </pc:picChg>
        <pc:picChg chg="mod">
          <ac:chgData name="kiwkwok" userId="f8fcfeb7-6215-4710-ae9b-46389934d9d5" providerId="ADAL" clId="{8DBEE7D7-FC64-4FDA-BF3E-DCB0759F1B17}" dt="2024-03-29T12:04:51.123" v="230" actId="164"/>
          <ac:picMkLst>
            <pc:docMk/>
            <pc:sldMk cId="1907193978" sldId="295"/>
            <ac:picMk id="12" creationId="{7DCCC763-91C2-8047-8326-B172973F144D}"/>
          </ac:picMkLst>
        </pc:picChg>
      </pc:sldChg>
      <pc:sldChg chg="addSp delSp modSp mod modClrScheme chgLayout">
        <pc:chgData name="kiwkwok" userId="f8fcfeb7-6215-4710-ae9b-46389934d9d5" providerId="ADAL" clId="{8DBEE7D7-FC64-4FDA-BF3E-DCB0759F1B17}" dt="2024-03-29T12:47:35.689" v="594"/>
        <pc:sldMkLst>
          <pc:docMk/>
          <pc:sldMk cId="3598316135" sldId="296"/>
        </pc:sldMkLst>
        <pc:spChg chg="mod ord">
          <ac:chgData name="kiwkwok" userId="f8fcfeb7-6215-4710-ae9b-46389934d9d5" providerId="ADAL" clId="{8DBEE7D7-FC64-4FDA-BF3E-DCB0759F1B17}" dt="2024-03-29T12:47:35.689" v="594"/>
          <ac:spMkLst>
            <pc:docMk/>
            <pc:sldMk cId="3598316135" sldId="296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1:58:48.486" v="150" actId="700"/>
          <ac:spMkLst>
            <pc:docMk/>
            <pc:sldMk cId="3598316135" sldId="296"/>
            <ac:spMk id="3" creationId="{00000000-0000-0000-0000-000000000000}"/>
          </ac:spMkLst>
        </pc:spChg>
        <pc:spChg chg="del mod">
          <ac:chgData name="kiwkwok" userId="f8fcfeb7-6215-4710-ae9b-46389934d9d5" providerId="ADAL" clId="{8DBEE7D7-FC64-4FDA-BF3E-DCB0759F1B17}" dt="2024-03-29T11:58:51.670" v="151" actId="478"/>
          <ac:spMkLst>
            <pc:docMk/>
            <pc:sldMk cId="3598316135" sldId="296"/>
            <ac:spMk id="4" creationId="{A6F0A4B9-F115-8843-BF0C-D2D4C913372A}"/>
          </ac:spMkLst>
        </pc:spChg>
        <pc:spChg chg="mod">
          <ac:chgData name="kiwkwok" userId="f8fcfeb7-6215-4710-ae9b-46389934d9d5" providerId="ADAL" clId="{8DBEE7D7-FC64-4FDA-BF3E-DCB0759F1B17}" dt="2024-03-29T11:59:15.761" v="156" actId="164"/>
          <ac:spMkLst>
            <pc:docMk/>
            <pc:sldMk cId="3598316135" sldId="296"/>
            <ac:spMk id="6" creationId="{CBCC3862-6BF7-AC40-8EC9-9A5337E1A82B}"/>
          </ac:spMkLst>
        </pc:spChg>
        <pc:spChg chg="mod">
          <ac:chgData name="kiwkwok" userId="f8fcfeb7-6215-4710-ae9b-46389934d9d5" providerId="ADAL" clId="{8DBEE7D7-FC64-4FDA-BF3E-DCB0759F1B17}" dt="2024-03-29T11:59:15.761" v="156" actId="164"/>
          <ac:spMkLst>
            <pc:docMk/>
            <pc:sldMk cId="3598316135" sldId="296"/>
            <ac:spMk id="7" creationId="{F16913D2-FA0D-9C42-B385-5B95F5CB01BE}"/>
          </ac:spMkLst>
        </pc:spChg>
        <pc:spChg chg="add mod ord">
          <ac:chgData name="kiwkwok" userId="f8fcfeb7-6215-4710-ae9b-46389934d9d5" providerId="ADAL" clId="{8DBEE7D7-FC64-4FDA-BF3E-DCB0759F1B17}" dt="2024-03-29T11:59:59.429" v="158" actId="404"/>
          <ac:spMkLst>
            <pc:docMk/>
            <pc:sldMk cId="3598316135" sldId="296"/>
            <ac:spMk id="8" creationId="{205D3E9A-8E65-426E-92B9-C49A2C0F4777}"/>
          </ac:spMkLst>
        </pc:spChg>
        <pc:grpChg chg="add mod">
          <ac:chgData name="kiwkwok" userId="f8fcfeb7-6215-4710-ae9b-46389934d9d5" providerId="ADAL" clId="{8DBEE7D7-FC64-4FDA-BF3E-DCB0759F1B17}" dt="2024-03-29T12:03:50.894" v="223" actId="1076"/>
          <ac:grpSpMkLst>
            <pc:docMk/>
            <pc:sldMk cId="3598316135" sldId="296"/>
            <ac:grpSpMk id="9" creationId="{BB8756C6-DA16-47CD-8E4E-F9DBC2844B55}"/>
          </ac:grpSpMkLst>
        </pc:grpChg>
        <pc:picChg chg="mod modCrop">
          <ac:chgData name="kiwkwok" userId="f8fcfeb7-6215-4710-ae9b-46389934d9d5" providerId="ADAL" clId="{8DBEE7D7-FC64-4FDA-BF3E-DCB0759F1B17}" dt="2024-03-29T12:03:42.485" v="222" actId="1076"/>
          <ac:picMkLst>
            <pc:docMk/>
            <pc:sldMk cId="3598316135" sldId="296"/>
            <ac:picMk id="5" creationId="{D654CF3E-850F-E440-9D85-01A73E2649B6}"/>
          </ac:picMkLst>
        </pc:picChg>
      </pc:sldChg>
      <pc:sldChg chg="addSp delSp modSp mod modClrScheme chgLayout">
        <pc:chgData name="kiwkwok" userId="f8fcfeb7-6215-4710-ae9b-46389934d9d5" providerId="ADAL" clId="{8DBEE7D7-FC64-4FDA-BF3E-DCB0759F1B17}" dt="2024-03-29T12:47:31.100" v="593"/>
        <pc:sldMkLst>
          <pc:docMk/>
          <pc:sldMk cId="2499669082" sldId="297"/>
        </pc:sldMkLst>
        <pc:spChg chg="mod ord">
          <ac:chgData name="kiwkwok" userId="f8fcfeb7-6215-4710-ae9b-46389934d9d5" providerId="ADAL" clId="{8DBEE7D7-FC64-4FDA-BF3E-DCB0759F1B17}" dt="2024-03-29T12:47:31.100" v="593"/>
          <ac:spMkLst>
            <pc:docMk/>
            <pc:sldMk cId="2499669082" sldId="297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1:56:33.873" v="90" actId="700"/>
          <ac:spMkLst>
            <pc:docMk/>
            <pc:sldMk cId="2499669082" sldId="297"/>
            <ac:spMk id="3" creationId="{00000000-0000-0000-0000-000000000000}"/>
          </ac:spMkLst>
        </pc:spChg>
        <pc:spChg chg="add mod ord">
          <ac:chgData name="kiwkwok" userId="f8fcfeb7-6215-4710-ae9b-46389934d9d5" providerId="ADAL" clId="{8DBEE7D7-FC64-4FDA-BF3E-DCB0759F1B17}" dt="2024-03-29T12:00:13.455" v="160" actId="404"/>
          <ac:spMkLst>
            <pc:docMk/>
            <pc:sldMk cId="2499669082" sldId="297"/>
            <ac:spMk id="6" creationId="{B65B1014-3BAA-4B4E-809F-B22620BFF78A}"/>
          </ac:spMkLst>
        </pc:spChg>
        <pc:spChg chg="del mod">
          <ac:chgData name="kiwkwok" userId="f8fcfeb7-6215-4710-ae9b-46389934d9d5" providerId="ADAL" clId="{8DBEE7D7-FC64-4FDA-BF3E-DCB0759F1B17}" dt="2024-03-29T11:56:50.465" v="93" actId="478"/>
          <ac:spMkLst>
            <pc:docMk/>
            <pc:sldMk cId="2499669082" sldId="297"/>
            <ac:spMk id="8" creationId="{C90B67C2-8097-6441-9861-76996F0BF617}"/>
          </ac:spMkLst>
        </pc:spChg>
        <pc:spChg chg="mod">
          <ac:chgData name="kiwkwok" userId="f8fcfeb7-6215-4710-ae9b-46389934d9d5" providerId="ADAL" clId="{8DBEE7D7-FC64-4FDA-BF3E-DCB0759F1B17}" dt="2024-03-29T11:54:36.679" v="77" actId="164"/>
          <ac:spMkLst>
            <pc:docMk/>
            <pc:sldMk cId="2499669082" sldId="297"/>
            <ac:spMk id="12" creationId="{189394DA-13A4-BE45-840D-7B6126FA6560}"/>
          </ac:spMkLst>
        </pc:spChg>
        <pc:spChg chg="mod">
          <ac:chgData name="kiwkwok" userId="f8fcfeb7-6215-4710-ae9b-46389934d9d5" providerId="ADAL" clId="{8DBEE7D7-FC64-4FDA-BF3E-DCB0759F1B17}" dt="2024-03-29T11:54:36.679" v="77" actId="164"/>
          <ac:spMkLst>
            <pc:docMk/>
            <pc:sldMk cId="2499669082" sldId="297"/>
            <ac:spMk id="13" creationId="{BB634D4E-18E6-AF4E-A8AF-20730F96CBBF}"/>
          </ac:spMkLst>
        </pc:spChg>
        <pc:spChg chg="mod">
          <ac:chgData name="kiwkwok" userId="f8fcfeb7-6215-4710-ae9b-46389934d9d5" providerId="ADAL" clId="{8DBEE7D7-FC64-4FDA-BF3E-DCB0759F1B17}" dt="2024-03-29T11:54:36.679" v="77" actId="164"/>
          <ac:spMkLst>
            <pc:docMk/>
            <pc:sldMk cId="2499669082" sldId="297"/>
            <ac:spMk id="14" creationId="{D0E61BA2-6156-EC40-917D-5468EBBE9EFB}"/>
          </ac:spMkLst>
        </pc:spChg>
        <pc:spChg chg="mod">
          <ac:chgData name="kiwkwok" userId="f8fcfeb7-6215-4710-ae9b-46389934d9d5" providerId="ADAL" clId="{8DBEE7D7-FC64-4FDA-BF3E-DCB0759F1B17}" dt="2024-03-29T11:54:44.295" v="78" actId="164"/>
          <ac:spMkLst>
            <pc:docMk/>
            <pc:sldMk cId="2499669082" sldId="297"/>
            <ac:spMk id="19" creationId="{713F7D98-3456-5A46-8DFA-9282587DBF08}"/>
          </ac:spMkLst>
        </pc:spChg>
        <pc:spChg chg="mod">
          <ac:chgData name="kiwkwok" userId="f8fcfeb7-6215-4710-ae9b-46389934d9d5" providerId="ADAL" clId="{8DBEE7D7-FC64-4FDA-BF3E-DCB0759F1B17}" dt="2024-03-29T11:54:44.295" v="78" actId="164"/>
          <ac:spMkLst>
            <pc:docMk/>
            <pc:sldMk cId="2499669082" sldId="297"/>
            <ac:spMk id="21" creationId="{34DC6138-6AAA-FB4E-9432-ABA42FBC5AA5}"/>
          </ac:spMkLst>
        </pc:spChg>
        <pc:spChg chg="mod">
          <ac:chgData name="kiwkwok" userId="f8fcfeb7-6215-4710-ae9b-46389934d9d5" providerId="ADAL" clId="{8DBEE7D7-FC64-4FDA-BF3E-DCB0759F1B17}" dt="2024-03-29T11:54:44.295" v="78" actId="164"/>
          <ac:spMkLst>
            <pc:docMk/>
            <pc:sldMk cId="2499669082" sldId="297"/>
            <ac:spMk id="22" creationId="{C822E95F-D07E-2348-8AE5-34BA945CFA0A}"/>
          </ac:spMkLst>
        </pc:spChg>
        <pc:spChg chg="mod">
          <ac:chgData name="kiwkwok" userId="f8fcfeb7-6215-4710-ae9b-46389934d9d5" providerId="ADAL" clId="{8DBEE7D7-FC64-4FDA-BF3E-DCB0759F1B17}" dt="2024-03-29T11:54:44.295" v="78" actId="164"/>
          <ac:spMkLst>
            <pc:docMk/>
            <pc:sldMk cId="2499669082" sldId="297"/>
            <ac:spMk id="23" creationId="{DBEE470F-C8AB-7E4F-A140-ACEE75B5A5A4}"/>
          </ac:spMkLst>
        </pc:spChg>
        <pc:spChg chg="mod">
          <ac:chgData name="kiwkwok" userId="f8fcfeb7-6215-4710-ae9b-46389934d9d5" providerId="ADAL" clId="{8DBEE7D7-FC64-4FDA-BF3E-DCB0759F1B17}" dt="2024-03-29T11:54:44.295" v="78" actId="164"/>
          <ac:spMkLst>
            <pc:docMk/>
            <pc:sldMk cId="2499669082" sldId="297"/>
            <ac:spMk id="24" creationId="{52655492-E3F9-4D46-B03D-280064D1F827}"/>
          </ac:spMkLst>
        </pc:spChg>
        <pc:grpChg chg="add mod">
          <ac:chgData name="kiwkwok" userId="f8fcfeb7-6215-4710-ae9b-46389934d9d5" providerId="ADAL" clId="{8DBEE7D7-FC64-4FDA-BF3E-DCB0759F1B17}" dt="2024-03-29T12:00:24.161" v="198" actId="1036"/>
          <ac:grpSpMkLst>
            <pc:docMk/>
            <pc:sldMk cId="2499669082" sldId="297"/>
            <ac:grpSpMk id="4" creationId="{8D1689AE-00E3-4664-8A83-CFBC1177A93F}"/>
          </ac:grpSpMkLst>
        </pc:grpChg>
        <pc:grpChg chg="add mod">
          <ac:chgData name="kiwkwok" userId="f8fcfeb7-6215-4710-ae9b-46389934d9d5" providerId="ADAL" clId="{8DBEE7D7-FC64-4FDA-BF3E-DCB0759F1B17}" dt="2024-03-29T12:00:24.161" v="198" actId="1036"/>
          <ac:grpSpMkLst>
            <pc:docMk/>
            <pc:sldMk cId="2499669082" sldId="297"/>
            <ac:grpSpMk id="5" creationId="{9441CBF7-FB35-437A-A908-80DA20AA6B6D}"/>
          </ac:grpSpMkLst>
        </pc:grpChg>
        <pc:graphicFrameChg chg="mod modGraphic">
          <ac:chgData name="kiwkwok" userId="f8fcfeb7-6215-4710-ae9b-46389934d9d5" providerId="ADAL" clId="{8DBEE7D7-FC64-4FDA-BF3E-DCB0759F1B17}" dt="2024-03-29T11:55:03.139" v="81" actId="1076"/>
          <ac:graphicFrameMkLst>
            <pc:docMk/>
            <pc:sldMk cId="2499669082" sldId="297"/>
            <ac:graphicFrameMk id="11" creationId="{F68A2CFA-08EA-9E48-A457-EDF7C3629A90}"/>
          </ac:graphicFrameMkLst>
        </pc:graphicFrameChg>
        <pc:picChg chg="mod modCrop">
          <ac:chgData name="kiwkwok" userId="f8fcfeb7-6215-4710-ae9b-46389934d9d5" providerId="ADAL" clId="{8DBEE7D7-FC64-4FDA-BF3E-DCB0759F1B17}" dt="2024-03-29T12:02:54.566" v="216" actId="732"/>
          <ac:picMkLst>
            <pc:docMk/>
            <pc:sldMk cId="2499669082" sldId="297"/>
            <ac:picMk id="9" creationId="{2E033D37-60B7-6447-80EE-3E5D78B10548}"/>
          </ac:picMkLst>
        </pc:picChg>
        <pc:picChg chg="mod modCrop">
          <ac:chgData name="kiwkwok" userId="f8fcfeb7-6215-4710-ae9b-46389934d9d5" providerId="ADAL" clId="{8DBEE7D7-FC64-4FDA-BF3E-DCB0759F1B17}" dt="2024-03-29T12:02:39.142" v="214" actId="732"/>
          <ac:picMkLst>
            <pc:docMk/>
            <pc:sldMk cId="2499669082" sldId="297"/>
            <ac:picMk id="10" creationId="{DA0CF138-0C3C-B84E-A1A9-3A4149BB0245}"/>
          </ac:picMkLst>
        </pc:picChg>
        <pc:cxnChg chg="mod">
          <ac:chgData name="kiwkwok" userId="f8fcfeb7-6215-4710-ae9b-46389934d9d5" providerId="ADAL" clId="{8DBEE7D7-FC64-4FDA-BF3E-DCB0759F1B17}" dt="2024-03-29T11:54:36.679" v="77" actId="164"/>
          <ac:cxnSpMkLst>
            <pc:docMk/>
            <pc:sldMk cId="2499669082" sldId="297"/>
            <ac:cxnSpMk id="15" creationId="{5FD51F62-5006-4342-ACA3-18AF629A9D46}"/>
          </ac:cxnSpMkLst>
        </pc:cxnChg>
        <pc:cxnChg chg="mod">
          <ac:chgData name="kiwkwok" userId="f8fcfeb7-6215-4710-ae9b-46389934d9d5" providerId="ADAL" clId="{8DBEE7D7-FC64-4FDA-BF3E-DCB0759F1B17}" dt="2024-03-29T11:54:36.679" v="77" actId="164"/>
          <ac:cxnSpMkLst>
            <pc:docMk/>
            <pc:sldMk cId="2499669082" sldId="297"/>
            <ac:cxnSpMk id="16" creationId="{2AC9EDF7-4C99-7448-9261-336CDB4D5632}"/>
          </ac:cxnSpMkLst>
        </pc:cxnChg>
        <pc:cxnChg chg="mod">
          <ac:chgData name="kiwkwok" userId="f8fcfeb7-6215-4710-ae9b-46389934d9d5" providerId="ADAL" clId="{8DBEE7D7-FC64-4FDA-BF3E-DCB0759F1B17}" dt="2024-03-29T11:54:36.679" v="77" actId="164"/>
          <ac:cxnSpMkLst>
            <pc:docMk/>
            <pc:sldMk cId="2499669082" sldId="297"/>
            <ac:cxnSpMk id="17" creationId="{B1B110FC-3307-C34F-9F6A-9401CACF1232}"/>
          </ac:cxnSpMkLst>
        </pc:cxnChg>
        <pc:cxnChg chg="mod">
          <ac:chgData name="kiwkwok" userId="f8fcfeb7-6215-4710-ae9b-46389934d9d5" providerId="ADAL" clId="{8DBEE7D7-FC64-4FDA-BF3E-DCB0759F1B17}" dt="2024-03-29T11:54:44.295" v="78" actId="164"/>
          <ac:cxnSpMkLst>
            <pc:docMk/>
            <pc:sldMk cId="2499669082" sldId="297"/>
            <ac:cxnSpMk id="18" creationId="{D37A845E-71D4-AE4E-AF65-8CE5CA0B474B}"/>
          </ac:cxnSpMkLst>
        </pc:cxnChg>
        <pc:cxnChg chg="mod">
          <ac:chgData name="kiwkwok" userId="f8fcfeb7-6215-4710-ae9b-46389934d9d5" providerId="ADAL" clId="{8DBEE7D7-FC64-4FDA-BF3E-DCB0759F1B17}" dt="2024-03-29T11:54:44.295" v="78" actId="164"/>
          <ac:cxnSpMkLst>
            <pc:docMk/>
            <pc:sldMk cId="2499669082" sldId="297"/>
            <ac:cxnSpMk id="20" creationId="{9DB9C848-9079-4441-AAF3-2E8BC8E04BE5}"/>
          </ac:cxnSpMkLst>
        </pc:cxnChg>
      </pc:sldChg>
      <pc:sldChg chg="addSp delSp modSp mod modClrScheme chgLayout">
        <pc:chgData name="kiwkwok" userId="f8fcfeb7-6215-4710-ae9b-46389934d9d5" providerId="ADAL" clId="{8DBEE7D7-FC64-4FDA-BF3E-DCB0759F1B17}" dt="2024-03-29T12:47:27.725" v="592"/>
        <pc:sldMkLst>
          <pc:docMk/>
          <pc:sldMk cId="3388098661" sldId="298"/>
        </pc:sldMkLst>
        <pc:spChg chg="mod ord">
          <ac:chgData name="kiwkwok" userId="f8fcfeb7-6215-4710-ae9b-46389934d9d5" providerId="ADAL" clId="{8DBEE7D7-FC64-4FDA-BF3E-DCB0759F1B17}" dt="2024-03-29T12:47:27.725" v="592"/>
          <ac:spMkLst>
            <pc:docMk/>
            <pc:sldMk cId="3388098661" sldId="298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00:51.220" v="199" actId="700"/>
          <ac:spMkLst>
            <pc:docMk/>
            <pc:sldMk cId="3388098661" sldId="298"/>
            <ac:spMk id="3" creationId="{00000000-0000-0000-0000-000000000000}"/>
          </ac:spMkLst>
        </pc:spChg>
        <pc:spChg chg="add mod ord">
          <ac:chgData name="kiwkwok" userId="f8fcfeb7-6215-4710-ae9b-46389934d9d5" providerId="ADAL" clId="{8DBEE7D7-FC64-4FDA-BF3E-DCB0759F1B17}" dt="2024-03-29T12:01:20.470" v="207" actId="11"/>
          <ac:spMkLst>
            <pc:docMk/>
            <pc:sldMk cId="3388098661" sldId="298"/>
            <ac:spMk id="4" creationId="{38B03CA4-02ED-41F0-852F-A6F3E799BCBD}"/>
          </ac:spMkLst>
        </pc:spChg>
        <pc:spChg chg="del">
          <ac:chgData name="kiwkwok" userId="f8fcfeb7-6215-4710-ae9b-46389934d9d5" providerId="ADAL" clId="{8DBEE7D7-FC64-4FDA-BF3E-DCB0759F1B17}" dt="2024-03-29T12:01:27.434" v="208" actId="478"/>
          <ac:spMkLst>
            <pc:docMk/>
            <pc:sldMk cId="3388098661" sldId="298"/>
            <ac:spMk id="25" creationId="{F2B416CD-4814-1345-A977-D22169221FD7}"/>
          </ac:spMkLst>
        </pc:spChg>
        <pc:picChg chg="mod modCrop">
          <ac:chgData name="kiwkwok" userId="f8fcfeb7-6215-4710-ae9b-46389934d9d5" providerId="ADAL" clId="{8DBEE7D7-FC64-4FDA-BF3E-DCB0759F1B17}" dt="2024-03-29T12:02:22.360" v="212" actId="1076"/>
          <ac:picMkLst>
            <pc:docMk/>
            <pc:sldMk cId="3388098661" sldId="298"/>
            <ac:picMk id="26" creationId="{7A3D9B00-2585-B440-8666-0D3B3DB25280}"/>
          </ac:picMkLst>
        </pc:picChg>
      </pc:sldChg>
      <pc:sldChg chg="addSp delSp modSp mod modClrScheme chgLayout">
        <pc:chgData name="kiwkwok" userId="f8fcfeb7-6215-4710-ae9b-46389934d9d5" providerId="ADAL" clId="{8DBEE7D7-FC64-4FDA-BF3E-DCB0759F1B17}" dt="2024-03-29T12:47:18.512" v="591"/>
        <pc:sldMkLst>
          <pc:docMk/>
          <pc:sldMk cId="906477637" sldId="299"/>
        </pc:sldMkLst>
        <pc:spChg chg="mod ord">
          <ac:chgData name="kiwkwok" userId="f8fcfeb7-6215-4710-ae9b-46389934d9d5" providerId="ADAL" clId="{8DBEE7D7-FC64-4FDA-BF3E-DCB0759F1B17}" dt="2024-03-29T12:47:18.512" v="591"/>
          <ac:spMkLst>
            <pc:docMk/>
            <pc:sldMk cId="906477637" sldId="299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07:20.478" v="251" actId="700"/>
          <ac:spMkLst>
            <pc:docMk/>
            <pc:sldMk cId="906477637" sldId="299"/>
            <ac:spMk id="3" creationId="{00000000-0000-0000-0000-000000000000}"/>
          </ac:spMkLst>
        </pc:spChg>
        <pc:spChg chg="add mod ord">
          <ac:chgData name="kiwkwok" userId="f8fcfeb7-6215-4710-ae9b-46389934d9d5" providerId="ADAL" clId="{8DBEE7D7-FC64-4FDA-BF3E-DCB0759F1B17}" dt="2024-03-29T12:08:09.413" v="262" actId="14100"/>
          <ac:spMkLst>
            <pc:docMk/>
            <pc:sldMk cId="906477637" sldId="299"/>
            <ac:spMk id="4" creationId="{CE802962-AE0F-4A59-BF3D-D16675B57371}"/>
          </ac:spMkLst>
        </pc:spChg>
        <pc:spChg chg="del">
          <ac:chgData name="kiwkwok" userId="f8fcfeb7-6215-4710-ae9b-46389934d9d5" providerId="ADAL" clId="{8DBEE7D7-FC64-4FDA-BF3E-DCB0759F1B17}" dt="2024-03-29T12:08:04.537" v="261" actId="478"/>
          <ac:spMkLst>
            <pc:docMk/>
            <pc:sldMk cId="906477637" sldId="299"/>
            <ac:spMk id="6" creationId="{300FB8B1-3E5F-7F41-9A68-A4297BC1BA67}"/>
          </ac:spMkLst>
        </pc:spChg>
        <pc:picChg chg="mod">
          <ac:chgData name="kiwkwok" userId="f8fcfeb7-6215-4710-ae9b-46389934d9d5" providerId="ADAL" clId="{8DBEE7D7-FC64-4FDA-BF3E-DCB0759F1B17}" dt="2024-03-29T12:08:15.487" v="263" actId="1076"/>
          <ac:picMkLst>
            <pc:docMk/>
            <pc:sldMk cId="906477637" sldId="299"/>
            <ac:picMk id="7" creationId="{DE79EE51-670A-0C4E-ACCD-3E7876548871}"/>
          </ac:picMkLst>
        </pc:picChg>
      </pc:sldChg>
      <pc:sldChg chg="addSp delSp modSp mod modClrScheme addAnim delAnim chgLayout">
        <pc:chgData name="kiwkwok" userId="f8fcfeb7-6215-4710-ae9b-46389934d9d5" providerId="ADAL" clId="{8DBEE7D7-FC64-4FDA-BF3E-DCB0759F1B17}" dt="2024-03-29T12:47:57.400" v="596" actId="404"/>
        <pc:sldMkLst>
          <pc:docMk/>
          <pc:sldMk cId="2481516770" sldId="300"/>
        </pc:sldMkLst>
        <pc:spChg chg="mod ord">
          <ac:chgData name="kiwkwok" userId="f8fcfeb7-6215-4710-ae9b-46389934d9d5" providerId="ADAL" clId="{8DBEE7D7-FC64-4FDA-BF3E-DCB0759F1B17}" dt="2024-03-29T12:47:06.072" v="590"/>
          <ac:spMkLst>
            <pc:docMk/>
            <pc:sldMk cId="2481516770" sldId="300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10:05.542" v="269" actId="700"/>
          <ac:spMkLst>
            <pc:docMk/>
            <pc:sldMk cId="2481516770" sldId="300"/>
            <ac:spMk id="3" creationId="{00000000-0000-0000-0000-000000000000}"/>
          </ac:spMkLst>
        </pc:spChg>
        <pc:spChg chg="add mod ord">
          <ac:chgData name="kiwkwok" userId="f8fcfeb7-6215-4710-ae9b-46389934d9d5" providerId="ADAL" clId="{8DBEE7D7-FC64-4FDA-BF3E-DCB0759F1B17}" dt="2024-03-29T12:47:57.400" v="596" actId="404"/>
          <ac:spMkLst>
            <pc:docMk/>
            <pc:sldMk cId="2481516770" sldId="300"/>
            <ac:spMk id="5" creationId="{983060E6-151A-4C40-9DCC-92DDDCE661AC}"/>
          </ac:spMkLst>
        </pc:spChg>
        <pc:spChg chg="del">
          <ac:chgData name="kiwkwok" userId="f8fcfeb7-6215-4710-ae9b-46389934d9d5" providerId="ADAL" clId="{8DBEE7D7-FC64-4FDA-BF3E-DCB0759F1B17}" dt="2024-03-29T12:10:40.152" v="277" actId="478"/>
          <ac:spMkLst>
            <pc:docMk/>
            <pc:sldMk cId="2481516770" sldId="300"/>
            <ac:spMk id="8" creationId="{24B47948-B58D-714C-8282-472C2FD3F2A3}"/>
          </ac:spMkLst>
        </pc:spChg>
        <pc:spChg chg="mod">
          <ac:chgData name="kiwkwok" userId="f8fcfeb7-6215-4710-ae9b-46389934d9d5" providerId="ADAL" clId="{8DBEE7D7-FC64-4FDA-BF3E-DCB0759F1B17}" dt="2024-03-29T12:09:26.239" v="267" actId="164"/>
          <ac:spMkLst>
            <pc:docMk/>
            <pc:sldMk cId="2481516770" sldId="300"/>
            <ac:spMk id="10" creationId="{9150F5A0-3C50-2F48-9E38-4EE9A606DB61}"/>
          </ac:spMkLst>
        </pc:spChg>
        <pc:spChg chg="mod">
          <ac:chgData name="kiwkwok" userId="f8fcfeb7-6215-4710-ae9b-46389934d9d5" providerId="ADAL" clId="{8DBEE7D7-FC64-4FDA-BF3E-DCB0759F1B17}" dt="2024-03-29T12:09:26.239" v="267" actId="164"/>
          <ac:spMkLst>
            <pc:docMk/>
            <pc:sldMk cId="2481516770" sldId="300"/>
            <ac:spMk id="11" creationId="{8337D41E-6B23-BE47-A5EB-63916965B2F6}"/>
          </ac:spMkLst>
        </pc:spChg>
        <pc:spChg chg="mod topLvl">
          <ac:chgData name="kiwkwok" userId="f8fcfeb7-6215-4710-ae9b-46389934d9d5" providerId="ADAL" clId="{8DBEE7D7-FC64-4FDA-BF3E-DCB0759F1B17}" dt="2024-03-29T12:12:51.715" v="306"/>
          <ac:spMkLst>
            <pc:docMk/>
            <pc:sldMk cId="2481516770" sldId="300"/>
            <ac:spMk id="13" creationId="{87C46A8B-A589-994E-9244-9E616BC9E447}"/>
          </ac:spMkLst>
        </pc:spChg>
        <pc:spChg chg="add del mod topLvl">
          <ac:chgData name="kiwkwok" userId="f8fcfeb7-6215-4710-ae9b-46389934d9d5" providerId="ADAL" clId="{8DBEE7D7-FC64-4FDA-BF3E-DCB0759F1B17}" dt="2024-03-29T12:13:07.472" v="308" actId="1076"/>
          <ac:spMkLst>
            <pc:docMk/>
            <pc:sldMk cId="2481516770" sldId="300"/>
            <ac:spMk id="14" creationId="{1929151F-9843-374B-9226-76F6E0277C28}"/>
          </ac:spMkLst>
        </pc:spChg>
        <pc:grpChg chg="add mod">
          <ac:chgData name="kiwkwok" userId="f8fcfeb7-6215-4710-ae9b-46389934d9d5" providerId="ADAL" clId="{8DBEE7D7-FC64-4FDA-BF3E-DCB0759F1B17}" dt="2024-03-29T12:09:32.683" v="268" actId="1076"/>
          <ac:grpSpMkLst>
            <pc:docMk/>
            <pc:sldMk cId="2481516770" sldId="300"/>
            <ac:grpSpMk id="4" creationId="{7D855B64-58D4-42F3-A9FD-7937ACB1987E}"/>
          </ac:grpSpMkLst>
        </pc:grpChg>
        <pc:grpChg chg="add del mod">
          <ac:chgData name="kiwkwok" userId="f8fcfeb7-6215-4710-ae9b-46389934d9d5" providerId="ADAL" clId="{8DBEE7D7-FC64-4FDA-BF3E-DCB0759F1B17}" dt="2024-03-29T12:13:20.999" v="309" actId="1076"/>
          <ac:grpSpMkLst>
            <pc:docMk/>
            <pc:sldMk cId="2481516770" sldId="300"/>
            <ac:grpSpMk id="12" creationId="{A805D7FE-161B-5F4A-9E23-57B13F4E09E3}"/>
          </ac:grpSpMkLst>
        </pc:grpChg>
        <pc:picChg chg="mod modCrop">
          <ac:chgData name="kiwkwok" userId="f8fcfeb7-6215-4710-ae9b-46389934d9d5" providerId="ADAL" clId="{8DBEE7D7-FC64-4FDA-BF3E-DCB0759F1B17}" dt="2024-03-29T12:09:26.239" v="267" actId="164"/>
          <ac:picMkLst>
            <pc:docMk/>
            <pc:sldMk cId="2481516770" sldId="300"/>
            <ac:picMk id="9" creationId="{477D54C7-BF41-BC49-8D80-7D855AC6314F}"/>
          </ac:picMkLst>
        </pc:picChg>
      </pc:sldChg>
      <pc:sldChg chg="addSp delSp modSp mod modClrScheme delAnim chgLayout">
        <pc:chgData name="kiwkwok" userId="f8fcfeb7-6215-4710-ae9b-46389934d9d5" providerId="ADAL" clId="{8DBEE7D7-FC64-4FDA-BF3E-DCB0759F1B17}" dt="2024-03-29T12:45:13.251" v="552"/>
        <pc:sldMkLst>
          <pc:docMk/>
          <pc:sldMk cId="1296067434" sldId="301"/>
        </pc:sldMkLst>
        <pc:spChg chg="mod ord">
          <ac:chgData name="kiwkwok" userId="f8fcfeb7-6215-4710-ae9b-46389934d9d5" providerId="ADAL" clId="{8DBEE7D7-FC64-4FDA-BF3E-DCB0759F1B17}" dt="2024-03-29T12:45:13.251" v="552"/>
          <ac:spMkLst>
            <pc:docMk/>
            <pc:sldMk cId="1296067434" sldId="301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42:33.315" v="528" actId="700"/>
          <ac:spMkLst>
            <pc:docMk/>
            <pc:sldMk cId="1296067434" sldId="301"/>
            <ac:spMk id="3" creationId="{00000000-0000-0000-0000-000000000000}"/>
          </ac:spMkLst>
        </pc:spChg>
        <pc:spChg chg="del">
          <ac:chgData name="kiwkwok" userId="f8fcfeb7-6215-4710-ae9b-46389934d9d5" providerId="ADAL" clId="{8DBEE7D7-FC64-4FDA-BF3E-DCB0759F1B17}" dt="2024-03-29T12:42:54.387" v="535" actId="478"/>
          <ac:spMkLst>
            <pc:docMk/>
            <pc:sldMk cId="1296067434" sldId="301"/>
            <ac:spMk id="4" creationId="{4185D79C-9A24-B049-8FDF-8E4FAA99CBAC}"/>
          </ac:spMkLst>
        </pc:spChg>
        <pc:spChg chg="del">
          <ac:chgData name="kiwkwok" userId="f8fcfeb7-6215-4710-ae9b-46389934d9d5" providerId="ADAL" clId="{8DBEE7D7-FC64-4FDA-BF3E-DCB0759F1B17}" dt="2024-03-29T12:42:49.008" v="534" actId="478"/>
          <ac:spMkLst>
            <pc:docMk/>
            <pc:sldMk cId="1296067434" sldId="301"/>
            <ac:spMk id="8" creationId="{3C03C767-E32C-9A4C-9572-6727F627906A}"/>
          </ac:spMkLst>
        </pc:spChg>
        <pc:spChg chg="add mod ord">
          <ac:chgData name="kiwkwok" userId="f8fcfeb7-6215-4710-ae9b-46389934d9d5" providerId="ADAL" clId="{8DBEE7D7-FC64-4FDA-BF3E-DCB0759F1B17}" dt="2024-03-29T12:43:49.213" v="546" actId="20577"/>
          <ac:spMkLst>
            <pc:docMk/>
            <pc:sldMk cId="1296067434" sldId="301"/>
            <ac:spMk id="9" creationId="{C9B61643-75C3-44D8-9EE5-054576B8F9AE}"/>
          </ac:spMkLst>
        </pc:spChg>
        <pc:grpChg chg="add mod">
          <ac:chgData name="kiwkwok" userId="f8fcfeb7-6215-4710-ae9b-46389934d9d5" providerId="ADAL" clId="{8DBEE7D7-FC64-4FDA-BF3E-DCB0759F1B17}" dt="2024-03-29T12:44:20.121" v="548" actId="1076"/>
          <ac:grpSpMkLst>
            <pc:docMk/>
            <pc:sldMk cId="1296067434" sldId="301"/>
            <ac:grpSpMk id="10" creationId="{CF041E6C-D9E3-4D34-B49F-B101C9D32F00}"/>
          </ac:grpSpMkLst>
        </pc:grpChg>
        <pc:picChg chg="mod">
          <ac:chgData name="kiwkwok" userId="f8fcfeb7-6215-4710-ae9b-46389934d9d5" providerId="ADAL" clId="{8DBEE7D7-FC64-4FDA-BF3E-DCB0759F1B17}" dt="2024-03-29T12:43:04.705" v="536" actId="164"/>
          <ac:picMkLst>
            <pc:docMk/>
            <pc:sldMk cId="1296067434" sldId="301"/>
            <ac:picMk id="5" creationId="{A5925758-F11C-6B49-AAA1-E2CC820176B1}"/>
          </ac:picMkLst>
        </pc:picChg>
        <pc:picChg chg="mod">
          <ac:chgData name="kiwkwok" userId="f8fcfeb7-6215-4710-ae9b-46389934d9d5" providerId="ADAL" clId="{8DBEE7D7-FC64-4FDA-BF3E-DCB0759F1B17}" dt="2024-03-29T12:43:04.705" v="536" actId="164"/>
          <ac:picMkLst>
            <pc:docMk/>
            <pc:sldMk cId="1296067434" sldId="301"/>
            <ac:picMk id="6" creationId="{55FCA2CE-6113-D449-BBC8-921D099B1BE8}"/>
          </ac:picMkLst>
        </pc:picChg>
        <pc:picChg chg="mod">
          <ac:chgData name="kiwkwok" userId="f8fcfeb7-6215-4710-ae9b-46389934d9d5" providerId="ADAL" clId="{8DBEE7D7-FC64-4FDA-BF3E-DCB0759F1B17}" dt="2024-03-29T12:43:04.705" v="536" actId="164"/>
          <ac:picMkLst>
            <pc:docMk/>
            <pc:sldMk cId="1296067434" sldId="301"/>
            <ac:picMk id="7" creationId="{AA4467D9-B2B0-AD4B-B70B-1B6E5776E0DA}"/>
          </ac:picMkLst>
        </pc:picChg>
      </pc:sldChg>
      <pc:sldChg chg="addSp modSp mod chgLayout">
        <pc:chgData name="kiwkwok" userId="f8fcfeb7-6215-4710-ae9b-46389934d9d5" providerId="ADAL" clId="{8DBEE7D7-FC64-4FDA-BF3E-DCB0759F1B17}" dt="2024-03-29T12:37:33.500" v="492"/>
        <pc:sldMkLst>
          <pc:docMk/>
          <pc:sldMk cId="1222252664" sldId="302"/>
        </pc:sldMkLst>
        <pc:spChg chg="mod ord">
          <ac:chgData name="kiwkwok" userId="f8fcfeb7-6215-4710-ae9b-46389934d9d5" providerId="ADAL" clId="{8DBEE7D7-FC64-4FDA-BF3E-DCB0759F1B17}" dt="2024-03-29T12:36:21.225" v="483" actId="14100"/>
          <ac:spMkLst>
            <pc:docMk/>
            <pc:sldMk cId="1222252664" sldId="302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36:15.660" v="482" actId="700"/>
          <ac:spMkLst>
            <pc:docMk/>
            <pc:sldMk cId="1222252664" sldId="302"/>
            <ac:spMk id="3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37:33.500" v="492"/>
          <ac:spMkLst>
            <pc:docMk/>
            <pc:sldMk cId="1222252664" sldId="302"/>
            <ac:spMk id="4" creationId="{00000000-0000-0000-0000-000000000000}"/>
          </ac:spMkLst>
        </pc:spChg>
        <pc:spChg chg="mod">
          <ac:chgData name="kiwkwok" userId="f8fcfeb7-6215-4710-ae9b-46389934d9d5" providerId="ADAL" clId="{8DBEE7D7-FC64-4FDA-BF3E-DCB0759F1B17}" dt="2024-03-29T12:36:27.964" v="484" actId="1076"/>
          <ac:spMkLst>
            <pc:docMk/>
            <pc:sldMk cId="1222252664" sldId="302"/>
            <ac:spMk id="6" creationId="{00000000-0000-0000-0000-000000000000}"/>
          </ac:spMkLst>
        </pc:spChg>
        <pc:spChg chg="mod">
          <ac:chgData name="kiwkwok" userId="f8fcfeb7-6215-4710-ae9b-46389934d9d5" providerId="ADAL" clId="{8DBEE7D7-FC64-4FDA-BF3E-DCB0759F1B17}" dt="2024-03-29T12:36:27.964" v="484" actId="1076"/>
          <ac:spMkLst>
            <pc:docMk/>
            <pc:sldMk cId="1222252664" sldId="302"/>
            <ac:spMk id="7" creationId="{00000000-0000-0000-0000-000000000000}"/>
          </ac:spMkLst>
        </pc:spChg>
        <pc:spChg chg="mod">
          <ac:chgData name="kiwkwok" userId="f8fcfeb7-6215-4710-ae9b-46389934d9d5" providerId="ADAL" clId="{8DBEE7D7-FC64-4FDA-BF3E-DCB0759F1B17}" dt="2024-03-29T12:36:27.964" v="484" actId="1076"/>
          <ac:spMkLst>
            <pc:docMk/>
            <pc:sldMk cId="1222252664" sldId="302"/>
            <ac:spMk id="8" creationId="{00000000-0000-0000-0000-000000000000}"/>
          </ac:spMkLst>
        </pc:spChg>
        <pc:grpChg chg="add mod">
          <ac:chgData name="kiwkwok" userId="f8fcfeb7-6215-4710-ae9b-46389934d9d5" providerId="ADAL" clId="{8DBEE7D7-FC64-4FDA-BF3E-DCB0759F1B17}" dt="2024-03-29T12:29:49.565" v="458" actId="164"/>
          <ac:grpSpMkLst>
            <pc:docMk/>
            <pc:sldMk cId="1222252664" sldId="302"/>
            <ac:grpSpMk id="9" creationId="{49603271-8204-47CA-870C-A2B52BB6A15B}"/>
          </ac:grpSpMkLst>
        </pc:grpChg>
        <pc:grpChg chg="add mod">
          <ac:chgData name="kiwkwok" userId="f8fcfeb7-6215-4710-ae9b-46389934d9d5" providerId="ADAL" clId="{8DBEE7D7-FC64-4FDA-BF3E-DCB0759F1B17}" dt="2024-03-29T12:36:27.964" v="484" actId="1076"/>
          <ac:grpSpMkLst>
            <pc:docMk/>
            <pc:sldMk cId="1222252664" sldId="302"/>
            <ac:grpSpMk id="10" creationId="{0C7A032E-55C6-4905-BFBE-1909460DD802}"/>
          </ac:grpSpMkLst>
        </pc:grpChg>
        <pc:picChg chg="mod">
          <ac:chgData name="kiwkwok" userId="f8fcfeb7-6215-4710-ae9b-46389934d9d5" providerId="ADAL" clId="{8DBEE7D7-FC64-4FDA-BF3E-DCB0759F1B17}" dt="2024-03-29T12:36:27.964" v="484" actId="1076"/>
          <ac:picMkLst>
            <pc:docMk/>
            <pc:sldMk cId="1222252664" sldId="302"/>
            <ac:picMk id="5" creationId="{00000000-0000-0000-0000-000000000000}"/>
          </ac:picMkLst>
        </pc:picChg>
      </pc:sldChg>
      <pc:sldChg chg="addSp delSp modSp mod chgLayout">
        <pc:chgData name="kiwkwok" userId="f8fcfeb7-6215-4710-ae9b-46389934d9d5" providerId="ADAL" clId="{8DBEE7D7-FC64-4FDA-BF3E-DCB0759F1B17}" dt="2024-03-29T12:39:15.302" v="513" actId="1076"/>
        <pc:sldMkLst>
          <pc:docMk/>
          <pc:sldMk cId="359807519" sldId="303"/>
        </pc:sldMkLst>
        <pc:spChg chg="mod ord">
          <ac:chgData name="kiwkwok" userId="f8fcfeb7-6215-4710-ae9b-46389934d9d5" providerId="ADAL" clId="{8DBEE7D7-FC64-4FDA-BF3E-DCB0759F1B17}" dt="2024-03-29T12:27:08.453" v="442" actId="20577"/>
          <ac:spMkLst>
            <pc:docMk/>
            <pc:sldMk cId="359807519" sldId="303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21:31.423" v="388" actId="700"/>
          <ac:spMkLst>
            <pc:docMk/>
            <pc:sldMk cId="359807519" sldId="303"/>
            <ac:spMk id="3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38:38.791" v="506" actId="27636"/>
          <ac:spMkLst>
            <pc:docMk/>
            <pc:sldMk cId="359807519" sldId="303"/>
            <ac:spMk id="4" creationId="{00000000-0000-0000-0000-000000000000}"/>
          </ac:spMkLst>
        </pc:spChg>
        <pc:spChg chg="mod">
          <ac:chgData name="kiwkwok" userId="f8fcfeb7-6215-4710-ae9b-46389934d9d5" providerId="ADAL" clId="{8DBEE7D7-FC64-4FDA-BF3E-DCB0759F1B17}" dt="2024-03-29T12:23:31.200" v="417" actId="1036"/>
          <ac:spMkLst>
            <pc:docMk/>
            <pc:sldMk cId="359807519" sldId="303"/>
            <ac:spMk id="8" creationId="{EA1FB53C-7A7A-F04D-9DD8-B7E9D1F85573}"/>
          </ac:spMkLst>
        </pc:spChg>
        <pc:spChg chg="del">
          <ac:chgData name="kiwkwok" userId="f8fcfeb7-6215-4710-ae9b-46389934d9d5" providerId="ADAL" clId="{8DBEE7D7-FC64-4FDA-BF3E-DCB0759F1B17}" dt="2024-03-29T12:22:49.818" v="400" actId="478"/>
          <ac:spMkLst>
            <pc:docMk/>
            <pc:sldMk cId="359807519" sldId="303"/>
            <ac:spMk id="10" creationId="{00000000-0000-0000-0000-000000000000}"/>
          </ac:spMkLst>
        </pc:spChg>
        <pc:grpChg chg="add mod">
          <ac:chgData name="kiwkwok" userId="f8fcfeb7-6215-4710-ae9b-46389934d9d5" providerId="ADAL" clId="{8DBEE7D7-FC64-4FDA-BF3E-DCB0759F1B17}" dt="2024-03-29T12:39:01.030" v="511" actId="1076"/>
          <ac:grpSpMkLst>
            <pc:docMk/>
            <pc:sldMk cId="359807519" sldId="303"/>
            <ac:grpSpMk id="12" creationId="{129B7FE7-F2D8-43F3-8EC3-F902E0D111BB}"/>
          </ac:grpSpMkLst>
        </pc:grpChg>
        <pc:picChg chg="mod modCrop">
          <ac:chgData name="kiwkwok" userId="f8fcfeb7-6215-4710-ae9b-46389934d9d5" providerId="ADAL" clId="{8DBEE7D7-FC64-4FDA-BF3E-DCB0759F1B17}" dt="2024-03-29T12:39:15.302" v="513" actId="1076"/>
          <ac:picMkLst>
            <pc:docMk/>
            <pc:sldMk cId="359807519" sldId="303"/>
            <ac:picMk id="5" creationId="{B729091F-2796-AE49-9840-BF97F58F280E}"/>
          </ac:picMkLst>
        </pc:picChg>
        <pc:picChg chg="mod modCrop">
          <ac:chgData name="kiwkwok" userId="f8fcfeb7-6215-4710-ae9b-46389934d9d5" providerId="ADAL" clId="{8DBEE7D7-FC64-4FDA-BF3E-DCB0759F1B17}" dt="2024-03-29T12:39:08.524" v="512" actId="1076"/>
          <ac:picMkLst>
            <pc:docMk/>
            <pc:sldMk cId="359807519" sldId="303"/>
            <ac:picMk id="6" creationId="{75EA7B49-2A66-FD45-9927-F6D2CF25EA23}"/>
          </ac:picMkLst>
        </pc:picChg>
        <pc:picChg chg="mod modCrop">
          <ac:chgData name="kiwkwok" userId="f8fcfeb7-6215-4710-ae9b-46389934d9d5" providerId="ADAL" clId="{8DBEE7D7-FC64-4FDA-BF3E-DCB0759F1B17}" dt="2024-03-29T12:28:13.626" v="450" actId="14100"/>
          <ac:picMkLst>
            <pc:docMk/>
            <pc:sldMk cId="359807519" sldId="303"/>
            <ac:picMk id="7" creationId="{CAF330F9-9438-3C4D-8E54-C185CBDD2DC8}"/>
          </ac:picMkLst>
        </pc:picChg>
        <pc:picChg chg="mod modCrop">
          <ac:chgData name="kiwkwok" userId="f8fcfeb7-6215-4710-ae9b-46389934d9d5" providerId="ADAL" clId="{8DBEE7D7-FC64-4FDA-BF3E-DCB0759F1B17}" dt="2024-03-29T12:28:35.261" v="452" actId="732"/>
          <ac:picMkLst>
            <pc:docMk/>
            <pc:sldMk cId="359807519" sldId="303"/>
            <ac:picMk id="9" creationId="{4C53A099-AC08-1247-AF66-22287E6CD978}"/>
          </ac:picMkLst>
        </pc:picChg>
        <pc:cxnChg chg="del">
          <ac:chgData name="kiwkwok" userId="f8fcfeb7-6215-4710-ae9b-46389934d9d5" providerId="ADAL" clId="{8DBEE7D7-FC64-4FDA-BF3E-DCB0759F1B17}" dt="2024-03-29T12:23:06.097" v="401" actId="478"/>
          <ac:cxnSpMkLst>
            <pc:docMk/>
            <pc:sldMk cId="359807519" sldId="303"/>
            <ac:cxnSpMk id="11" creationId="{00000000-0000-0000-0000-000000000000}"/>
          </ac:cxnSpMkLst>
        </pc:cxnChg>
      </pc:sldChg>
      <pc:sldChg chg="modSp mod chgLayout">
        <pc:chgData name="kiwkwok" userId="f8fcfeb7-6215-4710-ae9b-46389934d9d5" providerId="ADAL" clId="{8DBEE7D7-FC64-4FDA-BF3E-DCB0759F1B17}" dt="2024-03-29T12:40:15.091" v="525" actId="1076"/>
        <pc:sldMkLst>
          <pc:docMk/>
          <pc:sldMk cId="3531019232" sldId="304"/>
        </pc:sldMkLst>
        <pc:spChg chg="mod ord">
          <ac:chgData name="kiwkwok" userId="f8fcfeb7-6215-4710-ae9b-46389934d9d5" providerId="ADAL" clId="{8DBEE7D7-FC64-4FDA-BF3E-DCB0759F1B17}" dt="2024-03-29T12:15:06.215" v="324" actId="403"/>
          <ac:spMkLst>
            <pc:docMk/>
            <pc:sldMk cId="3531019232" sldId="304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14:23.906" v="310" actId="700"/>
          <ac:spMkLst>
            <pc:docMk/>
            <pc:sldMk cId="3531019232" sldId="304"/>
            <ac:spMk id="3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40:00.448" v="522" actId="20577"/>
          <ac:spMkLst>
            <pc:docMk/>
            <pc:sldMk cId="3531019232" sldId="304"/>
            <ac:spMk id="4" creationId="{00000000-0000-0000-0000-000000000000}"/>
          </ac:spMkLst>
        </pc:spChg>
        <pc:picChg chg="mod">
          <ac:chgData name="kiwkwok" userId="f8fcfeb7-6215-4710-ae9b-46389934d9d5" providerId="ADAL" clId="{8DBEE7D7-FC64-4FDA-BF3E-DCB0759F1B17}" dt="2024-03-29T12:15:17.383" v="325" actId="1076"/>
          <ac:picMkLst>
            <pc:docMk/>
            <pc:sldMk cId="3531019232" sldId="304"/>
            <ac:picMk id="5" creationId="{3C77A6B3-7EEE-0C4C-B3F5-5350A45ADB5B}"/>
          </ac:picMkLst>
        </pc:picChg>
        <pc:picChg chg="mod">
          <ac:chgData name="kiwkwok" userId="f8fcfeb7-6215-4710-ae9b-46389934d9d5" providerId="ADAL" clId="{8DBEE7D7-FC64-4FDA-BF3E-DCB0759F1B17}" dt="2024-03-29T12:40:15.091" v="525" actId="1076"/>
          <ac:picMkLst>
            <pc:docMk/>
            <pc:sldMk cId="3531019232" sldId="304"/>
            <ac:picMk id="6" creationId="{4C53A099-AC08-1247-AF66-22287E6CD978}"/>
          </ac:picMkLst>
        </pc:picChg>
      </pc:sldChg>
      <pc:sldChg chg="addSp delSp modSp mod chgLayout">
        <pc:chgData name="kiwkwok" userId="f8fcfeb7-6215-4710-ae9b-46389934d9d5" providerId="ADAL" clId="{8DBEE7D7-FC64-4FDA-BF3E-DCB0759F1B17}" dt="2024-03-29T12:45:43.987" v="556"/>
        <pc:sldMkLst>
          <pc:docMk/>
          <pc:sldMk cId="153447337" sldId="305"/>
        </pc:sldMkLst>
        <pc:spChg chg="mod ord">
          <ac:chgData name="kiwkwok" userId="f8fcfeb7-6215-4710-ae9b-46389934d9d5" providerId="ADAL" clId="{8DBEE7D7-FC64-4FDA-BF3E-DCB0759F1B17}" dt="2024-03-29T12:17:54" v="357" actId="14100"/>
          <ac:spMkLst>
            <pc:docMk/>
            <pc:sldMk cId="153447337" sldId="305"/>
            <ac:spMk id="2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16:21.582" v="336" actId="700"/>
          <ac:spMkLst>
            <pc:docMk/>
            <pc:sldMk cId="153447337" sldId="305"/>
            <ac:spMk id="3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45:43.987" v="556"/>
          <ac:spMkLst>
            <pc:docMk/>
            <pc:sldMk cId="153447337" sldId="305"/>
            <ac:spMk id="4" creationId="{00000000-0000-0000-0000-000000000000}"/>
          </ac:spMkLst>
        </pc:spChg>
        <pc:picChg chg="del">
          <ac:chgData name="kiwkwok" userId="f8fcfeb7-6215-4710-ae9b-46389934d9d5" providerId="ADAL" clId="{8DBEE7D7-FC64-4FDA-BF3E-DCB0759F1B17}" dt="2024-03-29T12:18:15.800" v="358" actId="478"/>
          <ac:picMkLst>
            <pc:docMk/>
            <pc:sldMk cId="153447337" sldId="305"/>
            <ac:picMk id="5" creationId="{A71A7339-5FB0-9A49-853A-C2BF117ADEFC}"/>
          </ac:picMkLst>
        </pc:picChg>
        <pc:picChg chg="add mod">
          <ac:chgData name="kiwkwok" userId="f8fcfeb7-6215-4710-ae9b-46389934d9d5" providerId="ADAL" clId="{8DBEE7D7-FC64-4FDA-BF3E-DCB0759F1B17}" dt="2024-03-29T12:18:39.664" v="363" actId="1076"/>
          <ac:picMkLst>
            <pc:docMk/>
            <pc:sldMk cId="153447337" sldId="305"/>
            <ac:picMk id="6" creationId="{902D4BF0-7D7C-40A9-B4B5-DBBD4D462FEA}"/>
          </ac:picMkLst>
        </pc:picChg>
      </pc:sldChg>
      <pc:sldChg chg="modSp mod chgLayout">
        <pc:chgData name="kiwkwok" userId="f8fcfeb7-6215-4710-ae9b-46389934d9d5" providerId="ADAL" clId="{8DBEE7D7-FC64-4FDA-BF3E-DCB0759F1B17}" dt="2024-03-29T12:46:21.554" v="586" actId="115"/>
        <pc:sldMkLst>
          <pc:docMk/>
          <pc:sldMk cId="4192188022" sldId="306"/>
        </pc:sldMkLst>
        <pc:spChg chg="mod ord">
          <ac:chgData name="kiwkwok" userId="f8fcfeb7-6215-4710-ae9b-46389934d9d5" providerId="ADAL" clId="{8DBEE7D7-FC64-4FDA-BF3E-DCB0759F1B17}" dt="2024-03-29T12:19:32.857" v="365" actId="700"/>
          <ac:spMkLst>
            <pc:docMk/>
            <pc:sldMk cId="4192188022" sldId="306"/>
            <ac:spMk id="3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46:21.554" v="586" actId="115"/>
          <ac:spMkLst>
            <pc:docMk/>
            <pc:sldMk cId="4192188022" sldId="306"/>
            <ac:spMk id="5" creationId="{00000000-0000-0000-0000-000000000000}"/>
          </ac:spMkLst>
        </pc:spChg>
        <pc:spChg chg="mod ord">
          <ac:chgData name="kiwkwok" userId="f8fcfeb7-6215-4710-ae9b-46389934d9d5" providerId="ADAL" clId="{8DBEE7D7-FC64-4FDA-BF3E-DCB0759F1B17}" dt="2024-03-29T12:20:03.904" v="387" actId="403"/>
          <ac:spMkLst>
            <pc:docMk/>
            <pc:sldMk cId="4192188022" sldId="306"/>
            <ac:spMk id="6" creationId="{00000000-0000-0000-0000-000000000000}"/>
          </ac:spMkLst>
        </pc:spChg>
      </pc:sldChg>
      <pc:sldChg chg="modSp new del mod">
        <pc:chgData name="kiwkwok" userId="f8fcfeb7-6215-4710-ae9b-46389934d9d5" providerId="ADAL" clId="{8DBEE7D7-FC64-4FDA-BF3E-DCB0759F1B17}" dt="2024-03-29T13:17:35.362" v="1136" actId="2696"/>
        <pc:sldMkLst>
          <pc:docMk/>
          <pc:sldMk cId="1547078631" sldId="308"/>
        </pc:sldMkLst>
        <pc:spChg chg="mod">
          <ac:chgData name="kiwkwok" userId="f8fcfeb7-6215-4710-ae9b-46389934d9d5" providerId="ADAL" clId="{8DBEE7D7-FC64-4FDA-BF3E-DCB0759F1B17}" dt="2024-03-29T13:17:06.942" v="1135" actId="20577"/>
          <ac:spMkLst>
            <pc:docMk/>
            <pc:sldMk cId="1547078631" sldId="308"/>
            <ac:spMk id="4" creationId="{9AD33E4F-C86A-40C9-92A2-3DEEA9EF0942}"/>
          </ac:spMkLst>
        </pc:spChg>
      </pc:sldChg>
    </pc:docChg>
  </pc:docChgLst>
  <pc:docChgLst>
    <pc:chgData name="anwchan" userId="S::anwchan@live.hkmu.edu.hk::93325d9b-dedd-4da0-9ac0-90fea1374569" providerId="AD" clId="Web-{38342B39-14C5-8F77-69DD-4B2FCA7E5F7F}"/>
    <pc:docChg chg="modSld">
      <pc:chgData name="anwchan" userId="S::anwchan@live.hkmu.edu.hk::93325d9b-dedd-4da0-9ac0-90fea1374569" providerId="AD" clId="Web-{38342B39-14C5-8F77-69DD-4B2FCA7E5F7F}" dt="2024-07-31T06:26:46.383" v="2" actId="20577"/>
      <pc:docMkLst>
        <pc:docMk/>
      </pc:docMkLst>
      <pc:sldChg chg="modSp">
        <pc:chgData name="anwchan" userId="S::anwchan@live.hkmu.edu.hk::93325d9b-dedd-4da0-9ac0-90fea1374569" providerId="AD" clId="Web-{38342B39-14C5-8F77-69DD-4B2FCA7E5F7F}" dt="2024-07-31T06:26:46.383" v="2" actId="20577"/>
        <pc:sldMkLst>
          <pc:docMk/>
          <pc:sldMk cId="937486680" sldId="276"/>
        </pc:sldMkLst>
        <pc:spChg chg="mod">
          <ac:chgData name="anwchan" userId="S::anwchan@live.hkmu.edu.hk::93325d9b-dedd-4da0-9ac0-90fea1374569" providerId="AD" clId="Web-{38342B39-14C5-8F77-69DD-4B2FCA7E5F7F}" dt="2024-07-31T06:26:46.383" v="2" actId="20577"/>
          <ac:spMkLst>
            <pc:docMk/>
            <pc:sldMk cId="937486680" sldId="276"/>
            <ac:spMk id="9" creationId="{00000000-0000-0000-0000-000000000000}"/>
          </ac:spMkLst>
        </pc:spChg>
      </pc:sldChg>
    </pc:docChg>
  </pc:docChgLst>
  <pc:docChgLst>
    <pc:chgData name="eksfong" userId="826300d4-ad2d-4edf-afca-9163143bbe09" providerId="ADAL" clId="{AD3057F0-CAD0-4682-8502-463990638EED}"/>
    <pc:docChg chg="delSld">
      <pc:chgData name="eksfong" userId="826300d4-ad2d-4edf-afca-9163143bbe09" providerId="ADAL" clId="{AD3057F0-CAD0-4682-8502-463990638EED}" dt="2024-08-02T00:55:46.911" v="0" actId="47"/>
      <pc:docMkLst>
        <pc:docMk/>
      </pc:docMkLst>
      <pc:sldChg chg="del">
        <pc:chgData name="eksfong" userId="826300d4-ad2d-4edf-afca-9163143bbe09" providerId="ADAL" clId="{AD3057F0-CAD0-4682-8502-463990638EED}" dt="2024-08-02T00:55:46.911" v="0" actId="47"/>
        <pc:sldMkLst>
          <pc:docMk/>
          <pc:sldMk cId="1991540034" sldId="29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0B6F9-3933-440D-882C-4395D2C59CDB}" type="datetimeFigureOut">
              <a:rPr lang="zh-HK" altLang="en-US" smtClean="0"/>
              <a:t>2/8/2024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54F9-8F0D-4516-8465-0D9B7CB0416D}" type="datetimeFigureOut">
              <a:rPr lang="zh-HK" altLang="en-US" smtClean="0"/>
              <a:t>2/8/2024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587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hyperlink" Target="http://steam.ouhk.edu.hk/sym2020/index.html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3200">
                <a:solidFill>
                  <a:srgbClr val="2E546B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2E546B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2E546B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2E546B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2E546B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</p:spPr>
        <p:txBody>
          <a:bodyPr/>
          <a:lstStyle>
            <a:lvl1pPr algn="ctr">
              <a:defRPr>
                <a:solidFill>
                  <a:srgbClr val="9B3434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 b="1" i="0" baseline="0">
                <a:solidFill>
                  <a:srgbClr val="9B3434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chemeClr val="accent2">
                    <a:lumMod val="40000"/>
                    <a:lumOff val="60000"/>
                  </a:schemeClr>
                </a:solidFill>
                <a:latin typeface="Helvetica LT Std" panose="020B0504020202020204" pitchFamily="34" charset="0"/>
              </a:rPr>
              <a:t>Message From Your Heart</a:t>
            </a:r>
            <a:endParaRPr lang="zh-TW" altLang="en-US" sz="1300" dirty="0">
              <a:solidFill>
                <a:schemeClr val="accent2">
                  <a:lumMod val="40000"/>
                  <a:lumOff val="60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 b="1" i="0" baseline="0">
                <a:solidFill>
                  <a:srgbClr val="9B3434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</p:spPr>
        <p:txBody>
          <a:bodyPr/>
          <a:lstStyle>
            <a:lvl1pPr algn="ctr">
              <a:defRPr>
                <a:solidFill>
                  <a:srgbClr val="9B3434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chemeClr val="accent2">
                    <a:lumMod val="40000"/>
                    <a:lumOff val="60000"/>
                  </a:schemeClr>
                </a:solidFill>
                <a:latin typeface="Helvetica LT Std" panose="020B0504020202020204" pitchFamily="34" charset="0"/>
              </a:rPr>
              <a:t>Message From Your Heart</a:t>
            </a:r>
            <a:endParaRPr lang="zh-TW" altLang="en-US" sz="1300" dirty="0">
              <a:solidFill>
                <a:schemeClr val="accent2">
                  <a:lumMod val="40000"/>
                  <a:lumOff val="60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6632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8D34-12CA-420B-BF2D-8A0C4D5F2F40}" type="datetime1">
              <a:rPr lang="zh-HK" altLang="en-US" smtClean="0"/>
              <a:t>2/8/2024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t>‹#›</a:t>
            </a:fld>
            <a:endParaRPr lang="zh-HK" altLang="en-US"/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3210C-A70B-4A21-99C6-C7645F52CF44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6E5E0-70B4-4EF2-B58A-5D012A9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058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steam.ouhk.edu.hk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hyperlink" Target="https://pressbooks.ccconline.org/bio106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122673998@N08/51889842489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hyperlink" Target="https://creativecommons.org/licenses/by/2.0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sbooks.ccconline.org/bio106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hyperlink" Target="https://creativecommons.org/licenses/by-sa/4.0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sv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sv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svg"/><Relationship Id="rId4" Type="http://schemas.openxmlformats.org/officeDocument/2006/relationships/image" Target="../media/image24.svg"/><Relationship Id="rId9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commons.wikimedia.org/wiki/File:Blausen_0463_HeartAttack.png" TargetMode="External"/><Relationship Id="rId7" Type="http://schemas.openxmlformats.org/officeDocument/2006/relationships/image" Target="../media/image37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hyperlink" Target="https://creativecommons.org/licenses/by/3.0/deed.en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svg"/><Relationship Id="rId2" Type="http://schemas.openxmlformats.org/officeDocument/2006/relationships/image" Target="../media/image41.jpeg"/><Relationship Id="rId16" Type="http://schemas.openxmlformats.org/officeDocument/2006/relationships/image" Target="../media/image55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sv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10" Type="http://schemas.openxmlformats.org/officeDocument/2006/relationships/image" Target="../media/image49.svg"/><Relationship Id="rId4" Type="http://schemas.openxmlformats.org/officeDocument/2006/relationships/image" Target="../media/image43.svg"/><Relationship Id="rId9" Type="http://schemas.openxmlformats.org/officeDocument/2006/relationships/image" Target="../media/image48.png"/><Relationship Id="rId14" Type="http://schemas.openxmlformats.org/officeDocument/2006/relationships/image" Target="../media/image53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kidoc.org/index.php/File:Limb_leads.png" TargetMode="Externa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creativecommons.org/licenses/by-sa/3.0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Human_Heart_and_Circulatory_System.pn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-sa/3.0/deed.en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netjapa.blogspot.com/2017/11/respiratory-system-and-circulatory.html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creativecommons.org/licenses/by-nc/4.0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JEIF5o7Axbg" TargetMode="External"/><Relationship Id="rId5" Type="http://schemas.openxmlformats.org/officeDocument/2006/relationships/hyperlink" Target="https://creativecommons.org/licenses/by/4.0/" TargetMode="External"/><Relationship Id="rId4" Type="http://schemas.openxmlformats.org/officeDocument/2006/relationships/hyperlink" Target="https://courses.lumenlearning.com/wm-biology2/chapter/the-cardiac-cycle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306744" y="6027184"/>
            <a:ext cx="4484095" cy="69643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rgbClr val="FFFFFF"/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rgbClr val="FFFFFF"/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400" kern="20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5858345" y="1065106"/>
            <a:ext cx="50669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77000">
                      <a:srgbClr val="FFFFFF"/>
                    </a:gs>
                    <a:gs pos="27000">
                      <a:srgbClr val="DE373F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/>
              </a:rPr>
              <a:t>Message From</a:t>
            </a:r>
            <a:endParaRPr lang="en-US" altLang="zh-TW" sz="4800" dirty="0">
              <a:gradFill>
                <a:gsLst>
                  <a:gs pos="77000">
                    <a:srgbClr val="FFFFFF"/>
                  </a:gs>
                  <a:gs pos="27000">
                    <a:srgbClr val="DE373F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/>
            </a:endParaRP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1572972" y="5033414"/>
            <a:ext cx="519358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36" y="6221158"/>
            <a:ext cx="1005435" cy="37397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8391822" y="1996362"/>
            <a:ext cx="37375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77000">
                      <a:srgbClr val="FFFFFF"/>
                    </a:gs>
                    <a:gs pos="27000">
                      <a:srgbClr val="DE373F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Your Heart</a:t>
            </a:r>
            <a:endParaRPr lang="en-US" altLang="zh-TW" sz="4800" dirty="0">
              <a:gradFill>
                <a:gsLst>
                  <a:gs pos="77000">
                    <a:srgbClr val="FFFFFF"/>
                  </a:gs>
                  <a:gs pos="27000">
                    <a:srgbClr val="DE373F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155871" y="2919692"/>
            <a:ext cx="2906849" cy="1096899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tx2">
                  <a:lumMod val="25000"/>
                  <a:lumOff val="75000"/>
                </a:schemeClr>
              </a:solidFill>
              <a:cs typeface="Calibri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128EDA9-1EBC-4217-AE04-6F8B8E6412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1153" y="5868838"/>
            <a:ext cx="688229" cy="8547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7486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31478"/>
            <a:ext cx="5087717" cy="4624655"/>
          </a:xfrm>
        </p:spPr>
        <p:txBody>
          <a:bodyPr>
            <a:normAutofit/>
          </a:bodyPr>
          <a:lstStyle/>
          <a:p>
            <a:r>
              <a:rPr lang="en-US" altLang="zh-TW" sz="2200" dirty="0"/>
              <a:t>Sinoatrial (SA) node </a:t>
            </a:r>
            <a:r>
              <a:rPr lang="en-US" altLang="zh-TW" sz="2200" dirty="0">
                <a:solidFill>
                  <a:srgbClr val="FF0000"/>
                </a:solidFill>
              </a:rPr>
              <a:t>60-100/min</a:t>
            </a:r>
          </a:p>
          <a:p>
            <a:r>
              <a:rPr lang="en-US" altLang="zh-TW" sz="2200" dirty="0"/>
              <a:t>Atrioventricular (AV) node </a:t>
            </a:r>
            <a:r>
              <a:rPr lang="en-US" altLang="zh-TW" sz="2200" dirty="0">
                <a:solidFill>
                  <a:srgbClr val="FF0000"/>
                </a:solidFill>
              </a:rPr>
              <a:t>40-60/min</a:t>
            </a:r>
            <a:endParaRPr lang="en-US" altLang="zh-TW" sz="2200" dirty="0"/>
          </a:p>
          <a:p>
            <a:r>
              <a:rPr lang="en-US" altLang="zh-TW" sz="2200" dirty="0"/>
              <a:t>Bundle of His </a:t>
            </a:r>
            <a:r>
              <a:rPr lang="en-US" altLang="zh-TW" sz="2200" dirty="0">
                <a:solidFill>
                  <a:srgbClr val="FF0000"/>
                </a:solidFill>
              </a:rPr>
              <a:t>&lt;20/min</a:t>
            </a:r>
            <a:br>
              <a:rPr lang="en-US" altLang="zh-TW" sz="2200" dirty="0"/>
            </a:br>
            <a:r>
              <a:rPr lang="en-US" altLang="zh-TW" sz="2200" dirty="0"/>
              <a:t>(ventricular septum)</a:t>
            </a:r>
          </a:p>
          <a:p>
            <a:r>
              <a:rPr lang="en-US" altLang="zh-TW" sz="2200" dirty="0"/>
              <a:t>Purkinje fibers </a:t>
            </a:r>
            <a:r>
              <a:rPr lang="en-US" altLang="zh-TW" sz="2200" dirty="0">
                <a:solidFill>
                  <a:srgbClr val="FF0000"/>
                </a:solidFill>
              </a:rPr>
              <a:t>&lt;20/min</a:t>
            </a:r>
            <a:br>
              <a:rPr lang="en-US" altLang="zh-TW" sz="2200" dirty="0"/>
            </a:br>
            <a:r>
              <a:rPr lang="en-US" altLang="zh-TW" sz="2200" dirty="0"/>
              <a:t>(ventricular wall)</a:t>
            </a:r>
          </a:p>
          <a:p>
            <a:endParaRPr lang="zh-TW" altLang="en-US" sz="22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u="sng" dirty="0"/>
              <a:t>Cardiac Conduction System</a:t>
            </a:r>
            <a:r>
              <a:rPr lang="en-GB" altLang="zh-TW" dirty="0"/>
              <a:t> (</a:t>
            </a:r>
            <a:r>
              <a:rPr lang="zh-TW" altLang="en-US" dirty="0"/>
              <a:t>心臟傳導系統</a:t>
            </a:r>
            <a:r>
              <a:rPr lang="en-GB" altLang="zh-TW" dirty="0"/>
              <a:t>)</a:t>
            </a:r>
            <a:endParaRPr lang="zh-TW" altLang="en-US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6827810" y="6344249"/>
            <a:ext cx="3656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400" u="sng" dirty="0">
                <a:hlinkClick r:id="rId2"/>
              </a:rPr>
              <a:t>Anatomy &amp; Physiology</a:t>
            </a:r>
            <a:r>
              <a:rPr lang="en-GB" altLang="zh-TW" sz="1400" dirty="0"/>
              <a:t> / </a:t>
            </a:r>
            <a:r>
              <a:rPr lang="en-GB" altLang="zh-TW" sz="1400" dirty="0" err="1"/>
              <a:t>SBCCOE</a:t>
            </a:r>
            <a:r>
              <a:rPr lang="en-GB" altLang="zh-TW" sz="1400" dirty="0"/>
              <a:t> / </a:t>
            </a:r>
            <a:r>
              <a:rPr lang="en-GB" altLang="zh-TW" sz="1400" dirty="0">
                <a:hlinkClick r:id="rId3"/>
              </a:rPr>
              <a:t>CC BY SA 4.0</a:t>
            </a:r>
            <a:endParaRPr lang="zh-TW" altLang="en-US" sz="1400" dirty="0">
              <a:latin typeface="Myriad Pro" panose="020B050303040302020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1E0EAC7-6E3E-4DDF-8F48-9CCE66C88872}"/>
              </a:ext>
            </a:extLst>
          </p:cNvPr>
          <p:cNvGrpSpPr/>
          <p:nvPr/>
        </p:nvGrpSpPr>
        <p:grpSpPr>
          <a:xfrm>
            <a:off x="5460273" y="1699931"/>
            <a:ext cx="6391616" cy="4614736"/>
            <a:chOff x="5460273" y="1699931"/>
            <a:chExt cx="6391616" cy="461473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00839BD-D4EF-4C22-A965-1ABE273DBD49}"/>
                </a:ext>
              </a:extLst>
            </p:cNvPr>
            <p:cNvGrpSpPr/>
            <p:nvPr/>
          </p:nvGrpSpPr>
          <p:grpSpPr>
            <a:xfrm>
              <a:off x="5460273" y="1699931"/>
              <a:ext cx="6391616" cy="4614736"/>
              <a:chOff x="5460274" y="1043454"/>
              <a:chExt cx="6391616" cy="4614736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5460275" y="1043454"/>
                <a:ext cx="453690" cy="4614734"/>
              </a:xfrm>
              <a:prstGeom prst="rect">
                <a:avLst/>
              </a:prstGeom>
              <a:solidFill>
                <a:srgbClr val="FFF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pic>
            <p:nvPicPr>
              <p:cNvPr id="7" name="Picture 2" descr="Waveforms of electrical signals associated with different parts of the heart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5913964" y="1043454"/>
                <a:ext cx="5937926" cy="46147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矩形 7"/>
              <p:cNvSpPr/>
              <p:nvPr/>
            </p:nvSpPr>
            <p:spPr>
              <a:xfrm>
                <a:off x="9978119" y="5388367"/>
                <a:ext cx="1873771" cy="2698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0307903" y="5046092"/>
                <a:ext cx="1543986" cy="2698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0307903" y="4249115"/>
                <a:ext cx="1476531" cy="2548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1" name="文字方塊 10"/>
              <p:cNvSpPr txBox="1"/>
              <p:nvPr/>
            </p:nvSpPr>
            <p:spPr>
              <a:xfrm>
                <a:off x="10307903" y="4212369"/>
                <a:ext cx="1482072" cy="3231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500" dirty="0">
                    <a:solidFill>
                      <a:srgbClr val="474747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Ventricular wall</a:t>
                </a:r>
                <a:endParaRPr lang="zh-TW" altLang="en-US" sz="1500" dirty="0">
                  <a:solidFill>
                    <a:srgbClr val="474747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字方塊 11"/>
              <p:cNvSpPr txBox="1"/>
              <p:nvPr/>
            </p:nvSpPr>
            <p:spPr>
              <a:xfrm>
                <a:off x="5460274" y="4507160"/>
                <a:ext cx="1800109" cy="3231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TW" sz="1500" dirty="0">
                    <a:solidFill>
                      <a:srgbClr val="474747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Ventricular septum</a:t>
                </a:r>
                <a:endParaRPr lang="zh-TW" altLang="en-US" sz="1500" dirty="0">
                  <a:solidFill>
                    <a:srgbClr val="474747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3" name="直線接點 12"/>
              <p:cNvCxnSpPr/>
              <p:nvPr/>
            </p:nvCxnSpPr>
            <p:spPr>
              <a:xfrm flipV="1">
                <a:off x="7174593" y="4676142"/>
                <a:ext cx="364281" cy="1"/>
              </a:xfrm>
              <a:prstGeom prst="line">
                <a:avLst/>
              </a:prstGeom>
              <a:ln>
                <a:solidFill>
                  <a:srgbClr val="4747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接點 13"/>
              <p:cNvCxnSpPr/>
              <p:nvPr/>
            </p:nvCxnSpPr>
            <p:spPr>
              <a:xfrm flipV="1">
                <a:off x="7545416" y="4054243"/>
                <a:ext cx="1555779" cy="621902"/>
              </a:xfrm>
              <a:prstGeom prst="line">
                <a:avLst/>
              </a:prstGeom>
              <a:ln>
                <a:solidFill>
                  <a:srgbClr val="47474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EEC49EB-C97E-4F73-B5A0-A4EFE9594254}"/>
                </a:ext>
              </a:extLst>
            </p:cNvPr>
            <p:cNvSpPr/>
            <p:nvPr/>
          </p:nvSpPr>
          <p:spPr>
            <a:xfrm>
              <a:off x="5621102" y="1879691"/>
              <a:ext cx="753572" cy="148046"/>
            </a:xfrm>
            <a:prstGeom prst="rect">
              <a:avLst/>
            </a:prstGeom>
            <a:solidFill>
              <a:srgbClr val="EAD820"/>
            </a:solidFill>
            <a:ln>
              <a:solidFill>
                <a:srgbClr val="B2933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7C68BB7-0EDC-46E9-93A4-783332F4FBE1}"/>
                </a:ext>
              </a:extLst>
            </p:cNvPr>
            <p:cNvSpPr txBox="1"/>
            <p:nvPr/>
          </p:nvSpPr>
          <p:spPr>
            <a:xfrm>
              <a:off x="6374674" y="1784437"/>
              <a:ext cx="12875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HK" sz="1600" dirty="0"/>
                <a:t>Bundle of His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1302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2428650" y="2772524"/>
            <a:ext cx="7334701" cy="131295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u="sng" dirty="0"/>
              <a:t>How can we determine whether our heart is healthy or not?</a:t>
            </a:r>
            <a:endParaRPr lang="zh-TW" altLang="en-US" u="sng" dirty="0"/>
          </a:p>
        </p:txBody>
      </p:sp>
    </p:spTree>
    <p:extLst>
      <p:ext uri="{BB962C8B-B14F-4D97-AF65-F5344CB8AC3E}">
        <p14:creationId xmlns:p14="http://schemas.microsoft.com/office/powerpoint/2010/main" val="3939706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31478"/>
            <a:ext cx="7447740" cy="3537207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1200"/>
              </a:spcBef>
            </a:pPr>
            <a:r>
              <a:rPr lang="en-US" altLang="zh-TW" dirty="0"/>
              <a:t>Place two fingers on your </a:t>
            </a:r>
            <a:r>
              <a:rPr lang="en-US" altLang="zh-TW" dirty="0">
                <a:solidFill>
                  <a:srgbClr val="FF0000"/>
                </a:solidFill>
              </a:rPr>
              <a:t>wrist</a:t>
            </a:r>
            <a:r>
              <a:rPr lang="en-US" altLang="zh-TW" dirty="0"/>
              <a:t>, just below the base of your thumb.</a:t>
            </a:r>
          </a:p>
          <a:p>
            <a:pPr>
              <a:spcBef>
                <a:spcPts val="1200"/>
              </a:spcBef>
            </a:pPr>
            <a:r>
              <a:rPr lang="en-US" altLang="zh-TW" dirty="0"/>
              <a:t>If it is difficult to detect your heart rate at your wrist, you can also check the </a:t>
            </a:r>
            <a:r>
              <a:rPr lang="en-US" altLang="zh-TW" dirty="0">
                <a:solidFill>
                  <a:srgbClr val="FF0000"/>
                </a:solidFill>
              </a:rPr>
              <a:t>side of your neck</a:t>
            </a:r>
            <a:r>
              <a:rPr lang="en-US" altLang="zh-TW" dirty="0"/>
              <a:t>.</a:t>
            </a:r>
          </a:p>
          <a:p>
            <a:pPr>
              <a:spcBef>
                <a:spcPts val="1200"/>
              </a:spcBef>
            </a:pPr>
            <a:r>
              <a:rPr lang="en-US" altLang="zh-TW" dirty="0"/>
              <a:t>Count your pulse for </a:t>
            </a:r>
            <a:r>
              <a:rPr lang="en-US" altLang="zh-TW" dirty="0">
                <a:solidFill>
                  <a:srgbClr val="FF0000"/>
                </a:solidFill>
              </a:rPr>
              <a:t>15 seconds</a:t>
            </a:r>
            <a:r>
              <a:rPr lang="en-US" altLang="zh-TW" dirty="0"/>
              <a:t> and then </a:t>
            </a:r>
            <a:r>
              <a:rPr lang="en-US" altLang="zh-TW" dirty="0">
                <a:solidFill>
                  <a:srgbClr val="FF0000"/>
                </a:solidFill>
              </a:rPr>
              <a:t>multiply the number by 4</a:t>
            </a:r>
            <a:r>
              <a:rPr lang="en-US" altLang="zh-TW" dirty="0"/>
              <a:t>.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u="sng" dirty="0"/>
              <a:t>Activity 1: Detecting Heart Rate </a:t>
            </a:r>
            <a:endParaRPr lang="zh-TW" altLang="en-US" u="sng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D8742FFF-F022-664E-991B-0A3885B1B988}"/>
              </a:ext>
            </a:extLst>
          </p:cNvPr>
          <p:cNvSpPr/>
          <p:nvPr/>
        </p:nvSpPr>
        <p:spPr>
          <a:xfrm>
            <a:off x="882964" y="5315511"/>
            <a:ext cx="64269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resting pulse rate: </a:t>
            </a:r>
            <a:r>
              <a:rPr lang="en-GB" sz="4000" b="0" cap="none" spc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60-100/min</a:t>
            </a:r>
          </a:p>
        </p:txBody>
      </p:sp>
      <p:pic>
        <p:nvPicPr>
          <p:cNvPr id="7" name="Picture 2" descr="File:Radial pul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146" y="2195898"/>
            <a:ext cx="3786879" cy="2466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71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E442DF-FA2A-4589-B6E5-C3CF4D9185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557" y="386978"/>
            <a:ext cx="10972800" cy="4624655"/>
          </a:xfrm>
        </p:spPr>
        <p:txBody>
          <a:bodyPr/>
          <a:lstStyle/>
          <a:p>
            <a:r>
              <a:rPr lang="en-US" dirty="0"/>
              <a:t>Heart rate is a non-specific indicator of health conditions. How can we specifically monitor the health of our heart? </a:t>
            </a:r>
            <a:endParaRPr lang="en-HK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8582ED0-6F99-DA4B-BA1B-44B44B0ADC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621592"/>
              </p:ext>
            </p:extLst>
          </p:nvPr>
        </p:nvGraphicFramePr>
        <p:xfrm>
          <a:off x="1782354" y="2079453"/>
          <a:ext cx="8627292" cy="4091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3646">
                  <a:extLst>
                    <a:ext uri="{9D8B030D-6E8A-4147-A177-3AD203B41FA5}">
                      <a16:colId xmlns:a16="http://schemas.microsoft.com/office/drawing/2014/main" val="3137594618"/>
                    </a:ext>
                  </a:extLst>
                </a:gridCol>
                <a:gridCol w="4313646">
                  <a:extLst>
                    <a:ext uri="{9D8B030D-6E8A-4147-A177-3AD203B41FA5}">
                      <a16:colId xmlns:a16="http://schemas.microsoft.com/office/drawing/2014/main" val="639462662"/>
                    </a:ext>
                  </a:extLst>
                </a:gridCol>
              </a:tblGrid>
              <a:tr h="84662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Tachycardia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3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</a:rPr>
                        <a:t>Bradycardia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3919653"/>
                  </a:ext>
                </a:extLst>
              </a:tr>
              <a:tr h="3244591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System Font Regular"/>
                        <a:buChar char="➤"/>
                      </a:pPr>
                      <a:r>
                        <a:rPr lang="en-US" sz="2400" dirty="0">
                          <a:latin typeface="+mn-lt"/>
                          <a:cs typeface="Times New Roman" panose="02020603050405020304" pitchFamily="18" charset="0"/>
                        </a:rPr>
                        <a:t> Heart rate &gt;</a:t>
                      </a:r>
                      <a:r>
                        <a:rPr lang="en-US" sz="2400" i="1" dirty="0">
                          <a:latin typeface="+mn-lt"/>
                          <a:cs typeface="Times New Roman" panose="02020603050405020304" pitchFamily="18" charset="0"/>
                        </a:rPr>
                        <a:t>100/min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System Font Regular"/>
                        <a:buChar char="➤"/>
                      </a:pPr>
                      <a:r>
                        <a:rPr lang="en-US" sz="2400" dirty="0">
                          <a:latin typeface="+mn-lt"/>
                          <a:cs typeface="Times New Roman" panose="02020603050405020304" pitchFamily="18" charset="0"/>
                        </a:rPr>
                        <a:t> normal: during exercise, excitement, or pregnancy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System Font Regular"/>
                        <a:buChar char="➤"/>
                      </a:pPr>
                      <a:r>
                        <a:rPr lang="en-US" sz="2400" dirty="0">
                          <a:latin typeface="+mn-lt"/>
                          <a:cs typeface="Times New Roman" panose="02020603050405020304" pitchFamily="18" charset="0"/>
                        </a:rPr>
                        <a:t> Abnormal: </a:t>
                      </a:r>
                      <a:r>
                        <a:rPr lang="en-US" sz="2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potassium levels, an overactive thyroid gland, fever, heart disease, and more</a:t>
                      </a:r>
                      <a:endParaRPr lang="en-US" sz="2400" baseline="300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System Font Regular"/>
                        <a:buChar char="➤"/>
                      </a:pPr>
                      <a:r>
                        <a:rPr lang="en-US" sz="2400" dirty="0">
                          <a:latin typeface="+mn-lt"/>
                          <a:cs typeface="Times New Roman" panose="02020603050405020304" pitchFamily="18" charset="0"/>
                        </a:rPr>
                        <a:t> Heart rate &lt; </a:t>
                      </a:r>
                      <a:r>
                        <a:rPr lang="en-US" sz="2400" i="1" dirty="0">
                          <a:latin typeface="+mn-lt"/>
                          <a:cs typeface="Times New Roman" panose="02020603050405020304" pitchFamily="18" charset="0"/>
                        </a:rPr>
                        <a:t>60/min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System Font Regular"/>
                        <a:buChar char="➤"/>
                      </a:pPr>
                      <a:r>
                        <a:rPr lang="en-US" sz="2400" dirty="0">
                          <a:latin typeface="+mn-lt"/>
                          <a:cs typeface="Times New Roman" panose="02020603050405020304" pitchFamily="18" charset="0"/>
                        </a:rPr>
                        <a:t> Normal: athletes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spcBef>
                          <a:spcPts val="1200"/>
                        </a:spcBef>
                        <a:buFont typeface="System Font Regular"/>
                        <a:buChar char="➤"/>
                      </a:pPr>
                      <a:r>
                        <a:rPr lang="en-US" sz="2400" dirty="0">
                          <a:latin typeface="+mn-lt"/>
                          <a:cs typeface="Times New Roman" panose="02020603050405020304" pitchFamily="18" charset="0"/>
                        </a:rPr>
                        <a:t> Abnormal: high potassium levels, an overactive thyroid gland, heart disease, medications, and more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9793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411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Electrocardiogram, ECG</a:t>
            </a:r>
            <a:r>
              <a:rPr lang="en-GB" altLang="zh-TW" dirty="0"/>
              <a:t> (</a:t>
            </a:r>
            <a:r>
              <a:rPr lang="ja-JP" altLang="en-US" dirty="0"/>
              <a:t>心電圖</a:t>
            </a:r>
            <a:r>
              <a:rPr lang="en-HK" altLang="ja-JP" dirty="0"/>
              <a:t>)</a:t>
            </a:r>
            <a:endParaRPr lang="zh-TW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6EBA028-EF8A-46F5-A498-7D199118FEFB}"/>
              </a:ext>
            </a:extLst>
          </p:cNvPr>
          <p:cNvGrpSpPr/>
          <p:nvPr/>
        </p:nvGrpSpPr>
        <p:grpSpPr>
          <a:xfrm>
            <a:off x="7136254" y="2579080"/>
            <a:ext cx="4534759" cy="2872473"/>
            <a:chOff x="7136254" y="2579080"/>
            <a:chExt cx="4534759" cy="2872473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6254" y="2579080"/>
              <a:ext cx="4534759" cy="2718585"/>
            </a:xfrm>
            <a:prstGeom prst="rect">
              <a:avLst/>
            </a:prstGeom>
            <a:effectLst>
              <a:softEdge rad="177799"/>
            </a:effectLst>
          </p:spPr>
        </p:pic>
        <p:sp>
          <p:nvSpPr>
            <p:cNvPr id="5" name="文字方塊 4"/>
            <p:cNvSpPr txBox="1"/>
            <p:nvPr/>
          </p:nvSpPr>
          <p:spPr>
            <a:xfrm>
              <a:off x="7870521" y="5143776"/>
              <a:ext cx="30662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 err="1">
                  <a:latin typeface="Myriad Pro" panose="020B0503030403020204" charset="0"/>
                  <a:hlinkClick r:id="rId3"/>
                </a:rPr>
                <a:t>ECG</a:t>
              </a:r>
              <a:r>
                <a:rPr lang="en-US" altLang="zh-TW" sz="1400" dirty="0">
                  <a:latin typeface="Myriad Pro" panose="020B0503030403020204" charset="0"/>
                  <a:hlinkClick r:id="rId3"/>
                </a:rPr>
                <a:t> of PVC</a:t>
              </a:r>
              <a:r>
                <a:rPr lang="en-US" altLang="zh-TW" sz="1400" dirty="0">
                  <a:latin typeface="Myriad Pro" panose="020B0503030403020204" charset="0"/>
                </a:rPr>
                <a:t> / </a:t>
              </a:r>
              <a:r>
                <a:rPr lang="en-US" altLang="zh-TW" sz="1400" dirty="0" err="1">
                  <a:latin typeface="Myriad Pro" panose="020B0503030403020204" charset="0"/>
                </a:rPr>
                <a:t>medipics1066</a:t>
              </a:r>
              <a:r>
                <a:rPr lang="en-US" altLang="zh-TW" sz="1400" dirty="0">
                  <a:latin typeface="Myriad Pro" panose="020B0503030403020204" charset="0"/>
                </a:rPr>
                <a:t> / </a:t>
              </a:r>
              <a:r>
                <a:rPr lang="en-US" altLang="zh-TW" sz="1400" dirty="0">
                  <a:latin typeface="Myriad Pro" panose="020B0503030403020204" charset="0"/>
                  <a:hlinkClick r:id="rId4"/>
                </a:rPr>
                <a:t>CC BY 2.0</a:t>
              </a:r>
              <a:r>
                <a:rPr lang="en-US" altLang="zh-TW" sz="1400" dirty="0">
                  <a:latin typeface="Myriad Pro" panose="020B0503030403020204" charset="0"/>
                </a:rPr>
                <a:t> </a:t>
              </a:r>
              <a:endParaRPr lang="zh-TW" altLang="en-US" sz="1400" dirty="0">
                <a:latin typeface="Myriad Pro" panose="020B0503030403020204" charset="0"/>
              </a:endParaRPr>
            </a:p>
          </p:txBody>
        </p:sp>
      </p:grpSp>
      <p:pic>
        <p:nvPicPr>
          <p:cNvPr id="6" name="Picture 2" descr="EKG - Electrocardiogra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168" y="2343293"/>
            <a:ext cx="5944975" cy="3344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9345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31479"/>
            <a:ext cx="5914132" cy="3110052"/>
          </a:xfrm>
        </p:spPr>
        <p:txBody>
          <a:bodyPr/>
          <a:lstStyle/>
          <a:p>
            <a:r>
              <a:rPr lang="en-US" altLang="zh-TW" sz="2400" dirty="0"/>
              <a:t>Detect</a:t>
            </a:r>
            <a:r>
              <a:rPr lang="en-HK" altLang="zh-TW" sz="2400" dirty="0"/>
              <a:t>s</a:t>
            </a:r>
            <a:r>
              <a:rPr lang="en-US" altLang="zh-TW" sz="2400" dirty="0"/>
              <a:t> </a:t>
            </a:r>
            <a:r>
              <a:rPr lang="en-US" altLang="zh-TW" sz="2400" dirty="0">
                <a:solidFill>
                  <a:srgbClr val="FF0000"/>
                </a:solidFill>
              </a:rPr>
              <a:t>electrical signals</a:t>
            </a:r>
            <a:r>
              <a:rPr lang="en-US" altLang="zh-TW" sz="2400" dirty="0"/>
              <a:t> from the heart</a:t>
            </a:r>
          </a:p>
          <a:p>
            <a:r>
              <a:rPr lang="en-US" altLang="zh-TW" sz="2400" dirty="0"/>
              <a:t>Captures the electrical activity of every heart motion</a:t>
            </a:r>
          </a:p>
          <a:p>
            <a:r>
              <a:rPr lang="en-US" altLang="zh-TW" sz="2400" dirty="0"/>
              <a:t>Presents it in </a:t>
            </a:r>
            <a:r>
              <a:rPr lang="en-US" altLang="zh-TW" sz="2400" dirty="0">
                <a:solidFill>
                  <a:srgbClr val="FF0000"/>
                </a:solidFill>
              </a:rPr>
              <a:t>repetitive waveforms</a:t>
            </a:r>
          </a:p>
          <a:p>
            <a:r>
              <a:rPr lang="en-US" altLang="zh-TW" sz="2400" dirty="0"/>
              <a:t>Graph: Voltage vs time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15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Electrocardiogram, ECG</a:t>
            </a:r>
            <a:r>
              <a:rPr lang="en-GB" altLang="zh-TW" dirty="0"/>
              <a:t> (</a:t>
            </a:r>
            <a:r>
              <a:rPr lang="ja-JP" altLang="en-US" dirty="0"/>
              <a:t>心電圖</a:t>
            </a:r>
            <a:r>
              <a:rPr lang="en-HK" altLang="ja-JP" dirty="0"/>
              <a:t>)</a:t>
            </a:r>
            <a:endParaRPr lang="zh-TW" altLang="en-US" u="sng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2BC2A34-12B7-49EC-9BE4-9B2153522D65}"/>
              </a:ext>
            </a:extLst>
          </p:cNvPr>
          <p:cNvGrpSpPr/>
          <p:nvPr/>
        </p:nvGrpSpPr>
        <p:grpSpPr>
          <a:xfrm>
            <a:off x="1188962" y="4656314"/>
            <a:ext cx="3783805" cy="1498403"/>
            <a:chOff x="1116573" y="4825768"/>
            <a:chExt cx="3783805" cy="1498403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0081A58-DD52-4C8B-8277-CF846B9C3B6F}"/>
                </a:ext>
              </a:extLst>
            </p:cNvPr>
            <p:cNvSpPr/>
            <p:nvPr/>
          </p:nvSpPr>
          <p:spPr>
            <a:xfrm>
              <a:off x="1144280" y="4825768"/>
              <a:ext cx="3756098" cy="14891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pic>
          <p:nvPicPr>
            <p:cNvPr id="5" name="Content Placeholder 4" descr="Chart&#10;&#10;Description automatically generated">
              <a:extLst>
                <a:ext uri="{FF2B5EF4-FFF2-40B4-BE49-F238E27FC236}">
                  <a16:creationId xmlns:a16="http://schemas.microsoft.com/office/drawing/2014/main" id="{695812B4-12CF-9D4D-993A-FCEBA3015C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70311" y="4884402"/>
              <a:ext cx="3095451" cy="1135549"/>
            </a:xfrm>
            <a:prstGeom prst="rect">
              <a:avLst/>
            </a:prstGeom>
          </p:spPr>
        </p:pic>
        <p:cxnSp>
          <p:nvCxnSpPr>
            <p:cNvPr id="6" name="Straight Arrow Connector 6">
              <a:extLst>
                <a:ext uri="{FF2B5EF4-FFF2-40B4-BE49-F238E27FC236}">
                  <a16:creationId xmlns:a16="http://schemas.microsoft.com/office/drawing/2014/main" id="{9C2AF7A5-D6CB-B246-8C98-B172FB2FECF2}"/>
                </a:ext>
              </a:extLst>
            </p:cNvPr>
            <p:cNvCxnSpPr/>
            <p:nvPr/>
          </p:nvCxnSpPr>
          <p:spPr>
            <a:xfrm flipV="1">
              <a:off x="1485903" y="5007924"/>
              <a:ext cx="0" cy="93327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Arrow Connector 8">
              <a:extLst>
                <a:ext uri="{FF2B5EF4-FFF2-40B4-BE49-F238E27FC236}">
                  <a16:creationId xmlns:a16="http://schemas.microsoft.com/office/drawing/2014/main" id="{14064696-F081-D942-9D5C-13F89875E9D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485903" y="5941759"/>
              <a:ext cx="3331762" cy="1287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TextBox 9">
              <a:extLst>
                <a:ext uri="{FF2B5EF4-FFF2-40B4-BE49-F238E27FC236}">
                  <a16:creationId xmlns:a16="http://schemas.microsoft.com/office/drawing/2014/main" id="{84DEFCCB-20CA-394D-B4D9-A964B3263B31}"/>
                </a:ext>
              </a:extLst>
            </p:cNvPr>
            <p:cNvSpPr txBox="1"/>
            <p:nvPr/>
          </p:nvSpPr>
          <p:spPr>
            <a:xfrm rot="16200000">
              <a:off x="823447" y="5265863"/>
              <a:ext cx="9555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Myriad Pro" panose="020B0503030403020204" charset="0"/>
                </a:rPr>
                <a:t>Voltage</a:t>
              </a:r>
            </a:p>
          </p:txBody>
        </p:sp>
        <p:sp>
          <p:nvSpPr>
            <p:cNvPr id="9" name="TextBox 26">
              <a:extLst>
                <a:ext uri="{FF2B5EF4-FFF2-40B4-BE49-F238E27FC236}">
                  <a16:creationId xmlns:a16="http://schemas.microsoft.com/office/drawing/2014/main" id="{4A811C61-F343-0E4C-9651-5A3C090A1794}"/>
                </a:ext>
              </a:extLst>
            </p:cNvPr>
            <p:cNvSpPr txBox="1"/>
            <p:nvPr/>
          </p:nvSpPr>
          <p:spPr>
            <a:xfrm>
              <a:off x="2747104" y="5954839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Myriad Pro" panose="020B0503030403020204" charset="0"/>
                </a:rPr>
                <a:t>Time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089336A-EE90-4075-A0E5-9FFA7689A97A}"/>
              </a:ext>
            </a:extLst>
          </p:cNvPr>
          <p:cNvGrpSpPr/>
          <p:nvPr/>
        </p:nvGrpSpPr>
        <p:grpSpPr>
          <a:xfrm>
            <a:off x="6089613" y="1928012"/>
            <a:ext cx="5924496" cy="4585253"/>
            <a:chOff x="6089613" y="2066773"/>
            <a:chExt cx="5924496" cy="4585253"/>
          </a:xfrm>
        </p:grpSpPr>
        <p:sp>
          <p:nvSpPr>
            <p:cNvPr id="25" name="文字方塊 14">
              <a:extLst>
                <a:ext uri="{FF2B5EF4-FFF2-40B4-BE49-F238E27FC236}">
                  <a16:creationId xmlns:a16="http://schemas.microsoft.com/office/drawing/2014/main" id="{65A60506-FE83-48E4-85FD-A4C32B2B14CF}"/>
                </a:ext>
              </a:extLst>
            </p:cNvPr>
            <p:cNvSpPr txBox="1"/>
            <p:nvPr/>
          </p:nvSpPr>
          <p:spPr>
            <a:xfrm>
              <a:off x="7223590" y="6344249"/>
              <a:ext cx="36565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altLang="zh-TW" sz="1400" u="sng" dirty="0">
                  <a:hlinkClick r:id="rId3"/>
                </a:rPr>
                <a:t>Anatomy &amp; Physiology</a:t>
              </a:r>
              <a:r>
                <a:rPr lang="en-GB" altLang="zh-TW" sz="1400" dirty="0"/>
                <a:t> / </a:t>
              </a:r>
              <a:r>
                <a:rPr lang="en-GB" altLang="zh-TW" sz="1400" dirty="0" err="1"/>
                <a:t>SBCCOE</a:t>
              </a:r>
              <a:r>
                <a:rPr lang="en-GB" altLang="zh-TW" sz="1400" dirty="0"/>
                <a:t> / </a:t>
              </a:r>
              <a:r>
                <a:rPr lang="en-GB" altLang="zh-TW" sz="1400" dirty="0">
                  <a:hlinkClick r:id="rId4"/>
                </a:rPr>
                <a:t>CC BY SA 4.0</a:t>
              </a:r>
              <a:endParaRPr lang="zh-TW" altLang="en-US" sz="1400" dirty="0">
                <a:latin typeface="Myriad Pro" panose="020B0503030403020204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F8ACDAD-0E41-47D7-999C-EB59106F3F20}"/>
                </a:ext>
              </a:extLst>
            </p:cNvPr>
            <p:cNvGrpSpPr/>
            <p:nvPr/>
          </p:nvGrpSpPr>
          <p:grpSpPr>
            <a:xfrm>
              <a:off x="6089613" y="2066773"/>
              <a:ext cx="5924496" cy="4277476"/>
              <a:chOff x="5460273" y="1699931"/>
              <a:chExt cx="6391616" cy="4614736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A7E9AD13-4365-450D-B123-B8B2871DBE18}"/>
                  </a:ext>
                </a:extLst>
              </p:cNvPr>
              <p:cNvGrpSpPr/>
              <p:nvPr/>
            </p:nvGrpSpPr>
            <p:grpSpPr>
              <a:xfrm>
                <a:off x="5460273" y="1699931"/>
                <a:ext cx="6391616" cy="4614736"/>
                <a:chOff x="5460274" y="1043454"/>
                <a:chExt cx="6391616" cy="4614736"/>
              </a:xfrm>
            </p:grpSpPr>
            <p:sp>
              <p:nvSpPr>
                <p:cNvPr id="30" name="矩形 15">
                  <a:extLst>
                    <a:ext uri="{FF2B5EF4-FFF2-40B4-BE49-F238E27FC236}">
                      <a16:creationId xmlns:a16="http://schemas.microsoft.com/office/drawing/2014/main" id="{B3D5955B-3117-40B7-A48D-98DBA087A060}"/>
                    </a:ext>
                  </a:extLst>
                </p:cNvPr>
                <p:cNvSpPr/>
                <p:nvPr/>
              </p:nvSpPr>
              <p:spPr>
                <a:xfrm>
                  <a:off x="5460275" y="1043454"/>
                  <a:ext cx="453690" cy="4614734"/>
                </a:xfrm>
                <a:prstGeom prst="rect">
                  <a:avLst/>
                </a:prstGeom>
                <a:solidFill>
                  <a:srgbClr val="FFFEF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pic>
              <p:nvPicPr>
                <p:cNvPr id="31" name="Picture 2" descr="Waveforms of electrical signals associated with different parts of the heart">
                  <a:extLst>
                    <a:ext uri="{FF2B5EF4-FFF2-40B4-BE49-F238E27FC236}">
                      <a16:creationId xmlns:a16="http://schemas.microsoft.com/office/drawing/2014/main" id="{5754809D-9430-4E82-B5CB-B436D338207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 bwMode="auto">
                <a:xfrm>
                  <a:off x="5913964" y="1043454"/>
                  <a:ext cx="5937926" cy="461473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2" name="矩形 7">
                  <a:extLst>
                    <a:ext uri="{FF2B5EF4-FFF2-40B4-BE49-F238E27FC236}">
                      <a16:creationId xmlns:a16="http://schemas.microsoft.com/office/drawing/2014/main" id="{B38A7105-1C2A-4F0D-949F-C873F552AF8B}"/>
                    </a:ext>
                  </a:extLst>
                </p:cNvPr>
                <p:cNvSpPr/>
                <p:nvPr/>
              </p:nvSpPr>
              <p:spPr>
                <a:xfrm>
                  <a:off x="9978119" y="5388367"/>
                  <a:ext cx="1873771" cy="26982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3" name="矩形 8">
                  <a:extLst>
                    <a:ext uri="{FF2B5EF4-FFF2-40B4-BE49-F238E27FC236}">
                      <a16:creationId xmlns:a16="http://schemas.microsoft.com/office/drawing/2014/main" id="{6B57517B-C8C8-48F8-9EF9-44F7A46DFB86}"/>
                    </a:ext>
                  </a:extLst>
                </p:cNvPr>
                <p:cNvSpPr/>
                <p:nvPr/>
              </p:nvSpPr>
              <p:spPr>
                <a:xfrm>
                  <a:off x="10307903" y="5046092"/>
                  <a:ext cx="1543986" cy="26982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4" name="矩形 9">
                  <a:extLst>
                    <a:ext uri="{FF2B5EF4-FFF2-40B4-BE49-F238E27FC236}">
                      <a16:creationId xmlns:a16="http://schemas.microsoft.com/office/drawing/2014/main" id="{9FE46EB4-0F16-44A5-87E3-BD9912465969}"/>
                    </a:ext>
                  </a:extLst>
                </p:cNvPr>
                <p:cNvSpPr/>
                <p:nvPr/>
              </p:nvSpPr>
              <p:spPr>
                <a:xfrm>
                  <a:off x="10307903" y="4249115"/>
                  <a:ext cx="1476531" cy="2548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/>
                </a:p>
              </p:txBody>
            </p:sp>
            <p:sp>
              <p:nvSpPr>
                <p:cNvPr id="35" name="文字方塊 10">
                  <a:extLst>
                    <a:ext uri="{FF2B5EF4-FFF2-40B4-BE49-F238E27FC236}">
                      <a16:creationId xmlns:a16="http://schemas.microsoft.com/office/drawing/2014/main" id="{45558DA3-B181-4BC7-B339-0554B69DA8E1}"/>
                    </a:ext>
                  </a:extLst>
                </p:cNvPr>
                <p:cNvSpPr txBox="1"/>
                <p:nvPr/>
              </p:nvSpPr>
              <p:spPr>
                <a:xfrm>
                  <a:off x="10307903" y="4212369"/>
                  <a:ext cx="1482072" cy="32316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sz="1500" dirty="0">
                      <a:solidFill>
                        <a:srgbClr val="474747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Ventricular wall</a:t>
                  </a:r>
                  <a:endParaRPr lang="zh-TW" altLang="en-US" sz="1500" dirty="0">
                    <a:solidFill>
                      <a:srgbClr val="474747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文字方塊 11">
                  <a:extLst>
                    <a:ext uri="{FF2B5EF4-FFF2-40B4-BE49-F238E27FC236}">
                      <a16:creationId xmlns:a16="http://schemas.microsoft.com/office/drawing/2014/main" id="{A9B38E7D-E6FA-4EB7-9CA8-729B338621C6}"/>
                    </a:ext>
                  </a:extLst>
                </p:cNvPr>
                <p:cNvSpPr txBox="1"/>
                <p:nvPr/>
              </p:nvSpPr>
              <p:spPr>
                <a:xfrm>
                  <a:off x="5460274" y="4497196"/>
                  <a:ext cx="1800109" cy="332044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TW" sz="1400" dirty="0">
                      <a:solidFill>
                        <a:srgbClr val="474747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Ventricular septum</a:t>
                  </a:r>
                  <a:endParaRPr lang="zh-TW" altLang="en-US" sz="1400" dirty="0">
                    <a:solidFill>
                      <a:srgbClr val="474747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37" name="直線接點 12">
                  <a:extLst>
                    <a:ext uri="{FF2B5EF4-FFF2-40B4-BE49-F238E27FC236}">
                      <a16:creationId xmlns:a16="http://schemas.microsoft.com/office/drawing/2014/main" id="{F16BF9D2-CA8F-4243-9AC3-F9849BF75D04}"/>
                    </a:ext>
                  </a:extLst>
                </p:cNvPr>
                <p:cNvCxnSpPr/>
                <p:nvPr/>
              </p:nvCxnSpPr>
              <p:spPr>
                <a:xfrm flipV="1">
                  <a:off x="7174593" y="4676142"/>
                  <a:ext cx="364281" cy="1"/>
                </a:xfrm>
                <a:prstGeom prst="line">
                  <a:avLst/>
                </a:prstGeom>
                <a:ln>
                  <a:solidFill>
                    <a:srgbClr val="4747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線接點 13">
                  <a:extLst>
                    <a:ext uri="{FF2B5EF4-FFF2-40B4-BE49-F238E27FC236}">
                      <a16:creationId xmlns:a16="http://schemas.microsoft.com/office/drawing/2014/main" id="{4B302F81-67C2-45B3-B5B1-1ADCCBDA44E1}"/>
                    </a:ext>
                  </a:extLst>
                </p:cNvPr>
                <p:cNvCxnSpPr/>
                <p:nvPr/>
              </p:nvCxnSpPr>
              <p:spPr>
                <a:xfrm flipV="1">
                  <a:off x="7545416" y="4054243"/>
                  <a:ext cx="1555779" cy="621902"/>
                </a:xfrm>
                <a:prstGeom prst="line">
                  <a:avLst/>
                </a:prstGeom>
                <a:ln>
                  <a:solidFill>
                    <a:srgbClr val="474747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E9258F9D-8AE8-4DF3-9CC5-75CBC65FF94A}"/>
                  </a:ext>
                </a:extLst>
              </p:cNvPr>
              <p:cNvSpPr/>
              <p:nvPr/>
            </p:nvSpPr>
            <p:spPr>
              <a:xfrm>
                <a:off x="5621102" y="1879691"/>
                <a:ext cx="753572" cy="148046"/>
              </a:xfrm>
              <a:prstGeom prst="rect">
                <a:avLst/>
              </a:prstGeom>
              <a:solidFill>
                <a:srgbClr val="EAD820"/>
              </a:solidFill>
              <a:ln>
                <a:solidFill>
                  <a:srgbClr val="B293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HK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96119FF-792D-4DD1-8192-2A0A6B06923A}"/>
                  </a:ext>
                </a:extLst>
              </p:cNvPr>
              <p:cNvSpPr txBox="1"/>
              <p:nvPr/>
            </p:nvSpPr>
            <p:spPr>
              <a:xfrm>
                <a:off x="6374674" y="1784437"/>
                <a:ext cx="128753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HK" sz="1600" dirty="0"/>
                  <a:t>Bundle of His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0847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DEAF1EC9-266E-4AE7-95BB-40C19EF7B77C}"/>
              </a:ext>
            </a:extLst>
          </p:cNvPr>
          <p:cNvGrpSpPr/>
          <p:nvPr/>
        </p:nvGrpSpPr>
        <p:grpSpPr>
          <a:xfrm>
            <a:off x="8475124" y="22490"/>
            <a:ext cx="3741640" cy="3712140"/>
            <a:chOff x="212436" y="1801091"/>
            <a:chExt cx="4245253" cy="4211782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4A15ADD-355A-4A5D-BC31-51250297055D}"/>
                </a:ext>
              </a:extLst>
            </p:cNvPr>
            <p:cNvSpPr/>
            <p:nvPr/>
          </p:nvSpPr>
          <p:spPr>
            <a:xfrm>
              <a:off x="212436" y="1801091"/>
              <a:ext cx="4245253" cy="42117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42BB942-1B5C-4B7B-93CE-6DF97B338CEA}"/>
                </a:ext>
              </a:extLst>
            </p:cNvPr>
            <p:cNvGrpSpPr/>
            <p:nvPr/>
          </p:nvGrpSpPr>
          <p:grpSpPr>
            <a:xfrm>
              <a:off x="355840" y="1910456"/>
              <a:ext cx="3984057" cy="4019766"/>
              <a:chOff x="355840" y="1910456"/>
              <a:chExt cx="3984057" cy="4019766"/>
            </a:xfrm>
          </p:grpSpPr>
          <p:sp>
            <p:nvSpPr>
              <p:cNvPr id="17" name="TextBox 18">
                <a:extLst>
                  <a:ext uri="{FF2B5EF4-FFF2-40B4-BE49-F238E27FC236}">
                    <a16:creationId xmlns:a16="http://schemas.microsoft.com/office/drawing/2014/main" id="{D2B12B14-2D7E-B349-8FCF-7C9C54721BA8}"/>
                  </a:ext>
                </a:extLst>
              </p:cNvPr>
              <p:cNvSpPr txBox="1"/>
              <p:nvPr/>
            </p:nvSpPr>
            <p:spPr>
              <a:xfrm>
                <a:off x="1187034" y="1910456"/>
                <a:ext cx="1014333" cy="6463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dirty="0">
                    <a:latin typeface="Myriad Pro" panose="020B0503030403020204" charset="0"/>
                  </a:rPr>
                  <a:t>Bundle of His</a:t>
                </a:r>
              </a:p>
            </p:txBody>
          </p:sp>
          <p:grpSp>
            <p:nvGrpSpPr>
              <p:cNvPr id="5" name="Group 5">
                <a:extLst>
                  <a:ext uri="{FF2B5EF4-FFF2-40B4-BE49-F238E27FC236}">
                    <a16:creationId xmlns:a16="http://schemas.microsoft.com/office/drawing/2014/main" id="{C9E0931D-ABC5-6441-9AEF-34C8E9E41160}"/>
                  </a:ext>
                </a:extLst>
              </p:cNvPr>
              <p:cNvGrpSpPr/>
              <p:nvPr/>
            </p:nvGrpSpPr>
            <p:grpSpPr>
              <a:xfrm>
                <a:off x="355840" y="2300733"/>
                <a:ext cx="3984057" cy="3348953"/>
                <a:chOff x="5605088" y="1417508"/>
                <a:chExt cx="6589923" cy="5440493"/>
              </a:xfrm>
            </p:grpSpPr>
            <p:grpSp>
              <p:nvGrpSpPr>
                <p:cNvPr id="6" name="Group 6">
                  <a:extLst>
                    <a:ext uri="{FF2B5EF4-FFF2-40B4-BE49-F238E27FC236}">
                      <a16:creationId xmlns:a16="http://schemas.microsoft.com/office/drawing/2014/main" id="{1BF93E23-719F-7547-A1E7-3B7841C86059}"/>
                    </a:ext>
                  </a:extLst>
                </p:cNvPr>
                <p:cNvGrpSpPr/>
                <p:nvPr/>
              </p:nvGrpSpPr>
              <p:grpSpPr>
                <a:xfrm>
                  <a:off x="5605088" y="1417508"/>
                  <a:ext cx="6589923" cy="5440493"/>
                  <a:chOff x="5605088" y="1417508"/>
                  <a:chExt cx="6589923" cy="5440493"/>
                </a:xfrm>
              </p:grpSpPr>
              <p:grpSp>
                <p:nvGrpSpPr>
                  <p:cNvPr id="10" name="Group 10">
                    <a:extLst>
                      <a:ext uri="{FF2B5EF4-FFF2-40B4-BE49-F238E27FC236}">
                        <a16:creationId xmlns:a16="http://schemas.microsoft.com/office/drawing/2014/main" id="{F2ED668B-7CE4-DB40-A90A-FF141866FC12}"/>
                      </a:ext>
                    </a:extLst>
                  </p:cNvPr>
                  <p:cNvGrpSpPr/>
                  <p:nvPr/>
                </p:nvGrpSpPr>
                <p:grpSpPr>
                  <a:xfrm>
                    <a:off x="5663333" y="1417508"/>
                    <a:ext cx="6531678" cy="5440493"/>
                    <a:chOff x="3595036" y="1259130"/>
                    <a:chExt cx="6531678" cy="5440493"/>
                  </a:xfrm>
                </p:grpSpPr>
                <p:pic>
                  <p:nvPicPr>
                    <p:cNvPr id="12" name="Picture 13" descr="Diagram&#10;&#10;Description automatically generated">
                      <a:extLst>
                        <a:ext uri="{FF2B5EF4-FFF2-40B4-BE49-F238E27FC236}">
                          <a16:creationId xmlns:a16="http://schemas.microsoft.com/office/drawing/2014/main" id="{ADAD0C97-1C55-7749-891F-879F8C7FD2AB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/>
                  </p:blipFill>
                  <p:spPr>
                    <a:xfrm>
                      <a:off x="4528456" y="1376509"/>
                      <a:ext cx="5598258" cy="5323114"/>
                    </a:xfrm>
                    <a:prstGeom prst="rect">
                      <a:avLst/>
                    </a:prstGeom>
                    <a:effectLst>
                      <a:softEdge rad="112437"/>
                    </a:effectLst>
                  </p:spPr>
                </p:pic>
                <p:cxnSp>
                  <p:nvCxnSpPr>
                    <p:cNvPr id="13" name="Straight Arrow Connector 14">
                      <a:extLst>
                        <a:ext uri="{FF2B5EF4-FFF2-40B4-BE49-F238E27FC236}">
                          <a16:creationId xmlns:a16="http://schemas.microsoft.com/office/drawing/2014/main" id="{C535CED4-4983-E142-B608-8F6A59CC425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912660" y="2330824"/>
                      <a:ext cx="530298" cy="789400"/>
                    </a:xfrm>
                    <a:prstGeom prst="straightConnector1">
                      <a:avLst/>
                    </a:prstGeom>
                    <a:ln w="38100">
                      <a:solidFill>
                        <a:schemeClr val="tx1"/>
                      </a:solidFill>
                      <a:headEnd type="none"/>
                      <a:tailEnd type="triangle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4" name="TextBox 15">
                      <a:extLst>
                        <a:ext uri="{FF2B5EF4-FFF2-40B4-BE49-F238E27FC236}">
                          <a16:creationId xmlns:a16="http://schemas.microsoft.com/office/drawing/2014/main" id="{4DFE009B-6099-AE46-84DA-20F66CC0F31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595036" y="1259130"/>
                      <a:ext cx="1677781" cy="1049988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:r>
                        <a:rPr lang="en-US" dirty="0">
                          <a:latin typeface="Myriad Pro" panose="020B0503030403020204" charset="0"/>
                        </a:rPr>
                        <a:t>SA node</a:t>
                      </a:r>
                    </a:p>
                  </p:txBody>
                </p:sp>
                <p:sp>
                  <p:nvSpPr>
                    <p:cNvPr id="15" name="TextBox 16">
                      <a:extLst>
                        <a:ext uri="{FF2B5EF4-FFF2-40B4-BE49-F238E27FC236}">
                          <a16:creationId xmlns:a16="http://schemas.microsoft.com/office/drawing/2014/main" id="{F3F111CF-53AB-6042-A6DA-A0DEC5B71C4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627724" y="3643993"/>
                      <a:ext cx="1317622" cy="119131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:r>
                        <a:rPr lang="en-US" dirty="0">
                          <a:latin typeface="Myriad Pro" panose="020B0503030403020204" charset="0"/>
                        </a:rPr>
                        <a:t>AV node</a:t>
                      </a:r>
                    </a:p>
                  </p:txBody>
                </p:sp>
                <p:cxnSp>
                  <p:nvCxnSpPr>
                    <p:cNvPr id="16" name="Straight Arrow Connector 17">
                      <a:extLst>
                        <a:ext uri="{FF2B5EF4-FFF2-40B4-BE49-F238E27FC236}">
                          <a16:creationId xmlns:a16="http://schemas.microsoft.com/office/drawing/2014/main" id="{7C9858CE-7D89-2147-894E-B1B064003BBD}"/>
                        </a:ext>
                      </a:extLst>
                    </p:cNvPr>
                    <p:cNvCxnSpPr>
                      <a:cxnSpLocks/>
                      <a:stCxn id="15" idx="3"/>
                    </p:cNvCxnSpPr>
                    <p:nvPr/>
                  </p:nvCxnSpPr>
                  <p:spPr>
                    <a:xfrm>
                      <a:off x="4945347" y="4239650"/>
                      <a:ext cx="1302155" cy="4636"/>
                    </a:xfrm>
                    <a:prstGeom prst="straightConnector1">
                      <a:avLst/>
                    </a:prstGeom>
                    <a:ln w="38100">
                      <a:solidFill>
                        <a:schemeClr val="tx1"/>
                      </a:solidFill>
                      <a:headEnd type="none"/>
                      <a:tailEnd type="triangle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1" name="TextBox 11">
                    <a:extLst>
                      <a:ext uri="{FF2B5EF4-FFF2-40B4-BE49-F238E27FC236}">
                        <a16:creationId xmlns:a16="http://schemas.microsoft.com/office/drawing/2014/main" id="{74D654C2-8E43-D642-AD6B-C3D8BE657025}"/>
                      </a:ext>
                    </a:extLst>
                  </p:cNvPr>
                  <p:cNvSpPr txBox="1"/>
                  <p:nvPr/>
                </p:nvSpPr>
                <p:spPr>
                  <a:xfrm>
                    <a:off x="5605088" y="5779984"/>
                    <a:ext cx="1856289" cy="1049988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 algn="ctr"/>
                    <a:r>
                      <a:rPr lang="en-US" dirty="0">
                        <a:latin typeface="Myriad Pro" panose="020B0503030403020204" charset="0"/>
                      </a:rPr>
                      <a:t>Purkinje </a:t>
                    </a:r>
                    <a:r>
                      <a:rPr lang="en-US" dirty="0" err="1">
                        <a:latin typeface="Myriad Pro" panose="020B0503030403020204" charset="0"/>
                      </a:rPr>
                      <a:t>fibres</a:t>
                    </a:r>
                    <a:endParaRPr lang="en-US" dirty="0">
                      <a:latin typeface="Myriad Pro" panose="020B0503030403020204" charset="0"/>
                    </a:endParaRPr>
                  </a:p>
                </p:txBody>
              </p:sp>
            </p:grpSp>
            <p:grpSp>
              <p:nvGrpSpPr>
                <p:cNvPr id="7" name="Group 7">
                  <a:extLst>
                    <a:ext uri="{FF2B5EF4-FFF2-40B4-BE49-F238E27FC236}">
                      <a16:creationId xmlns:a16="http://schemas.microsoft.com/office/drawing/2014/main" id="{23678878-1FCF-5A4E-9816-88D9851DA393}"/>
                    </a:ext>
                  </a:extLst>
                </p:cNvPr>
                <p:cNvGrpSpPr/>
                <p:nvPr/>
              </p:nvGrpSpPr>
              <p:grpSpPr>
                <a:xfrm>
                  <a:off x="7461377" y="2094502"/>
                  <a:ext cx="2274294" cy="4210478"/>
                  <a:chOff x="7461377" y="2094502"/>
                  <a:chExt cx="2274294" cy="4210478"/>
                </a:xfrm>
              </p:grpSpPr>
              <p:cxnSp>
                <p:nvCxnSpPr>
                  <p:cNvPr id="8" name="Straight Arrow Connector 8">
                    <a:extLst>
                      <a:ext uri="{FF2B5EF4-FFF2-40B4-BE49-F238E27FC236}">
                        <a16:creationId xmlns:a16="http://schemas.microsoft.com/office/drawing/2014/main" id="{0C767B25-F49D-504A-9BAC-E9FB195B9E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925435" y="2094502"/>
                    <a:ext cx="1810236" cy="2367735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headEnd type="none"/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Straight Arrow Connector 9">
                    <a:extLst>
                      <a:ext uri="{FF2B5EF4-FFF2-40B4-BE49-F238E27FC236}">
                        <a16:creationId xmlns:a16="http://schemas.microsoft.com/office/drawing/2014/main" id="{771B4008-723C-C743-A19E-DAE3ED41A898}"/>
                      </a:ext>
                    </a:extLst>
                  </p:cNvPr>
                  <p:cNvCxnSpPr>
                    <a:cxnSpLocks/>
                    <a:stCxn id="11" idx="3"/>
                  </p:cNvCxnSpPr>
                  <p:nvPr/>
                </p:nvCxnSpPr>
                <p:spPr>
                  <a:xfrm flipV="1">
                    <a:off x="7461377" y="5895483"/>
                    <a:ext cx="1867969" cy="409497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headEnd type="none"/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pic>
            <p:nvPicPr>
              <p:cNvPr id="23" name="Graphic 39" descr="Badge 1 with solid fill">
                <a:extLst>
                  <a:ext uri="{FF2B5EF4-FFF2-40B4-BE49-F238E27FC236}">
                    <a16:creationId xmlns:a16="http://schemas.microsoft.com/office/drawing/2014/main" id="{63F24087-5375-414D-B12F-A37553637B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886749" y="2441426"/>
                <a:ext cx="524112" cy="524112"/>
              </a:xfrm>
              <a:prstGeom prst="rect">
                <a:avLst/>
              </a:prstGeom>
            </p:spPr>
          </p:pic>
          <p:pic>
            <p:nvPicPr>
              <p:cNvPr id="24" name="Graphic 40" descr="Badge with solid fill">
                <a:extLst>
                  <a:ext uri="{FF2B5EF4-FFF2-40B4-BE49-F238E27FC236}">
                    <a16:creationId xmlns:a16="http://schemas.microsoft.com/office/drawing/2014/main" id="{E2467887-DB7E-E240-BAD0-B9B3D3959F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44554" y="3244649"/>
                <a:ext cx="524112" cy="524112"/>
              </a:xfrm>
              <a:prstGeom prst="rect">
                <a:avLst/>
              </a:prstGeom>
            </p:spPr>
          </p:pic>
          <p:pic>
            <p:nvPicPr>
              <p:cNvPr id="25" name="Graphic 41" descr="Badge 3 with solid fill">
                <a:extLst>
                  <a:ext uri="{FF2B5EF4-FFF2-40B4-BE49-F238E27FC236}">
                    <a16:creationId xmlns:a16="http://schemas.microsoft.com/office/drawing/2014/main" id="{DF310CD3-6B43-5445-AF15-3D6AAEFA63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2499185" y="5401612"/>
                <a:ext cx="524112" cy="524112"/>
              </a:xfrm>
              <a:prstGeom prst="rect">
                <a:avLst/>
              </a:prstGeom>
            </p:spPr>
          </p:pic>
          <p:pic>
            <p:nvPicPr>
              <p:cNvPr id="26" name="Graphic 25" descr="Badge 4 with solid fill">
                <a:extLst>
                  <a:ext uri="{FF2B5EF4-FFF2-40B4-BE49-F238E27FC236}">
                    <a16:creationId xmlns:a16="http://schemas.microsoft.com/office/drawing/2014/main" id="{50090013-A846-FE43-AC28-60BFF058FA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3114015" y="5406110"/>
                <a:ext cx="524112" cy="524112"/>
              </a:xfrm>
              <a:prstGeom prst="rect">
                <a:avLst/>
              </a:prstGeom>
            </p:spPr>
          </p:pic>
          <p:pic>
            <p:nvPicPr>
              <p:cNvPr id="27" name="Graphic 26" descr="Badge 5 with solid fill">
                <a:extLst>
                  <a:ext uri="{FF2B5EF4-FFF2-40B4-BE49-F238E27FC236}">
                    <a16:creationId xmlns:a16="http://schemas.microsoft.com/office/drawing/2014/main" id="{7E3D65C9-4018-3144-80B8-41497E5CC4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3741676" y="5398089"/>
                <a:ext cx="524112" cy="524112"/>
              </a:xfrm>
              <a:prstGeom prst="rect">
                <a:avLst/>
              </a:prstGeom>
            </p:spPr>
          </p:pic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BBD9C13A-A9B1-4BD2-B8EA-2915F0B37219}"/>
              </a:ext>
            </a:extLst>
          </p:cNvPr>
          <p:cNvGrpSpPr/>
          <p:nvPr/>
        </p:nvGrpSpPr>
        <p:grpSpPr>
          <a:xfrm>
            <a:off x="5566406" y="1943223"/>
            <a:ext cx="5065421" cy="4915970"/>
            <a:chOff x="4369338" y="800404"/>
            <a:chExt cx="6224731" cy="6041078"/>
          </a:xfrm>
        </p:grpSpPr>
        <p:pic>
          <p:nvPicPr>
            <p:cNvPr id="4" name="Picture 28" descr="Diagram&#10;&#10;Description automatically generated">
              <a:extLst>
                <a:ext uri="{FF2B5EF4-FFF2-40B4-BE49-F238E27FC236}">
                  <a16:creationId xmlns:a16="http://schemas.microsoft.com/office/drawing/2014/main" id="{ED0C67F6-2EF0-FF41-AF6E-88B3550249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9338" y="800404"/>
              <a:ext cx="6224731" cy="6041078"/>
            </a:xfrm>
            <a:prstGeom prst="rect">
              <a:avLst/>
            </a:prstGeom>
          </p:spPr>
        </p:pic>
        <p:pic>
          <p:nvPicPr>
            <p:cNvPr id="18" name="Graphic 30" descr="Badge with solid fill">
              <a:extLst>
                <a:ext uri="{FF2B5EF4-FFF2-40B4-BE49-F238E27FC236}">
                  <a16:creationId xmlns:a16="http://schemas.microsoft.com/office/drawing/2014/main" id="{A02A4032-5FBC-1047-BA18-84BC62439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416779" y="4875671"/>
              <a:ext cx="524112" cy="524112"/>
            </a:xfrm>
            <a:prstGeom prst="rect">
              <a:avLst/>
            </a:prstGeom>
          </p:spPr>
        </p:pic>
        <p:pic>
          <p:nvPicPr>
            <p:cNvPr id="19" name="Graphic 32" descr="Badge 3 with solid fill">
              <a:extLst>
                <a:ext uri="{FF2B5EF4-FFF2-40B4-BE49-F238E27FC236}">
                  <a16:creationId xmlns:a16="http://schemas.microsoft.com/office/drawing/2014/main" id="{0F9BAC29-83E7-914A-8010-1778C5CC4D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094874" y="5948198"/>
              <a:ext cx="524112" cy="524112"/>
            </a:xfrm>
            <a:prstGeom prst="rect">
              <a:avLst/>
            </a:prstGeom>
          </p:spPr>
        </p:pic>
        <p:pic>
          <p:nvPicPr>
            <p:cNvPr id="20" name="Graphic 34" descr="Badge 4 with solid fill">
              <a:extLst>
                <a:ext uri="{FF2B5EF4-FFF2-40B4-BE49-F238E27FC236}">
                  <a16:creationId xmlns:a16="http://schemas.microsoft.com/office/drawing/2014/main" id="{30EAA287-65D9-7945-BEAD-5EED89D7160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948927" y="4875671"/>
              <a:ext cx="524112" cy="524112"/>
            </a:xfrm>
            <a:prstGeom prst="rect">
              <a:avLst/>
            </a:prstGeom>
          </p:spPr>
        </p:pic>
        <p:pic>
          <p:nvPicPr>
            <p:cNvPr id="28" name="Graphic 36" descr="Badge 5 with solid fill">
              <a:extLst>
                <a:ext uri="{FF2B5EF4-FFF2-40B4-BE49-F238E27FC236}">
                  <a16:creationId xmlns:a16="http://schemas.microsoft.com/office/drawing/2014/main" id="{12E698BA-8AB7-4A13-9B27-B3090E279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8951430" y="4875671"/>
              <a:ext cx="524112" cy="524112"/>
            </a:xfrm>
            <a:prstGeom prst="rect">
              <a:avLst/>
            </a:prstGeom>
          </p:spPr>
        </p:pic>
        <p:pic>
          <p:nvPicPr>
            <p:cNvPr id="29" name="Graphic 38" descr="Badge 1 with solid fill">
              <a:extLst>
                <a:ext uri="{FF2B5EF4-FFF2-40B4-BE49-F238E27FC236}">
                  <a16:creationId xmlns:a16="http://schemas.microsoft.com/office/drawing/2014/main" id="{27232374-7125-4E13-8AB0-9E397B5EE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48666" y="4875671"/>
              <a:ext cx="524112" cy="524112"/>
            </a:xfrm>
            <a:prstGeom prst="rect">
              <a:avLst/>
            </a:prstGeom>
          </p:spPr>
        </p:pic>
      </p:grp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3CF2E649-DE67-42D2-83BA-EEAB189013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557" y="1731478"/>
            <a:ext cx="7206806" cy="46246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HK" sz="2400" b="1" dirty="0"/>
              <a:t>P wave</a:t>
            </a:r>
            <a:r>
              <a:rPr lang="en-HK" sz="2400" dirty="0"/>
              <a:t> (1)</a:t>
            </a:r>
            <a:endParaRPr lang="en-HK" sz="2400" b="1" dirty="0"/>
          </a:p>
          <a:p>
            <a:pPr marL="0" indent="0">
              <a:buNone/>
            </a:pPr>
            <a:r>
              <a:rPr lang="en-HK" sz="2400" dirty="0"/>
              <a:t>Atrial depolarization, contracting atria</a:t>
            </a:r>
          </a:p>
          <a:p>
            <a:pPr marL="0" indent="0">
              <a:buNone/>
            </a:pPr>
            <a:endParaRPr lang="en-HK" sz="1200" dirty="0"/>
          </a:p>
          <a:p>
            <a:pPr marL="0" indent="0">
              <a:buNone/>
            </a:pPr>
            <a:r>
              <a:rPr lang="en-HK" sz="2400" b="1" dirty="0"/>
              <a:t>QRS complex</a:t>
            </a:r>
            <a:r>
              <a:rPr lang="en-HK" sz="2400" dirty="0"/>
              <a:t> (3)</a:t>
            </a:r>
            <a:endParaRPr lang="en-HK" sz="2400" b="1" dirty="0"/>
          </a:p>
          <a:p>
            <a:pPr marL="0" indent="0">
              <a:buNone/>
            </a:pPr>
            <a:r>
              <a:rPr lang="en-HK" sz="2400" dirty="0"/>
              <a:t>Ventricular depolarization, contracting ventricles</a:t>
            </a:r>
          </a:p>
          <a:p>
            <a:pPr marL="0" indent="0">
              <a:buNone/>
            </a:pPr>
            <a:endParaRPr lang="en-HK" sz="1200" dirty="0"/>
          </a:p>
          <a:p>
            <a:pPr marL="0" indent="0">
              <a:buNone/>
            </a:pPr>
            <a:r>
              <a:rPr lang="en-HK" sz="2400" b="1"/>
              <a:t>T wave</a:t>
            </a:r>
            <a:r>
              <a:rPr lang="en-HK" sz="2400"/>
              <a:t> (5)</a:t>
            </a:r>
            <a:endParaRPr lang="en-HK" sz="2400" b="1" dirty="0"/>
          </a:p>
          <a:p>
            <a:pPr marL="0" indent="0">
              <a:buNone/>
            </a:pPr>
            <a:r>
              <a:rPr lang="en-HK" sz="2400" dirty="0"/>
              <a:t>Atrial repolarization, relaxing atria</a:t>
            </a:r>
            <a:endParaRPr lang="en-HK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u="sng" dirty="0"/>
              <a:t>Normal ECG waveform</a:t>
            </a:r>
            <a:br>
              <a:rPr lang="en-GB" altLang="zh-TW" u="sng" dirty="0"/>
            </a:br>
            <a:r>
              <a:rPr lang="en-GB" altLang="zh-TW" dirty="0"/>
              <a:t>(</a:t>
            </a:r>
            <a:r>
              <a:rPr lang="zh-TW" altLang="en-US" dirty="0"/>
              <a:t>正常心電圖波形</a:t>
            </a:r>
            <a:r>
              <a:rPr lang="en-GB" altLang="zh-TW" dirty="0"/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161602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u="sng" dirty="0"/>
              <a:t>Diseases that can be identified from an ECG</a:t>
            </a:r>
            <a:br>
              <a:rPr lang="en-US" altLang="zh-TW" dirty="0"/>
            </a:br>
            <a:r>
              <a:rPr lang="en-US" altLang="zh-TW" dirty="0"/>
              <a:t>(</a:t>
            </a:r>
            <a:r>
              <a:rPr lang="zh-TW" altLang="en-US" dirty="0"/>
              <a:t>可以從心電圖檢測出的疾病</a:t>
            </a:r>
            <a:r>
              <a:rPr lang="en-US" altLang="zh-TW" dirty="0"/>
              <a:t>)</a:t>
            </a:r>
            <a:endParaRPr lang="zh-TW" altLang="en-US" dirty="0"/>
          </a:p>
        </p:txBody>
      </p:sp>
      <p:pic>
        <p:nvPicPr>
          <p:cNvPr id="8" name="Picture 2" descr="File:Blausen 0463 HeartAttack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46454" y="1647943"/>
            <a:ext cx="1978520" cy="239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8"/>
          <p:cNvSpPr txBox="1"/>
          <p:nvPr/>
        </p:nvSpPr>
        <p:spPr>
          <a:xfrm>
            <a:off x="337270" y="4068057"/>
            <a:ext cx="5348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Myriad Pro" panose="020B0503030403020204" charset="0"/>
                <a:hlinkClick r:id="rId3"/>
              </a:rPr>
              <a:t>MI</a:t>
            </a:r>
            <a:r>
              <a:rPr lang="en-US" altLang="zh-TW" dirty="0">
                <a:latin typeface="Myriad Pro" panose="020B0503030403020204" charset="0"/>
              </a:rPr>
              <a:t> / </a:t>
            </a:r>
            <a:r>
              <a:rPr lang="en-US" altLang="zh-TW" dirty="0" err="1">
                <a:latin typeface="Myriad Pro" panose="020B0503030403020204" charset="0"/>
              </a:rPr>
              <a:t>Blausen</a:t>
            </a:r>
            <a:r>
              <a:rPr lang="en-US" altLang="zh-TW" dirty="0">
                <a:latin typeface="Myriad Pro" panose="020B0503030403020204" charset="0"/>
              </a:rPr>
              <a:t> Medical Communications, Inc. / </a:t>
            </a:r>
            <a:r>
              <a:rPr lang="en-US" altLang="zh-TW" dirty="0">
                <a:latin typeface="Myriad Pro" panose="020B0503030403020204" charset="0"/>
                <a:hlinkClick r:id="rId4"/>
              </a:rPr>
              <a:t>CC BY 3.0</a:t>
            </a:r>
            <a:endParaRPr lang="zh-TW" altLang="en-US" dirty="0">
              <a:latin typeface="Myriad Pro" panose="020B050303040302020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F37EB6A-5F8B-49D2-A525-D31D30F722DA}"/>
              </a:ext>
            </a:extLst>
          </p:cNvPr>
          <p:cNvGrpSpPr/>
          <p:nvPr/>
        </p:nvGrpSpPr>
        <p:grpSpPr>
          <a:xfrm>
            <a:off x="6374889" y="1853567"/>
            <a:ext cx="5623720" cy="2313699"/>
            <a:chOff x="6374889" y="1853567"/>
            <a:chExt cx="5623720" cy="2313699"/>
          </a:xfrm>
        </p:grpSpPr>
        <p:pic>
          <p:nvPicPr>
            <p:cNvPr id="10" name="Picture 4" descr="File:Pericarditis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374889" y="1853567"/>
              <a:ext cx="2959073" cy="23136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File:Pericarditis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02"/>
            <a:stretch/>
          </p:blipFill>
          <p:spPr bwMode="auto">
            <a:xfrm>
              <a:off x="9045547" y="1853567"/>
              <a:ext cx="2953062" cy="1409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8">
            <a:extLst>
              <a:ext uri="{FF2B5EF4-FFF2-40B4-BE49-F238E27FC236}">
                <a16:creationId xmlns:a16="http://schemas.microsoft.com/office/drawing/2014/main" id="{58DF8333-81FC-1D45-81B4-BCDDAD8E8EE8}"/>
              </a:ext>
            </a:extLst>
          </p:cNvPr>
          <p:cNvSpPr txBox="1"/>
          <p:nvPr/>
        </p:nvSpPr>
        <p:spPr>
          <a:xfrm>
            <a:off x="9784951" y="3169629"/>
            <a:ext cx="1597852" cy="1146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10000"/>
              <a:tabLst/>
              <a:defRPr/>
            </a:pPr>
            <a:r>
              <a:rPr kumimoji="0" lang="en-HK" sz="2400" b="0" i="0" u="none" strike="noStrike" kern="1200" cap="none" spc="0" normalizeH="0" baseline="0" noProof="0" dirty="0">
                <a:ln>
                  <a:noFill/>
                </a:ln>
                <a:solidFill>
                  <a:srgbClr val="2E546B"/>
                </a:solidFill>
                <a:effectLst/>
                <a:uLnTx/>
                <a:uFillTx/>
                <a:latin typeface="Myriad Pro" panose="020B0503030403020204" pitchFamily="34" charset="0"/>
                <a:ea typeface="Adobe 黑体 Std R" pitchFamily="34" charset="-128"/>
                <a:cs typeface="+mn-cs"/>
              </a:rPr>
              <a:t>Pericarditis (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E546B"/>
                </a:solidFill>
                <a:effectLst/>
                <a:uLnTx/>
                <a:uFillTx/>
                <a:latin typeface="Myriad Pro" panose="020B0503030403020204" pitchFamily="34" charset="0"/>
                <a:ea typeface="Adobe 黑体 Std R" pitchFamily="34" charset="-128"/>
                <a:cs typeface="+mn-cs"/>
              </a:rPr>
              <a:t>心包膜炎</a:t>
            </a:r>
            <a:r>
              <a:rPr kumimoji="0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E546B"/>
                </a:solidFill>
                <a:effectLst/>
                <a:uLnTx/>
                <a:uFillTx/>
                <a:latin typeface="Myriad Pro" panose="020B0503030403020204" pitchFamily="34" charset="0"/>
                <a:ea typeface="Adobe 黑体 Std R" pitchFamily="34" charset="-128"/>
                <a:cs typeface="+mn-cs"/>
              </a:rPr>
              <a:t>)</a:t>
            </a:r>
          </a:p>
        </p:txBody>
      </p:sp>
      <p:pic>
        <p:nvPicPr>
          <p:cNvPr id="13" name="內容版面配置區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22" y="4481475"/>
            <a:ext cx="4550776" cy="179273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159" y="4481475"/>
            <a:ext cx="4550776" cy="1792730"/>
          </a:xfrm>
          <a:prstGeom prst="rect">
            <a:avLst/>
          </a:prstGeom>
        </p:spPr>
      </p:pic>
      <p:sp>
        <p:nvSpPr>
          <p:cNvPr id="6" name="TextBox 8">
            <a:extLst>
              <a:ext uri="{FF2B5EF4-FFF2-40B4-BE49-F238E27FC236}">
                <a16:creationId xmlns:a16="http://schemas.microsoft.com/office/drawing/2014/main" id="{58DF8333-81FC-1D45-81B4-BCDDAD8E8EE8}"/>
              </a:ext>
            </a:extLst>
          </p:cNvPr>
          <p:cNvSpPr txBox="1"/>
          <p:nvPr/>
        </p:nvSpPr>
        <p:spPr>
          <a:xfrm>
            <a:off x="337270" y="2273808"/>
            <a:ext cx="2805614" cy="1146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10000"/>
              <a:tabLst/>
              <a:defRPr/>
            </a:pPr>
            <a:r>
              <a:rPr kumimoji="0" lang="en-HK" sz="2400" b="0" i="0" u="none" strike="noStrike" kern="1200" cap="none" spc="0" normalizeH="0" baseline="0" noProof="0" dirty="0">
                <a:ln>
                  <a:noFill/>
                </a:ln>
                <a:solidFill>
                  <a:srgbClr val="2E546B"/>
                </a:solidFill>
                <a:effectLst/>
                <a:uLnTx/>
                <a:uFillTx/>
                <a:latin typeface="Myriad Pro" panose="020B0503030403020204" pitchFamily="34" charset="0"/>
                <a:ea typeface="Adobe 黑体 Std R" pitchFamily="34" charset="-128"/>
                <a:cs typeface="+mn-cs"/>
              </a:rPr>
              <a:t>Myocardial ischemia (</a:t>
            </a:r>
            <a:r>
              <a:rPr kumimoji="0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E546B"/>
                </a:solidFill>
                <a:effectLst/>
                <a:uLnTx/>
                <a:uFillTx/>
                <a:latin typeface="Myriad Pro" panose="020B0503030403020204" pitchFamily="34" charset="0"/>
                <a:ea typeface="Adobe 黑体 Std R" pitchFamily="34" charset="-128"/>
                <a:cs typeface="+mn-cs"/>
              </a:rPr>
              <a:t>心肌缺氧</a:t>
            </a:r>
            <a:r>
              <a:rPr kumimoji="0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E546B"/>
                </a:solidFill>
                <a:effectLst/>
                <a:uLnTx/>
                <a:uFillTx/>
                <a:latin typeface="Myriad Pro" panose="020B0503030403020204" pitchFamily="34" charset="0"/>
                <a:ea typeface="Adobe 黑体 Std R" pitchFamily="34" charset="-128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78797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TW" u="sng" dirty="0"/>
              <a:t>Activity 2: </a:t>
            </a:r>
            <a:r>
              <a:rPr lang="en-US" altLang="zh-TW" u="sng" dirty="0" err="1"/>
              <a:t>Micro:bit</a:t>
            </a:r>
            <a:r>
              <a:rPr lang="en-US" altLang="zh-TW" u="sng" dirty="0"/>
              <a:t> as ECG Apparatus</a:t>
            </a:r>
            <a:endParaRPr lang="zh-TW" altLang="en-US" u="sng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A081711E-27AD-3047-81E3-54B3FEA9D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28" y="2694542"/>
            <a:ext cx="2181414" cy="1782000"/>
          </a:xfrm>
          <a:prstGeom prst="rect">
            <a:avLst/>
          </a:prstGeom>
        </p:spPr>
      </p:pic>
      <p:sp>
        <p:nvSpPr>
          <p:cNvPr id="5" name="Rectangle 10">
            <a:extLst>
              <a:ext uri="{FF2B5EF4-FFF2-40B4-BE49-F238E27FC236}">
                <a16:creationId xmlns:a16="http://schemas.microsoft.com/office/drawing/2014/main" id="{8839837B-D37C-804E-A985-452481B27043}"/>
              </a:ext>
            </a:extLst>
          </p:cNvPr>
          <p:cNvSpPr/>
          <p:nvPr/>
        </p:nvSpPr>
        <p:spPr>
          <a:xfrm>
            <a:off x="2385842" y="3074276"/>
            <a:ext cx="68983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</a:p>
        </p:txBody>
      </p:sp>
      <p:sp>
        <p:nvSpPr>
          <p:cNvPr id="6" name="Down Arrow 14">
            <a:extLst>
              <a:ext uri="{FF2B5EF4-FFF2-40B4-BE49-F238E27FC236}">
                <a16:creationId xmlns:a16="http://schemas.microsoft.com/office/drawing/2014/main" id="{16DA6DC5-386E-E940-9C79-14B39FF66D02}"/>
              </a:ext>
            </a:extLst>
          </p:cNvPr>
          <p:cNvSpPr/>
          <p:nvPr/>
        </p:nvSpPr>
        <p:spPr>
          <a:xfrm rot="16200000">
            <a:off x="8797151" y="3689129"/>
            <a:ext cx="523570" cy="7085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8C9B54C0-0897-2B44-8D89-E5A1FB2059E9}"/>
              </a:ext>
            </a:extLst>
          </p:cNvPr>
          <p:cNvSpPr/>
          <p:nvPr/>
        </p:nvSpPr>
        <p:spPr>
          <a:xfrm>
            <a:off x="9497332" y="3643663"/>
            <a:ext cx="2577950" cy="705600"/>
          </a:xfrm>
          <a:prstGeom prst="rect">
            <a:avLst/>
          </a:prstGeom>
          <a:solidFill>
            <a:schemeClr val="bg1"/>
          </a:solidFill>
          <a:effectLst>
            <a:softEdge rad="1143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40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Heart rate</a:t>
            </a:r>
          </a:p>
        </p:txBody>
      </p:sp>
      <p:sp>
        <p:nvSpPr>
          <p:cNvPr id="8" name="TextBox 18">
            <a:extLst>
              <a:ext uri="{FF2B5EF4-FFF2-40B4-BE49-F238E27FC236}">
                <a16:creationId xmlns:a16="http://schemas.microsoft.com/office/drawing/2014/main" id="{D5C74114-CF46-BA47-BD4D-B3672F2604F9}"/>
              </a:ext>
            </a:extLst>
          </p:cNvPr>
          <p:cNvSpPr txBox="1"/>
          <p:nvPr/>
        </p:nvSpPr>
        <p:spPr>
          <a:xfrm>
            <a:off x="536027" y="4696329"/>
            <a:ext cx="1087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Myriad Pro" panose="020B0503030403020204" charset="0"/>
              </a:rPr>
              <a:t>Micro:bit</a:t>
            </a:r>
            <a:endParaRPr lang="en-US" dirty="0">
              <a:latin typeface="Myriad Pro" panose="020B0503030403020204" charset="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827" y="1699931"/>
            <a:ext cx="5837688" cy="460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938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Materials</a:t>
            </a:r>
            <a:r>
              <a:rPr lang="en-GB" altLang="zh-TW" dirty="0"/>
              <a:t> (</a:t>
            </a:r>
            <a:r>
              <a:rPr lang="zh-TW" altLang="en-US" dirty="0"/>
              <a:t>材料</a:t>
            </a:r>
            <a:r>
              <a:rPr lang="en-GB" altLang="zh-TW" dirty="0"/>
              <a:t>)</a:t>
            </a:r>
            <a:endParaRPr lang="zh-TW" altLang="en-US" u="sng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4BFF588-7EB2-48C6-986C-CAEB3FBE5B1E}"/>
              </a:ext>
            </a:extLst>
          </p:cNvPr>
          <p:cNvGrpSpPr/>
          <p:nvPr/>
        </p:nvGrpSpPr>
        <p:grpSpPr>
          <a:xfrm>
            <a:off x="5740469" y="501867"/>
            <a:ext cx="5645165" cy="5894409"/>
            <a:chOff x="4860439" y="646353"/>
            <a:chExt cx="5645165" cy="5894409"/>
          </a:xfrm>
        </p:grpSpPr>
        <p:pic>
          <p:nvPicPr>
            <p:cNvPr id="4" name="Picture 29" descr="A picture containing wall, indoor, several&#10;&#10;Description automatically generated">
              <a:extLst>
                <a:ext uri="{FF2B5EF4-FFF2-40B4-BE49-F238E27FC236}">
                  <a16:creationId xmlns:a16="http://schemas.microsoft.com/office/drawing/2014/main" id="{99CA3891-25CF-944E-9489-3BD6F608B1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0800000">
              <a:off x="4860439" y="646353"/>
              <a:ext cx="5645165" cy="5894409"/>
            </a:xfrm>
            <a:prstGeom prst="rect">
              <a:avLst/>
            </a:prstGeom>
          </p:spPr>
        </p:pic>
        <p:pic>
          <p:nvPicPr>
            <p:cNvPr id="6" name="Graphic 8" descr="Badge 6 with solid fill">
              <a:extLst>
                <a:ext uri="{FF2B5EF4-FFF2-40B4-BE49-F238E27FC236}">
                  <a16:creationId xmlns:a16="http://schemas.microsoft.com/office/drawing/2014/main" id="{1646CFAF-321F-EA49-BB01-88A4825B8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855010" y="2335242"/>
              <a:ext cx="585280" cy="585280"/>
            </a:xfrm>
            <a:prstGeom prst="rect">
              <a:avLst/>
            </a:prstGeom>
          </p:spPr>
        </p:pic>
        <p:pic>
          <p:nvPicPr>
            <p:cNvPr id="7" name="Graphic 10" descr="Badge with solid fill">
              <a:extLst>
                <a:ext uri="{FF2B5EF4-FFF2-40B4-BE49-F238E27FC236}">
                  <a16:creationId xmlns:a16="http://schemas.microsoft.com/office/drawing/2014/main" id="{B5A42E8F-FB34-C04E-9EEC-01AF024EE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988204" y="5487328"/>
              <a:ext cx="585280" cy="585280"/>
            </a:xfrm>
            <a:prstGeom prst="rect">
              <a:avLst/>
            </a:prstGeom>
          </p:spPr>
        </p:pic>
        <p:pic>
          <p:nvPicPr>
            <p:cNvPr id="8" name="Graphic 12" descr="Badge 3 with solid fill">
              <a:extLst>
                <a:ext uri="{FF2B5EF4-FFF2-40B4-BE49-F238E27FC236}">
                  <a16:creationId xmlns:a16="http://schemas.microsoft.com/office/drawing/2014/main" id="{40108F2F-954E-964C-81FF-83F5C3797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335046" y="5504398"/>
              <a:ext cx="585280" cy="585280"/>
            </a:xfrm>
            <a:prstGeom prst="rect">
              <a:avLst/>
            </a:prstGeom>
          </p:spPr>
        </p:pic>
        <p:pic>
          <p:nvPicPr>
            <p:cNvPr id="9" name="Graphic 14" descr="Badge 4 with solid fill">
              <a:extLst>
                <a:ext uri="{FF2B5EF4-FFF2-40B4-BE49-F238E27FC236}">
                  <a16:creationId xmlns:a16="http://schemas.microsoft.com/office/drawing/2014/main" id="{C4A1FF5B-081C-0149-A955-2909865C2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349176" y="835163"/>
              <a:ext cx="585280" cy="585280"/>
            </a:xfrm>
            <a:prstGeom prst="rect">
              <a:avLst/>
            </a:prstGeom>
          </p:spPr>
        </p:pic>
        <p:pic>
          <p:nvPicPr>
            <p:cNvPr id="10" name="Graphic 16" descr="Badge 5 with solid fill">
              <a:extLst>
                <a:ext uri="{FF2B5EF4-FFF2-40B4-BE49-F238E27FC236}">
                  <a16:creationId xmlns:a16="http://schemas.microsoft.com/office/drawing/2014/main" id="{510F2DA5-29B1-AD46-B293-C08296AAF2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153080" y="2211252"/>
              <a:ext cx="585280" cy="585280"/>
            </a:xfrm>
            <a:prstGeom prst="rect">
              <a:avLst/>
            </a:prstGeom>
          </p:spPr>
        </p:pic>
        <p:pic>
          <p:nvPicPr>
            <p:cNvPr id="11" name="Graphic 18" descr="Badge 1 with solid fill">
              <a:extLst>
                <a:ext uri="{FF2B5EF4-FFF2-40B4-BE49-F238E27FC236}">
                  <a16:creationId xmlns:a16="http://schemas.microsoft.com/office/drawing/2014/main" id="{489233C3-04DB-AE41-84F2-4AC04DE80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999627" y="4464972"/>
              <a:ext cx="585280" cy="585280"/>
            </a:xfrm>
            <a:prstGeom prst="rect">
              <a:avLst/>
            </a:prstGeom>
          </p:spPr>
        </p:pic>
        <p:pic>
          <p:nvPicPr>
            <p:cNvPr id="12" name="Graphic 24" descr="Badge 7 with solid fill">
              <a:extLst>
                <a:ext uri="{FF2B5EF4-FFF2-40B4-BE49-F238E27FC236}">
                  <a16:creationId xmlns:a16="http://schemas.microsoft.com/office/drawing/2014/main" id="{7DCCC763-91C2-8047-8326-B172973F1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7320643" y="3440419"/>
              <a:ext cx="585280" cy="585280"/>
            </a:xfrm>
            <a:prstGeom prst="rect">
              <a:avLst/>
            </a:prstGeom>
          </p:spPr>
        </p:pic>
      </p:grpSp>
      <p:sp>
        <p:nvSpPr>
          <p:cNvPr id="17" name="Content Placeholder 13">
            <a:extLst>
              <a:ext uri="{FF2B5EF4-FFF2-40B4-BE49-F238E27FC236}">
                <a16:creationId xmlns:a16="http://schemas.microsoft.com/office/drawing/2014/main" id="{4294447D-E82F-4665-863C-EBF793C036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HK" sz="2800" dirty="0"/>
              <a:t>1pc </a:t>
            </a:r>
            <a:r>
              <a:rPr lang="en-HK" sz="2800" dirty="0" err="1"/>
              <a:t>Micro:bit</a:t>
            </a:r>
            <a:endParaRPr lang="en-HK" sz="2800" dirty="0"/>
          </a:p>
          <a:p>
            <a:pPr marL="514350" indent="-514350">
              <a:buFont typeface="+mj-lt"/>
              <a:buAutoNum type="arabicPeriod"/>
            </a:pPr>
            <a:r>
              <a:rPr lang="en-HK" sz="2800" dirty="0"/>
              <a:t>1pc Extension board</a:t>
            </a:r>
          </a:p>
          <a:p>
            <a:pPr marL="514350" indent="-514350">
              <a:buFont typeface="+mj-lt"/>
              <a:buAutoNum type="arabicPeriod"/>
            </a:pPr>
            <a:r>
              <a:rPr lang="en-HK" sz="2800" dirty="0"/>
              <a:t>1pc ECG chip</a:t>
            </a:r>
          </a:p>
          <a:p>
            <a:pPr marL="514350" indent="-514350">
              <a:buFont typeface="+mj-lt"/>
              <a:buAutoNum type="arabicPeriod"/>
            </a:pPr>
            <a:r>
              <a:rPr lang="en-HK" sz="2800" dirty="0"/>
              <a:t>1pc USB connect</a:t>
            </a:r>
          </a:p>
          <a:p>
            <a:pPr marL="514350" indent="-514350">
              <a:buFont typeface="+mj-lt"/>
              <a:buAutoNum type="arabicPeriod"/>
            </a:pPr>
            <a:r>
              <a:rPr lang="en-HK" sz="2800" dirty="0"/>
              <a:t>1pc “3-colors” electrode</a:t>
            </a:r>
          </a:p>
          <a:p>
            <a:pPr marL="514350" indent="-514350">
              <a:buFont typeface="+mj-lt"/>
              <a:buAutoNum type="arabicPeriod"/>
            </a:pPr>
            <a:r>
              <a:rPr lang="en-HK" sz="2800" dirty="0"/>
              <a:t>5pcs wires</a:t>
            </a:r>
          </a:p>
          <a:p>
            <a:pPr marL="514350" indent="-514350">
              <a:buFont typeface="+mj-lt"/>
              <a:buAutoNum type="arabicPeriod"/>
            </a:pPr>
            <a:r>
              <a:rPr lang="en-HK" sz="2800" dirty="0"/>
              <a:t>3pcs electrode pads </a:t>
            </a:r>
          </a:p>
          <a:p>
            <a:pPr marL="514350" indent="-514350">
              <a:buFont typeface="+mj-lt"/>
              <a:buAutoNum type="arabicPeriod"/>
            </a:pPr>
            <a:endParaRPr lang="en-HK" sz="2800" dirty="0"/>
          </a:p>
        </p:txBody>
      </p:sp>
    </p:spTree>
    <p:extLst>
      <p:ext uri="{BB962C8B-B14F-4D97-AF65-F5344CB8AC3E}">
        <p14:creationId xmlns:p14="http://schemas.microsoft.com/office/powerpoint/2010/main" val="1907193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Heart anatomy and circulation</a:t>
            </a:r>
          </a:p>
          <a:p>
            <a:r>
              <a:rPr lang="en-US" dirty="0"/>
              <a:t>Cardiac conduction system</a:t>
            </a:r>
          </a:p>
          <a:p>
            <a:r>
              <a:rPr lang="en-US" dirty="0"/>
              <a:t>Heart rate detection</a:t>
            </a:r>
          </a:p>
          <a:p>
            <a:r>
              <a:rPr lang="en-US" dirty="0"/>
              <a:t>Electrocardiogram</a:t>
            </a:r>
          </a:p>
          <a:p>
            <a:r>
              <a:rPr lang="en-US" dirty="0"/>
              <a:t>Activity: </a:t>
            </a:r>
            <a:r>
              <a:rPr lang="en-US" dirty="0" err="1"/>
              <a:t>Micro:bit</a:t>
            </a:r>
            <a:r>
              <a:rPr lang="en-US" dirty="0"/>
              <a:t> X ECG device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 dirty="0"/>
          </a:p>
        </p:txBody>
      </p:sp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u="sng" dirty="0"/>
              <a:t>Rundown</a:t>
            </a:r>
            <a:r>
              <a:rPr lang="en-US" dirty="0"/>
              <a:t> (</a:t>
            </a:r>
            <a:r>
              <a:rPr lang="zh-TW" altLang="en-US" dirty="0"/>
              <a:t>流程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816331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05D3E9A-8E65-426E-92B9-C49A2C0F47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/>
              <a:t>Insert a </a:t>
            </a:r>
            <a:r>
              <a:rPr lang="en-US" sz="2800" dirty="0" err="1"/>
              <a:t>Micro:bit</a:t>
            </a:r>
            <a:r>
              <a:rPr lang="en-US" sz="2800" dirty="0"/>
              <a:t> into the expansion board.</a:t>
            </a:r>
            <a:endParaRPr lang="en-HK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Assemble</a:t>
            </a:r>
            <a:r>
              <a:rPr lang="en-GB" altLang="zh-TW" dirty="0"/>
              <a:t> (</a:t>
            </a:r>
            <a:r>
              <a:rPr lang="ja-JP" altLang="en-US" dirty="0"/>
              <a:t>組裝</a:t>
            </a:r>
            <a:r>
              <a:rPr lang="en-GB" altLang="zh-TW" dirty="0"/>
              <a:t>)</a:t>
            </a:r>
            <a:endParaRPr lang="zh-TW" altLang="en-US" u="sng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B8756C6-DA16-47CD-8E4E-F9DBC2844B55}"/>
              </a:ext>
            </a:extLst>
          </p:cNvPr>
          <p:cNvGrpSpPr/>
          <p:nvPr/>
        </p:nvGrpSpPr>
        <p:grpSpPr>
          <a:xfrm>
            <a:off x="3566160" y="2577737"/>
            <a:ext cx="5059680" cy="3435474"/>
            <a:chOff x="3082835" y="2417157"/>
            <a:chExt cx="5059680" cy="3435474"/>
          </a:xfrm>
        </p:grpSpPr>
        <p:pic>
          <p:nvPicPr>
            <p:cNvPr id="5" name="Picture 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D654CF3E-850F-E440-9D85-01A73E2649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082835" y="2417157"/>
              <a:ext cx="5059680" cy="3435474"/>
            </a:xfrm>
            <a:prstGeom prst="rect">
              <a:avLst/>
            </a:prstGeom>
          </p:spPr>
        </p:pic>
        <p:sp>
          <p:nvSpPr>
            <p:cNvPr id="6" name="Down Arrow 8">
              <a:extLst>
                <a:ext uri="{FF2B5EF4-FFF2-40B4-BE49-F238E27FC236}">
                  <a16:creationId xmlns:a16="http://schemas.microsoft.com/office/drawing/2014/main" id="{CBCC3862-6BF7-AC40-8EC9-9A5337E1A82B}"/>
                </a:ext>
              </a:extLst>
            </p:cNvPr>
            <p:cNvSpPr/>
            <p:nvPr/>
          </p:nvSpPr>
          <p:spPr>
            <a:xfrm>
              <a:off x="4000500" y="3886198"/>
              <a:ext cx="261258" cy="543749"/>
            </a:xfrm>
            <a:prstGeom prst="downArrow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highlight>
                  <a:srgbClr val="FFFF00"/>
                </a:highlight>
              </a:endParaRPr>
            </a:p>
          </p:txBody>
        </p:sp>
        <p:sp>
          <p:nvSpPr>
            <p:cNvPr id="7" name="Down Arrow 10">
              <a:extLst>
                <a:ext uri="{FF2B5EF4-FFF2-40B4-BE49-F238E27FC236}">
                  <a16:creationId xmlns:a16="http://schemas.microsoft.com/office/drawing/2014/main" id="{F16913D2-FA0D-9C42-B385-5B95F5CB01BE}"/>
                </a:ext>
              </a:extLst>
            </p:cNvPr>
            <p:cNvSpPr/>
            <p:nvPr/>
          </p:nvSpPr>
          <p:spPr>
            <a:xfrm rot="16200000">
              <a:off x="5426798" y="3831503"/>
              <a:ext cx="261258" cy="543749"/>
            </a:xfrm>
            <a:prstGeom prst="downArrow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highlight>
                  <a:srgbClr val="FFFF00"/>
                </a:highligh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83161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B1014-3BAA-4B4E-809F-B22620BFF7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557" y="1731478"/>
            <a:ext cx="7502429" cy="462465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sz="2800" dirty="0"/>
              <a:t>Connect the ECG chip to the expansion board as follows.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HK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Assemble</a:t>
            </a:r>
            <a:r>
              <a:rPr lang="en-GB" altLang="zh-TW" dirty="0"/>
              <a:t> (</a:t>
            </a:r>
            <a:r>
              <a:rPr lang="ja-JP" altLang="en-US" dirty="0"/>
              <a:t>組裝</a:t>
            </a:r>
            <a:r>
              <a:rPr lang="en-GB" altLang="zh-TW" dirty="0"/>
              <a:t>)</a:t>
            </a:r>
            <a:endParaRPr lang="zh-TW" altLang="en-US" u="sng" dirty="0"/>
          </a:p>
        </p:txBody>
      </p:sp>
      <p:graphicFrame>
        <p:nvGraphicFramePr>
          <p:cNvPr id="11" name="Table 4">
            <a:extLst>
              <a:ext uri="{FF2B5EF4-FFF2-40B4-BE49-F238E27FC236}">
                <a16:creationId xmlns:a16="http://schemas.microsoft.com/office/drawing/2014/main" id="{F68A2CFA-08EA-9E48-A457-EDF7C3629A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689706"/>
              </p:ext>
            </p:extLst>
          </p:nvPr>
        </p:nvGraphicFramePr>
        <p:xfrm>
          <a:off x="8016184" y="203241"/>
          <a:ext cx="392439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6153">
                  <a:extLst>
                    <a:ext uri="{9D8B030D-6E8A-4147-A177-3AD203B41FA5}">
                      <a16:colId xmlns:a16="http://schemas.microsoft.com/office/drawing/2014/main" val="2747767434"/>
                    </a:ext>
                  </a:extLst>
                </a:gridCol>
                <a:gridCol w="1158241">
                  <a:extLst>
                    <a:ext uri="{9D8B030D-6E8A-4147-A177-3AD203B41FA5}">
                      <a16:colId xmlns:a16="http://schemas.microsoft.com/office/drawing/2014/main" val="2721146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Extension 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ECG chip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614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G (column 1, black)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GND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9663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V (column 1, red)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3.3V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9563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Pin 1 (column 1, yellow)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output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615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Pin 5 (column 5, yellow)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LO-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313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Pin 6 (column 6, yellow)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LO+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6019607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8D1689AE-00E3-4664-8A83-CFBC1177A93F}"/>
              </a:ext>
            </a:extLst>
          </p:cNvPr>
          <p:cNvGrpSpPr/>
          <p:nvPr/>
        </p:nvGrpSpPr>
        <p:grpSpPr>
          <a:xfrm>
            <a:off x="459754" y="3248297"/>
            <a:ext cx="4658515" cy="2651379"/>
            <a:chOff x="670956" y="1745768"/>
            <a:chExt cx="4658515" cy="2651379"/>
          </a:xfrm>
        </p:grpSpPr>
        <p:pic>
          <p:nvPicPr>
            <p:cNvPr id="10" name="Picture 11" descr="A picture containing wall, indoor, white&#10;&#10;Description automatically generated">
              <a:extLst>
                <a:ext uri="{FF2B5EF4-FFF2-40B4-BE49-F238E27FC236}">
                  <a16:creationId xmlns:a16="http://schemas.microsoft.com/office/drawing/2014/main" id="{DA0CF138-0C3C-B84E-A1A9-3A4149BB02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5400000">
              <a:off x="2117831" y="1185508"/>
              <a:ext cx="2651379" cy="3771900"/>
            </a:xfrm>
            <a:prstGeom prst="rect">
              <a:avLst/>
            </a:prstGeom>
          </p:spPr>
        </p:pic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189394DA-13A4-BE45-840D-7B6126FA6560}"/>
                </a:ext>
              </a:extLst>
            </p:cNvPr>
            <p:cNvSpPr txBox="1"/>
            <p:nvPr/>
          </p:nvSpPr>
          <p:spPr>
            <a:xfrm>
              <a:off x="670956" y="3187315"/>
              <a:ext cx="6880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Myriad Pro" panose="020B0503030403020204" charset="0"/>
                </a:rPr>
                <a:t>Pin 1</a:t>
              </a: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BB634D4E-18E6-AF4E-A8AF-20730F96CBBF}"/>
                </a:ext>
              </a:extLst>
            </p:cNvPr>
            <p:cNvSpPr txBox="1"/>
            <p:nvPr/>
          </p:nvSpPr>
          <p:spPr>
            <a:xfrm>
              <a:off x="827385" y="3607564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Myriad Pro" panose="020B0503030403020204" charset="0"/>
                </a:rPr>
                <a:t>V</a:t>
              </a: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D0E61BA2-6156-EC40-917D-5468EBBE9EFB}"/>
                </a:ext>
              </a:extLst>
            </p:cNvPr>
            <p:cNvSpPr txBox="1"/>
            <p:nvPr/>
          </p:nvSpPr>
          <p:spPr>
            <a:xfrm>
              <a:off x="851294" y="4027813"/>
              <a:ext cx="3433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Myriad Pro" panose="020B0503030403020204" charset="0"/>
                </a:rPr>
                <a:t>G</a:t>
              </a:r>
            </a:p>
          </p:txBody>
        </p:sp>
        <p:cxnSp>
          <p:nvCxnSpPr>
            <p:cNvPr id="15" name="Straight Arrow Connector 16">
              <a:extLst>
                <a:ext uri="{FF2B5EF4-FFF2-40B4-BE49-F238E27FC236}">
                  <a16:creationId xmlns:a16="http://schemas.microsoft.com/office/drawing/2014/main" id="{5FD51F62-5006-4342-ACA3-18AF629A9D46}"/>
                </a:ext>
              </a:extLst>
            </p:cNvPr>
            <p:cNvCxnSpPr>
              <a:stCxn id="12" idx="3"/>
            </p:cNvCxnSpPr>
            <p:nvPr/>
          </p:nvCxnSpPr>
          <p:spPr>
            <a:xfrm>
              <a:off x="1358965" y="3371981"/>
              <a:ext cx="404519" cy="18466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7">
              <a:extLst>
                <a:ext uri="{FF2B5EF4-FFF2-40B4-BE49-F238E27FC236}">
                  <a16:creationId xmlns:a16="http://schemas.microsoft.com/office/drawing/2014/main" id="{2AC9EDF7-4C99-7448-9261-336CDB4D5632}"/>
                </a:ext>
              </a:extLst>
            </p:cNvPr>
            <p:cNvCxnSpPr>
              <a:cxnSpLocks/>
              <a:stCxn id="13" idx="3"/>
            </p:cNvCxnSpPr>
            <p:nvPr/>
          </p:nvCxnSpPr>
          <p:spPr>
            <a:xfrm flipV="1">
              <a:off x="1154719" y="3607566"/>
              <a:ext cx="608765" cy="184664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9">
              <a:extLst>
                <a:ext uri="{FF2B5EF4-FFF2-40B4-BE49-F238E27FC236}">
                  <a16:creationId xmlns:a16="http://schemas.microsoft.com/office/drawing/2014/main" id="{B1B110FC-3307-C34F-9F6A-9401CACF1232}"/>
                </a:ext>
              </a:extLst>
            </p:cNvPr>
            <p:cNvCxnSpPr>
              <a:cxnSpLocks/>
              <a:stCxn id="14" idx="3"/>
            </p:cNvCxnSpPr>
            <p:nvPr/>
          </p:nvCxnSpPr>
          <p:spPr>
            <a:xfrm flipV="1">
              <a:off x="1194658" y="3792230"/>
              <a:ext cx="568826" cy="420249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441CBF7-FB35-437A-A908-80DA20AA6B6D}"/>
              </a:ext>
            </a:extLst>
          </p:cNvPr>
          <p:cNvGrpSpPr/>
          <p:nvPr/>
        </p:nvGrpSpPr>
        <p:grpSpPr>
          <a:xfrm>
            <a:off x="6096000" y="3248297"/>
            <a:ext cx="5250137" cy="2651378"/>
            <a:chOff x="5525822" y="1745768"/>
            <a:chExt cx="5250137" cy="2651378"/>
          </a:xfrm>
        </p:grpSpPr>
        <p:pic>
          <p:nvPicPr>
            <p:cNvPr id="9" name="Picture 9" descr="A picture containing electronics&#10;&#10;Description automatically generated">
              <a:extLst>
                <a:ext uri="{FF2B5EF4-FFF2-40B4-BE49-F238E27FC236}">
                  <a16:creationId xmlns:a16="http://schemas.microsoft.com/office/drawing/2014/main" id="{2E033D37-60B7-6447-80EE-3E5D78B105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525822" y="1745768"/>
              <a:ext cx="4047155" cy="2651378"/>
            </a:xfrm>
            <a:prstGeom prst="rect">
              <a:avLst/>
            </a:prstGeom>
          </p:spPr>
        </p:pic>
        <p:cxnSp>
          <p:nvCxnSpPr>
            <p:cNvPr id="18" name="Straight Arrow Connector 24">
              <a:extLst>
                <a:ext uri="{FF2B5EF4-FFF2-40B4-BE49-F238E27FC236}">
                  <a16:creationId xmlns:a16="http://schemas.microsoft.com/office/drawing/2014/main" id="{D37A845E-71D4-AE4E-AF65-8CE5CA0B474B}"/>
                </a:ext>
              </a:extLst>
            </p:cNvPr>
            <p:cNvCxnSpPr>
              <a:cxnSpLocks/>
            </p:cNvCxnSpPr>
            <p:nvPr/>
          </p:nvCxnSpPr>
          <p:spPr>
            <a:xfrm>
              <a:off x="6187910" y="3049917"/>
              <a:ext cx="212272" cy="29379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26">
              <a:extLst>
                <a:ext uri="{FF2B5EF4-FFF2-40B4-BE49-F238E27FC236}">
                  <a16:creationId xmlns:a16="http://schemas.microsoft.com/office/drawing/2014/main" id="{713F7D98-3456-5A46-8DFA-9282587DBF08}"/>
                </a:ext>
              </a:extLst>
            </p:cNvPr>
            <p:cNvSpPr txBox="1"/>
            <p:nvPr/>
          </p:nvSpPr>
          <p:spPr>
            <a:xfrm>
              <a:off x="5843906" y="2705210"/>
              <a:ext cx="6880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Myriad Pro" panose="020B0503030403020204" charset="0"/>
                </a:rPr>
                <a:t>Pin 5</a:t>
              </a:r>
            </a:p>
          </p:txBody>
        </p:sp>
        <p:cxnSp>
          <p:nvCxnSpPr>
            <p:cNvPr id="20" name="Straight Arrow Connector 27">
              <a:extLst>
                <a:ext uri="{FF2B5EF4-FFF2-40B4-BE49-F238E27FC236}">
                  <a16:creationId xmlns:a16="http://schemas.microsoft.com/office/drawing/2014/main" id="{9DB9C848-9079-4441-AAF3-2E8BC8E04B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31915" y="3055356"/>
              <a:ext cx="428889" cy="316625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8">
              <a:extLst>
                <a:ext uri="{FF2B5EF4-FFF2-40B4-BE49-F238E27FC236}">
                  <a16:creationId xmlns:a16="http://schemas.microsoft.com/office/drawing/2014/main" id="{34DC6138-6AAA-FB4E-9432-ABA42FBC5AA5}"/>
                </a:ext>
              </a:extLst>
            </p:cNvPr>
            <p:cNvSpPr txBox="1"/>
            <p:nvPr/>
          </p:nvSpPr>
          <p:spPr>
            <a:xfrm>
              <a:off x="6616799" y="2710649"/>
              <a:ext cx="6880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Myriad Pro" panose="020B0503030403020204" charset="0"/>
                </a:rPr>
                <a:t>Pin 6</a:t>
              </a:r>
            </a:p>
          </p:txBody>
        </p:sp>
        <p:sp>
          <p:nvSpPr>
            <p:cNvPr id="22" name="Oval 32">
              <a:extLst>
                <a:ext uri="{FF2B5EF4-FFF2-40B4-BE49-F238E27FC236}">
                  <a16:creationId xmlns:a16="http://schemas.microsoft.com/office/drawing/2014/main" id="{C822E95F-D07E-2348-8AE5-34BA945CFA0A}"/>
                </a:ext>
              </a:extLst>
            </p:cNvPr>
            <p:cNvSpPr/>
            <p:nvPr/>
          </p:nvSpPr>
          <p:spPr>
            <a:xfrm rot="20019273">
              <a:off x="8360227" y="1894110"/>
              <a:ext cx="571500" cy="164249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Down Arrow 33">
              <a:extLst>
                <a:ext uri="{FF2B5EF4-FFF2-40B4-BE49-F238E27FC236}">
                  <a16:creationId xmlns:a16="http://schemas.microsoft.com/office/drawing/2014/main" id="{DBEE470F-C8AB-7E4F-A140-ACEE75B5A5A4}"/>
                </a:ext>
              </a:extLst>
            </p:cNvPr>
            <p:cNvSpPr/>
            <p:nvPr/>
          </p:nvSpPr>
          <p:spPr>
            <a:xfrm rot="15688610">
              <a:off x="9317802" y="2937620"/>
              <a:ext cx="293914" cy="604915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34">
              <a:extLst>
                <a:ext uri="{FF2B5EF4-FFF2-40B4-BE49-F238E27FC236}">
                  <a16:creationId xmlns:a16="http://schemas.microsoft.com/office/drawing/2014/main" id="{52655492-E3F9-4D46-B03D-280064D1F827}"/>
                </a:ext>
              </a:extLst>
            </p:cNvPr>
            <p:cNvSpPr txBox="1"/>
            <p:nvPr/>
          </p:nvSpPr>
          <p:spPr>
            <a:xfrm>
              <a:off x="9863530" y="2475759"/>
              <a:ext cx="912429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Myriad Pro" panose="020B0503030403020204" charset="0"/>
                </a:rPr>
                <a:t>GND</a:t>
              </a:r>
              <a:br>
                <a:rPr lang="en-US" dirty="0">
                  <a:latin typeface="Myriad Pro" panose="020B0503030403020204" charset="0"/>
                </a:rPr>
              </a:br>
              <a:r>
                <a:rPr lang="en-US" dirty="0">
                  <a:latin typeface="Myriad Pro" panose="020B0503030403020204" charset="0"/>
                </a:rPr>
                <a:t>3.3V</a:t>
              </a:r>
            </a:p>
            <a:p>
              <a:r>
                <a:rPr lang="en-US" dirty="0">
                  <a:latin typeface="Myriad Pro" panose="020B0503030403020204" charset="0"/>
                </a:rPr>
                <a:t>Output</a:t>
              </a:r>
            </a:p>
            <a:p>
              <a:r>
                <a:rPr lang="en-US" dirty="0">
                  <a:latin typeface="Myriad Pro" panose="020B0503030403020204" charset="0"/>
                </a:rPr>
                <a:t>LO-</a:t>
              </a:r>
            </a:p>
            <a:p>
              <a:r>
                <a:rPr lang="en-US" dirty="0">
                  <a:latin typeface="Myriad Pro" panose="020B0503030403020204" charset="0"/>
                </a:rPr>
                <a:t>LO+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96690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B03CA4-02ED-41F0-852F-A6F3E799B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sz="2800" dirty="0"/>
              <a:t>Connect the "3-colors" electrode to the ECG chip. </a:t>
            </a:r>
            <a:endParaRPr lang="en-HK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22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Assemble</a:t>
            </a:r>
            <a:r>
              <a:rPr lang="en-GB" altLang="zh-TW" dirty="0"/>
              <a:t> (</a:t>
            </a:r>
            <a:r>
              <a:rPr lang="ja-JP" altLang="en-US" dirty="0"/>
              <a:t>組裝</a:t>
            </a:r>
            <a:r>
              <a:rPr lang="en-GB" altLang="zh-TW" dirty="0"/>
              <a:t>)</a:t>
            </a:r>
            <a:endParaRPr lang="zh-TW" altLang="en-US" u="sng" dirty="0"/>
          </a:p>
        </p:txBody>
      </p:sp>
      <p:pic>
        <p:nvPicPr>
          <p:cNvPr id="26" name="Picture 7" descr="A picture containing electronics&#10;&#10;Description automatically generated">
            <a:extLst>
              <a:ext uri="{FF2B5EF4-FFF2-40B4-BE49-F238E27FC236}">
                <a16:creationId xmlns:a16="http://schemas.microsoft.com/office/drawing/2014/main" id="{7A3D9B00-2585-B440-8666-0D3B3DB252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7652" y="2786743"/>
            <a:ext cx="5376696" cy="314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0986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802962-AE0F-4A59-BF3D-D16675B573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557" y="1731478"/>
            <a:ext cx="5723443" cy="462465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sz="2800" dirty="0"/>
              <a:t>Connect each colored electrode pad to its respective electrode.</a:t>
            </a:r>
            <a:endParaRPr lang="en-HK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Assemble</a:t>
            </a:r>
            <a:r>
              <a:rPr lang="en-GB" altLang="zh-TW" dirty="0"/>
              <a:t> (</a:t>
            </a:r>
            <a:r>
              <a:rPr lang="ja-JP" altLang="en-US" dirty="0"/>
              <a:t>組裝</a:t>
            </a:r>
            <a:r>
              <a:rPr lang="en-GB" altLang="zh-TW" dirty="0"/>
              <a:t>)</a:t>
            </a:r>
            <a:endParaRPr lang="zh-TW" altLang="en-US" u="sng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DE79EE51-670A-0C4E-ACCD-3E7876548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31478"/>
            <a:ext cx="5677850" cy="42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4776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83060E6-151A-4C40-9DCC-92DDDCE661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sz="2800" dirty="0"/>
              <a:t>Connect the </a:t>
            </a:r>
            <a:r>
              <a:rPr lang="en-US" sz="2800" dirty="0" err="1"/>
              <a:t>Micro:bit</a:t>
            </a:r>
            <a:r>
              <a:rPr lang="en-US" sz="2800" dirty="0"/>
              <a:t> to a computer. </a:t>
            </a:r>
            <a:endParaRPr lang="en-HK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Assemble</a:t>
            </a:r>
            <a:r>
              <a:rPr lang="en-GB" altLang="zh-TW" dirty="0"/>
              <a:t> (</a:t>
            </a:r>
            <a:r>
              <a:rPr lang="ja-JP" altLang="en-US" dirty="0"/>
              <a:t>組裝</a:t>
            </a:r>
            <a:r>
              <a:rPr lang="en-GB" altLang="zh-TW" dirty="0"/>
              <a:t>)</a:t>
            </a:r>
            <a:endParaRPr lang="zh-TW" altLang="en-US" u="sng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D855B64-58D4-42F3-A9FD-7937ACB1987E}"/>
              </a:ext>
            </a:extLst>
          </p:cNvPr>
          <p:cNvGrpSpPr/>
          <p:nvPr/>
        </p:nvGrpSpPr>
        <p:grpSpPr>
          <a:xfrm>
            <a:off x="7496743" y="193489"/>
            <a:ext cx="4093030" cy="6471022"/>
            <a:chOff x="5947954" y="0"/>
            <a:chExt cx="4093030" cy="6471022"/>
          </a:xfrm>
        </p:grpSpPr>
        <p:pic>
          <p:nvPicPr>
            <p:cNvPr id="9" name="Picture 4" descr="A picture containing indoor, electronics&#10;&#10;Description automatically generated">
              <a:extLst>
                <a:ext uri="{FF2B5EF4-FFF2-40B4-BE49-F238E27FC236}">
                  <a16:creationId xmlns:a16="http://schemas.microsoft.com/office/drawing/2014/main" id="{477D54C7-BF41-BC49-8D80-7D855AC631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47954" y="0"/>
              <a:ext cx="4093030" cy="6471022"/>
            </a:xfrm>
            <a:prstGeom prst="rect">
              <a:avLst/>
            </a:prstGeom>
          </p:spPr>
        </p:pic>
        <p:sp>
          <p:nvSpPr>
            <p:cNvPr id="10" name="Oval 5">
              <a:extLst>
                <a:ext uri="{FF2B5EF4-FFF2-40B4-BE49-F238E27FC236}">
                  <a16:creationId xmlns:a16="http://schemas.microsoft.com/office/drawing/2014/main" id="{9150F5A0-3C50-2F48-9E38-4EE9A606DB61}"/>
                </a:ext>
              </a:extLst>
            </p:cNvPr>
            <p:cNvSpPr/>
            <p:nvPr/>
          </p:nvSpPr>
          <p:spPr>
            <a:xfrm rot="16047492">
              <a:off x="6755746" y="3852831"/>
              <a:ext cx="1092488" cy="126531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6">
              <a:extLst>
                <a:ext uri="{FF2B5EF4-FFF2-40B4-BE49-F238E27FC236}">
                  <a16:creationId xmlns:a16="http://schemas.microsoft.com/office/drawing/2014/main" id="{8337D41E-6B23-BE47-A5EB-63916965B2F6}"/>
                </a:ext>
              </a:extLst>
            </p:cNvPr>
            <p:cNvSpPr/>
            <p:nvPr/>
          </p:nvSpPr>
          <p:spPr>
            <a:xfrm rot="16047492">
              <a:off x="7032220" y="-22282"/>
              <a:ext cx="990503" cy="1198225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805D7FE-161B-5F4A-9E23-57B13F4E09E3}"/>
              </a:ext>
            </a:extLst>
          </p:cNvPr>
          <p:cNvGrpSpPr/>
          <p:nvPr/>
        </p:nvGrpSpPr>
        <p:grpSpPr>
          <a:xfrm>
            <a:off x="690332" y="3203995"/>
            <a:ext cx="6488636" cy="1369538"/>
            <a:chOff x="-282656" y="3689716"/>
            <a:chExt cx="6488636" cy="1369538"/>
          </a:xfrm>
        </p:grpSpPr>
        <p:sp>
          <p:nvSpPr>
            <p:cNvPr id="13" name="Rectangle 7">
              <a:extLst>
                <a:ext uri="{FF2B5EF4-FFF2-40B4-BE49-F238E27FC236}">
                  <a16:creationId xmlns:a16="http://schemas.microsoft.com/office/drawing/2014/main" id="{87C46A8B-A589-994E-9244-9E616BC9E447}"/>
                </a:ext>
              </a:extLst>
            </p:cNvPr>
            <p:cNvSpPr/>
            <p:nvPr/>
          </p:nvSpPr>
          <p:spPr>
            <a:xfrm>
              <a:off x="-282656" y="3735815"/>
              <a:ext cx="6488636" cy="132343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US" sz="4000" b="1" dirty="0">
                  <a:ln/>
                  <a:solidFill>
                    <a:schemeClr val="accent3"/>
                  </a:solidFill>
                </a:rPr>
                <a:t> Done! </a:t>
              </a:r>
            </a:p>
            <a:p>
              <a:pPr algn="ctr"/>
              <a:r>
                <a:rPr lang="en-US" sz="4000" b="1" dirty="0">
                  <a:ln/>
                  <a:solidFill>
                    <a:schemeClr val="accent3"/>
                  </a:solidFill>
                </a:rPr>
                <a:t>Now let's move on to coding. </a:t>
              </a:r>
              <a:endParaRPr lang="en-GB" sz="4000" b="1" dirty="0">
                <a:ln/>
                <a:solidFill>
                  <a:schemeClr val="accent3"/>
                </a:solidFill>
              </a:endParaRPr>
            </a:p>
          </p:txBody>
        </p:sp>
        <p:sp>
          <p:nvSpPr>
            <p:cNvPr id="14" name="TextBox 10">
              <a:extLst>
                <a:ext uri="{FF2B5EF4-FFF2-40B4-BE49-F238E27FC236}">
                  <a16:creationId xmlns:a16="http://schemas.microsoft.com/office/drawing/2014/main" id="{1929151F-9843-374B-9226-76F6E0277C28}"/>
                </a:ext>
              </a:extLst>
            </p:cNvPr>
            <p:cNvSpPr txBox="1"/>
            <p:nvPr/>
          </p:nvSpPr>
          <p:spPr>
            <a:xfrm>
              <a:off x="3640183" y="3689716"/>
              <a:ext cx="9927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HK" sz="4800" dirty="0">
                  <a:latin typeface="Apple Color Emoji" pitchFamily="2" charset="0"/>
                </a:rPr>
                <a:t>😈</a:t>
              </a:r>
              <a:endParaRPr lang="en-US" sz="4800" dirty="0">
                <a:latin typeface="Myriad Pro" panose="020B0503030403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151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9B61643-75C3-44D8-9EE5-054576B8F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557" y="1731478"/>
            <a:ext cx="4384399" cy="4624655"/>
          </a:xfrm>
        </p:spPr>
        <p:txBody>
          <a:bodyPr>
            <a:normAutofit/>
          </a:bodyPr>
          <a:lstStyle/>
          <a:p>
            <a:r>
              <a:rPr lang="en-US" sz="2800" dirty="0"/>
              <a:t>Go to </a:t>
            </a:r>
            <a:r>
              <a:rPr lang="en-US" sz="2800" dirty="0" err="1"/>
              <a:t>MakeCode</a:t>
            </a:r>
            <a:r>
              <a:rPr lang="en-US" sz="2800" dirty="0"/>
              <a:t> and build the following blocks.</a:t>
            </a:r>
          </a:p>
          <a:p>
            <a:r>
              <a:rPr lang="en-US" sz="2800" dirty="0"/>
              <a:t>Then, download the script to your </a:t>
            </a:r>
            <a:r>
              <a:rPr lang="en-US" sz="2800" dirty="0" err="1"/>
              <a:t>Micro:bit</a:t>
            </a:r>
            <a:r>
              <a:rPr lang="en-US" sz="2800" dirty="0"/>
              <a:t>!</a:t>
            </a:r>
            <a:endParaRPr lang="en-HK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25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Coding</a:t>
            </a:r>
            <a:r>
              <a:rPr lang="en-GB" altLang="zh-TW" dirty="0"/>
              <a:t> (</a:t>
            </a:r>
            <a:r>
              <a:rPr lang="ja-JP" altLang="en-US" dirty="0"/>
              <a:t>編碼</a:t>
            </a:r>
            <a:r>
              <a:rPr lang="en-GB" altLang="zh-TW" dirty="0"/>
              <a:t>)</a:t>
            </a:r>
            <a:endParaRPr lang="zh-TW" altLang="en-US" u="sng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F041E6C-D9E3-4D34-B49F-B101C9D32F00}"/>
              </a:ext>
            </a:extLst>
          </p:cNvPr>
          <p:cNvGrpSpPr/>
          <p:nvPr/>
        </p:nvGrpSpPr>
        <p:grpSpPr>
          <a:xfrm>
            <a:off x="4563177" y="1699931"/>
            <a:ext cx="7440255" cy="4101876"/>
            <a:chOff x="688396" y="1542339"/>
            <a:chExt cx="7984087" cy="4401695"/>
          </a:xfrm>
        </p:grpSpPr>
        <p:pic>
          <p:nvPicPr>
            <p:cNvPr id="5" name="Picture 5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A5925758-F11C-6B49-AAA1-E2CC820176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8396" y="1542339"/>
              <a:ext cx="2895521" cy="4384681"/>
            </a:xfrm>
            <a:prstGeom prst="rect">
              <a:avLst/>
            </a:prstGeom>
          </p:spPr>
        </p:pic>
        <p:pic>
          <p:nvPicPr>
            <p:cNvPr id="6" name="Picture 6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55FCA2CE-6113-D449-BBC8-921D099B1B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83917" y="1542339"/>
              <a:ext cx="3150069" cy="2230806"/>
            </a:xfrm>
            <a:prstGeom prst="rect">
              <a:avLst/>
            </a:prstGeom>
          </p:spPr>
        </p:pic>
        <p:pic>
          <p:nvPicPr>
            <p:cNvPr id="7" name="Picture 7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AA4467D9-B2B0-AD4B-B70B-1B6E5776E0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83918" y="3773145"/>
              <a:ext cx="5088565" cy="21708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60674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31478"/>
            <a:ext cx="7159065" cy="4624655"/>
          </a:xfrm>
        </p:spPr>
        <p:txBody>
          <a:bodyPr>
            <a:normAutofit/>
          </a:bodyPr>
          <a:lstStyle/>
          <a:p>
            <a:r>
              <a:rPr lang="en-US" altLang="zh-TW" sz="2800" dirty="0"/>
              <a:t>Connect the electrodes to your body as shown in the figure.</a:t>
            </a:r>
          </a:p>
          <a:p>
            <a:r>
              <a:rPr lang="en-US" altLang="zh-TW" sz="2800" dirty="0"/>
              <a:t>Press </a:t>
            </a:r>
            <a:r>
              <a:rPr lang="en-US" altLang="zh-TW" sz="2800" dirty="0">
                <a:solidFill>
                  <a:srgbClr val="FF0000"/>
                </a:solidFill>
              </a:rPr>
              <a:t>button A</a:t>
            </a:r>
            <a:r>
              <a:rPr lang="en-US" altLang="zh-TW" sz="2800" dirty="0"/>
              <a:t> to start measuring until a</a:t>
            </a:r>
            <a:r>
              <a:rPr lang="en-US" altLang="zh-TW" sz="2800" dirty="0">
                <a:solidFill>
                  <a:schemeClr val="tx2"/>
                </a:solidFill>
              </a:rPr>
              <a:t> </a:t>
            </a:r>
            <a:r>
              <a:rPr lang="en-US" altLang="zh-TW" sz="2800" dirty="0">
                <a:solidFill>
                  <a:srgbClr val="FF0000"/>
                </a:solidFill>
              </a:rPr>
              <a:t>✔</a:t>
            </a:r>
            <a:r>
              <a:rPr lang="en-US" altLang="zh-TW" sz="2800" dirty="0"/>
              <a:t> is displayed.</a:t>
            </a:r>
            <a:endParaRPr lang="en-US" altLang="zh-TW" sz="2800" dirty="0">
              <a:solidFill>
                <a:schemeClr val="tx2"/>
              </a:solidFill>
            </a:endParaRPr>
          </a:p>
          <a:p>
            <a:endParaRPr lang="zh-TW" altLang="en-US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ECG detection</a:t>
            </a:r>
            <a:r>
              <a:rPr lang="en-GB" altLang="zh-TW" dirty="0"/>
              <a:t> (</a:t>
            </a:r>
            <a:r>
              <a:rPr lang="ja-JP" altLang="en-US" dirty="0"/>
              <a:t>心電圖檢測</a:t>
            </a:r>
            <a:r>
              <a:rPr lang="en-GB" altLang="zh-TW" dirty="0"/>
              <a:t>)</a:t>
            </a:r>
            <a:endParaRPr lang="zh-TW" altLang="en-US" u="sng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C7A032E-55C6-4905-BFBE-1909460DD802}"/>
              </a:ext>
            </a:extLst>
          </p:cNvPr>
          <p:cNvGrpSpPr/>
          <p:nvPr/>
        </p:nvGrpSpPr>
        <p:grpSpPr>
          <a:xfrm>
            <a:off x="7531622" y="1284175"/>
            <a:ext cx="3818399" cy="5229090"/>
            <a:chOff x="7296490" y="1008088"/>
            <a:chExt cx="3818399" cy="5229090"/>
          </a:xfrm>
        </p:grpSpPr>
        <p:pic>
          <p:nvPicPr>
            <p:cNvPr id="5" name="Picture 2" descr="File:Limb leads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878795" y="1008088"/>
              <a:ext cx="2915587" cy="4841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文字方塊 5"/>
            <p:cNvSpPr txBox="1"/>
            <p:nvPr/>
          </p:nvSpPr>
          <p:spPr>
            <a:xfrm>
              <a:off x="7296490" y="1377151"/>
              <a:ext cx="11769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3200" b="1" dirty="0">
                  <a:latin typeface="Myriad Pro" panose="020B0503030403020204" charset="0"/>
                </a:rPr>
                <a:t>Right</a:t>
              </a:r>
              <a:endParaRPr lang="zh-TW" altLang="en-US" sz="3200" b="1" dirty="0">
                <a:latin typeface="Myriad Pro" panose="020B0503030403020204" charset="0"/>
              </a:endParaRPr>
            </a:p>
          </p:txBody>
        </p:sp>
        <p:sp>
          <p:nvSpPr>
            <p:cNvPr id="7" name="文字方塊 6"/>
            <p:cNvSpPr txBox="1"/>
            <p:nvPr/>
          </p:nvSpPr>
          <p:spPr>
            <a:xfrm>
              <a:off x="10199737" y="1377151"/>
              <a:ext cx="915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3200" b="1" dirty="0">
                  <a:latin typeface="Myriad Pro" panose="020B0503030403020204" charset="0"/>
                </a:rPr>
                <a:t>Left</a:t>
              </a:r>
              <a:endParaRPr lang="zh-TW" altLang="en-US" sz="3200" b="1" dirty="0">
                <a:latin typeface="Myriad Pro" panose="020B0503030403020204" charset="0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8103718" y="5867846"/>
              <a:ext cx="24657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latin typeface="Myriad Pro" panose="020B0503030403020204" charset="0"/>
                  <a:hlinkClick r:id="rId3"/>
                </a:rPr>
                <a:t>Image</a:t>
              </a:r>
              <a:r>
                <a:rPr lang="en-US" altLang="zh-TW" dirty="0">
                  <a:latin typeface="Myriad Pro" panose="020B0503030403020204" charset="0"/>
                </a:rPr>
                <a:t> / </a:t>
              </a:r>
              <a:r>
                <a:rPr lang="en-US" altLang="zh-TW" dirty="0" err="1">
                  <a:latin typeface="Myriad Pro" panose="020B0503030403020204" charset="0"/>
                </a:rPr>
                <a:t>Zorkun</a:t>
              </a:r>
              <a:r>
                <a:rPr lang="en-US" altLang="zh-TW" dirty="0">
                  <a:latin typeface="Myriad Pro" panose="020B0503030403020204" charset="0"/>
                </a:rPr>
                <a:t> / </a:t>
              </a:r>
              <a:r>
                <a:rPr lang="en-US" altLang="zh-TW" dirty="0">
                  <a:latin typeface="Myriad Pro" panose="020B0503030403020204" charset="0"/>
                  <a:hlinkClick r:id="rId4"/>
                </a:rPr>
                <a:t>CC BY-SA 3.0</a:t>
              </a:r>
              <a:endParaRPr lang="zh-TW" altLang="en-US" dirty="0">
                <a:latin typeface="Myriad Pro" panose="020B0503030403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22526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31478"/>
            <a:ext cx="5034686" cy="4624655"/>
          </a:xfrm>
        </p:spPr>
        <p:txBody>
          <a:bodyPr>
            <a:normAutofit/>
          </a:bodyPr>
          <a:lstStyle/>
          <a:p>
            <a:r>
              <a:rPr lang="en-US" altLang="zh-TW" sz="2800" dirty="0"/>
              <a:t>Go to the "</a:t>
            </a:r>
            <a:r>
              <a:rPr lang="en-US" altLang="zh-TW" sz="2800" dirty="0">
                <a:solidFill>
                  <a:srgbClr val="FF0000"/>
                </a:solidFill>
              </a:rPr>
              <a:t>MICROBIT</a:t>
            </a:r>
            <a:r>
              <a:rPr lang="en-US" altLang="zh-TW" sz="2800" dirty="0"/>
              <a:t>" drive on your desktop.</a:t>
            </a:r>
          </a:p>
          <a:p>
            <a:r>
              <a:rPr lang="en-US" altLang="zh-TW" sz="2800" dirty="0"/>
              <a:t>Open "</a:t>
            </a:r>
            <a:r>
              <a:rPr lang="en-US" altLang="zh-TW" sz="2800" dirty="0">
                <a:solidFill>
                  <a:srgbClr val="FF0000"/>
                </a:solidFill>
              </a:rPr>
              <a:t>MY_DATA.HTM</a:t>
            </a:r>
            <a:r>
              <a:rPr lang="en-US" altLang="zh-TW" sz="2800" dirty="0"/>
              <a:t>".</a:t>
            </a:r>
          </a:p>
          <a:p>
            <a:r>
              <a:rPr lang="en-US" altLang="zh-TW" sz="2800" dirty="0"/>
              <a:t>Download your data. 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27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TW" u="sng" dirty="0"/>
              <a:t>Find out your data</a:t>
            </a:r>
            <a:r>
              <a:rPr lang="en-GB" altLang="zh-TW" dirty="0"/>
              <a:t> (</a:t>
            </a:r>
            <a:r>
              <a:rPr lang="zh-TW" altLang="en-US" dirty="0"/>
              <a:t>查找您的數據</a:t>
            </a:r>
            <a:r>
              <a:rPr lang="en-US" altLang="zh-TW" dirty="0"/>
              <a:t>)</a:t>
            </a:r>
            <a:endParaRPr lang="zh-TW" altLang="en-US" dirty="0"/>
          </a:p>
        </p:txBody>
      </p:sp>
      <p:pic>
        <p:nvPicPr>
          <p:cNvPr id="5" name="Content Placeholder 8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B729091F-2796-AE49-9840-BF97F58F28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5"/>
          <a:stretch/>
        </p:blipFill>
        <p:spPr>
          <a:xfrm>
            <a:off x="5664470" y="1748557"/>
            <a:ext cx="1811383" cy="1881052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6" name="Picture 11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5EA7B49-2A66-FD45-9927-F6D2CF25EA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76180" y="3846177"/>
            <a:ext cx="4071179" cy="1881052"/>
          </a:xfrm>
          <a:prstGeom prst="rect">
            <a:avLst/>
          </a:prstGeom>
          <a:effectLst>
            <a:softEdge rad="38100"/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129B7FE7-F2D8-43F3-8EC3-F902E0D111BB}"/>
              </a:ext>
            </a:extLst>
          </p:cNvPr>
          <p:cNvGrpSpPr/>
          <p:nvPr/>
        </p:nvGrpSpPr>
        <p:grpSpPr>
          <a:xfrm>
            <a:off x="7789975" y="1547948"/>
            <a:ext cx="4131671" cy="4395850"/>
            <a:chOff x="7454538" y="1064745"/>
            <a:chExt cx="4131671" cy="4395850"/>
          </a:xfrm>
        </p:grpSpPr>
        <p:pic>
          <p:nvPicPr>
            <p:cNvPr id="7" name="Picture 1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AF330F9-9438-3C4D-8E54-C185CBDD2D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534653" y="1064745"/>
              <a:ext cx="4051556" cy="4395850"/>
            </a:xfrm>
            <a:prstGeom prst="rect">
              <a:avLst/>
            </a:prstGeom>
            <a:effectLst>
              <a:softEdge rad="38100"/>
            </a:effectLst>
          </p:spPr>
        </p:pic>
        <p:sp>
          <p:nvSpPr>
            <p:cNvPr id="8" name="Oval 14">
              <a:extLst>
                <a:ext uri="{FF2B5EF4-FFF2-40B4-BE49-F238E27FC236}">
                  <a16:creationId xmlns:a16="http://schemas.microsoft.com/office/drawing/2014/main" id="{EA1FB53C-7A7A-F04D-9DD8-B7E9D1F85573}"/>
                </a:ext>
              </a:extLst>
            </p:cNvPr>
            <p:cNvSpPr/>
            <p:nvPr/>
          </p:nvSpPr>
          <p:spPr>
            <a:xfrm>
              <a:off x="7454538" y="2289620"/>
              <a:ext cx="1384664" cy="85678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Picture 17" descr="Table&#10;&#10;Description automatically generated">
            <a:extLst>
              <a:ext uri="{FF2B5EF4-FFF2-40B4-BE49-F238E27FC236}">
                <a16:creationId xmlns:a16="http://schemas.microsoft.com/office/drawing/2014/main" id="{4C53A099-AC08-1247-AF66-22287E6CD9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9108" y="4370982"/>
            <a:ext cx="2965608" cy="195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075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31478"/>
            <a:ext cx="7177774" cy="4624655"/>
          </a:xfrm>
        </p:spPr>
        <p:txBody>
          <a:bodyPr>
            <a:normAutofit/>
          </a:bodyPr>
          <a:lstStyle/>
          <a:p>
            <a:r>
              <a:rPr lang="en-US" altLang="zh-TW" sz="2800" dirty="0"/>
              <a:t>Plot a graph of voltage (output) versus time.</a:t>
            </a:r>
          </a:p>
          <a:p>
            <a:r>
              <a:rPr lang="en-US" altLang="zh-TW" sz="2800" dirty="0"/>
              <a:t>Calculate the </a:t>
            </a:r>
            <a:r>
              <a:rPr lang="en-US" altLang="zh-TW" sz="2800" dirty="0">
                <a:solidFill>
                  <a:srgbClr val="FF0000"/>
                </a:solidFill>
              </a:rPr>
              <a:t>heart rate</a:t>
            </a:r>
            <a:r>
              <a:rPr lang="en-US" altLang="zh-TW" sz="2800" dirty="0"/>
              <a:t> by counting the number of R-peaks.</a:t>
            </a:r>
            <a:endParaRPr lang="zh-TW" altLang="en-US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Calculate heart rate</a:t>
            </a:r>
            <a:r>
              <a:rPr lang="en-GB" altLang="zh-TW" dirty="0"/>
              <a:t> (</a:t>
            </a:r>
            <a:r>
              <a:rPr lang="ja-JP" altLang="en-US" dirty="0"/>
              <a:t>計算心率</a:t>
            </a:r>
            <a:r>
              <a:rPr lang="en-GB" altLang="zh-TW" dirty="0"/>
              <a:t>)</a:t>
            </a:r>
            <a:endParaRPr lang="zh-TW" altLang="en-US" u="sng" dirty="0"/>
          </a:p>
        </p:txBody>
      </p:sp>
      <p:pic>
        <p:nvPicPr>
          <p:cNvPr id="5" name="Content Placeholder 5" descr="Chart, line chart, scatter chart&#10;&#10;Description automatically generated">
            <a:extLst>
              <a:ext uri="{FF2B5EF4-FFF2-40B4-BE49-F238E27FC236}">
                <a16:creationId xmlns:a16="http://schemas.microsoft.com/office/drawing/2014/main" id="{3C77A6B3-7EEE-0C4C-B3F5-5350A45ADB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9950" y="3708488"/>
            <a:ext cx="11272099" cy="2679192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6" name="Picture 17" descr="Table&#10;&#10;Description automatically generated">
            <a:extLst>
              <a:ext uri="{FF2B5EF4-FFF2-40B4-BE49-F238E27FC236}">
                <a16:creationId xmlns:a16="http://schemas.microsoft.com/office/drawing/2014/main" id="{4C53A099-AC08-1247-AF66-22287E6CD9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07558" y="677136"/>
            <a:ext cx="3851100" cy="2931309"/>
          </a:xfrm>
          <a:prstGeom prst="rect">
            <a:avLst/>
          </a:prstGeom>
          <a:effectLst>
            <a:softEdge rad="56332"/>
          </a:effectLst>
        </p:spPr>
      </p:pic>
    </p:spTree>
    <p:extLst>
      <p:ext uri="{BB962C8B-B14F-4D97-AF65-F5344CB8AC3E}">
        <p14:creationId xmlns:p14="http://schemas.microsoft.com/office/powerpoint/2010/main" val="35310192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31478"/>
            <a:ext cx="7404197" cy="4624655"/>
          </a:xfrm>
        </p:spPr>
        <p:txBody>
          <a:bodyPr>
            <a:normAutofit/>
          </a:bodyPr>
          <a:lstStyle/>
          <a:p>
            <a:r>
              <a:rPr lang="en-US" altLang="zh-TW" sz="2800" dirty="0"/>
              <a:t>Can you identify </a:t>
            </a:r>
            <a:r>
              <a:rPr lang="en-US" altLang="zh-TW" sz="2800" dirty="0">
                <a:solidFill>
                  <a:srgbClr val="FF0000"/>
                </a:solidFill>
              </a:rPr>
              <a:t>standard ECG waveforms</a:t>
            </a:r>
            <a:r>
              <a:rPr lang="en-US" altLang="zh-TW" sz="2800" dirty="0"/>
              <a:t>?</a:t>
            </a:r>
          </a:p>
          <a:p>
            <a:r>
              <a:rPr lang="en-US" altLang="zh-TW" sz="2800" dirty="0"/>
              <a:t>Is the heart rate measured using the </a:t>
            </a:r>
            <a:r>
              <a:rPr lang="en-US" altLang="zh-TW" sz="2800" dirty="0" err="1"/>
              <a:t>Micro:bit</a:t>
            </a:r>
            <a:r>
              <a:rPr lang="en-US" altLang="zh-TW" sz="2800" dirty="0"/>
              <a:t> the same as that measured at the </a:t>
            </a:r>
            <a:r>
              <a:rPr lang="en-US" altLang="zh-TW" sz="2800" dirty="0">
                <a:solidFill>
                  <a:srgbClr val="FF0000"/>
                </a:solidFill>
              </a:rPr>
              <a:t>wrist</a:t>
            </a:r>
            <a:r>
              <a:rPr lang="en-US" altLang="zh-TW" sz="2800" dirty="0"/>
              <a:t>?</a:t>
            </a:r>
          </a:p>
          <a:p>
            <a:r>
              <a:rPr lang="en-US" altLang="zh-TW" sz="2800" dirty="0"/>
              <a:t>You can also </a:t>
            </a:r>
            <a:r>
              <a:rPr lang="en-US" altLang="zh-TW" sz="2800" dirty="0">
                <a:solidFill>
                  <a:srgbClr val="FF0000"/>
                </a:solidFill>
              </a:rPr>
              <a:t>exercise</a:t>
            </a:r>
            <a:r>
              <a:rPr lang="en-US" altLang="zh-TW" sz="2800" dirty="0"/>
              <a:t> and then measure your heart rate again to observe changes in your heart rate. </a:t>
            </a:r>
            <a:endParaRPr lang="zh-TW" altLang="en-US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29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Discussion</a:t>
            </a:r>
            <a:r>
              <a:rPr lang="en-GB" altLang="zh-TW" dirty="0"/>
              <a:t> (</a:t>
            </a:r>
            <a:r>
              <a:rPr lang="ja-JP" altLang="en-US" dirty="0"/>
              <a:t>討論</a:t>
            </a:r>
            <a:r>
              <a:rPr lang="en-GB" altLang="zh-TW" dirty="0"/>
              <a:t>)</a:t>
            </a:r>
            <a:endParaRPr lang="zh-TW" altLang="en-US" u="sng" dirty="0"/>
          </a:p>
        </p:txBody>
      </p:sp>
      <p:pic>
        <p:nvPicPr>
          <p:cNvPr id="6" name="Picture 28" descr="Diagram&#10;&#10;Description automatically generated">
            <a:extLst>
              <a:ext uri="{FF2B5EF4-FFF2-40B4-BE49-F238E27FC236}">
                <a16:creationId xmlns:a16="http://schemas.microsoft.com/office/drawing/2014/main" id="{902D4BF0-7D7C-40A9-B4B5-DBBD4D462F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754" y="1628502"/>
            <a:ext cx="4232541" cy="410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47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31478"/>
            <a:ext cx="6071786" cy="462465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TW" sz="2600" dirty="0">
                <a:solidFill>
                  <a:srgbClr val="FF0000"/>
                </a:solidFill>
              </a:rPr>
              <a:t>Put your hand on your heart. Can you feel it beating?</a:t>
            </a:r>
            <a:endParaRPr lang="en-US" altLang="zh-TW" sz="2600" dirty="0"/>
          </a:p>
          <a:p>
            <a:pPr>
              <a:lnSpc>
                <a:spcPct val="100000"/>
              </a:lnSpc>
            </a:pPr>
            <a:endParaRPr lang="en-US" altLang="zh-TW" sz="2600" dirty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TW" sz="2600" dirty="0">
                <a:solidFill>
                  <a:schemeClr val="tx2"/>
                </a:solidFill>
              </a:rPr>
              <a:t>Located in the middle of your chest</a:t>
            </a:r>
          </a:p>
          <a:p>
            <a:pPr marL="0" indent="0">
              <a:lnSpc>
                <a:spcPct val="100000"/>
              </a:lnSpc>
              <a:buNone/>
            </a:pPr>
            <a:endParaRPr lang="en-US" altLang="zh-TW" sz="2600" dirty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TW" sz="2600" dirty="0">
                <a:solidFill>
                  <a:schemeClr val="tx2"/>
                </a:solidFill>
              </a:rPr>
              <a:t>Towards the </a:t>
            </a:r>
            <a:r>
              <a:rPr lang="en-US" altLang="zh-TW" sz="2600" dirty="0">
                <a:solidFill>
                  <a:srgbClr val="FF0000"/>
                </a:solidFill>
              </a:rPr>
              <a:t>left side (commonly)</a:t>
            </a:r>
            <a:r>
              <a:rPr lang="en-US" altLang="zh-TW" sz="2600" dirty="0">
                <a:solidFill>
                  <a:schemeClr val="tx2"/>
                </a:solidFill>
              </a:rPr>
              <a:t> of your body</a:t>
            </a:r>
          </a:p>
          <a:p>
            <a:pPr marL="0" indent="0">
              <a:lnSpc>
                <a:spcPct val="100000"/>
              </a:lnSpc>
              <a:buNone/>
            </a:pPr>
            <a:endParaRPr lang="en-US" altLang="zh-TW" sz="2600" dirty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TW" sz="2600" dirty="0">
                <a:solidFill>
                  <a:schemeClr val="tx2"/>
                </a:solidFill>
              </a:rPr>
              <a:t>Under your lungs</a:t>
            </a:r>
          </a:p>
          <a:p>
            <a:pPr>
              <a:lnSpc>
                <a:spcPct val="100000"/>
              </a:lnSpc>
            </a:pPr>
            <a:endParaRPr lang="en-US" altLang="zh-TW" sz="2600" dirty="0">
              <a:solidFill>
                <a:schemeClr val="tx2"/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TW" sz="2600" dirty="0">
                <a:solidFill>
                  <a:schemeClr val="tx2"/>
                </a:solidFill>
              </a:rPr>
              <a:t>Protected by your rib cage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Find your heart</a:t>
            </a:r>
            <a:r>
              <a:rPr lang="en-GB" altLang="zh-TW" dirty="0"/>
              <a:t> (</a:t>
            </a:r>
            <a:r>
              <a:rPr lang="zh-TW" altLang="en-US" dirty="0"/>
              <a:t>找出您的心臟</a:t>
            </a:r>
            <a:r>
              <a:rPr lang="en-GB" altLang="zh-TW" dirty="0"/>
              <a:t>)</a:t>
            </a:r>
            <a:endParaRPr lang="zh-TW" alt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D5FF384-AC99-194C-AD9A-A42CDB691139}"/>
              </a:ext>
            </a:extLst>
          </p:cNvPr>
          <p:cNvSpPr/>
          <p:nvPr/>
        </p:nvSpPr>
        <p:spPr>
          <a:xfrm>
            <a:off x="7705134" y="5198995"/>
            <a:ext cx="269759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2600" b="1" cap="none" spc="0" dirty="0">
                <a:ln/>
                <a:solidFill>
                  <a:schemeClr val="accent3"/>
                </a:solidFill>
                <a:effectLst/>
              </a:rPr>
              <a:t>Weight: 250-350 g</a:t>
            </a:r>
          </a:p>
          <a:p>
            <a:pPr algn="ctr"/>
            <a:r>
              <a:rPr lang="en-GB" sz="2400" dirty="0">
                <a:ln/>
                <a:solidFill>
                  <a:schemeClr val="accent3"/>
                </a:solidFill>
              </a:rPr>
              <a:t>about </a:t>
            </a:r>
            <a:r>
              <a:rPr lang="en-GB" sz="2400" i="1" dirty="0">
                <a:ln/>
                <a:solidFill>
                  <a:schemeClr val="accent3"/>
                </a:solidFill>
              </a:rPr>
              <a:t>a can of Coke</a:t>
            </a:r>
            <a:endParaRPr lang="en-GB" sz="2400" i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6" name="Picture 2" descr="File:Human Heart and Circulatory Syste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014" y="1749687"/>
            <a:ext cx="5089838" cy="2863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6921646" y="4630930"/>
            <a:ext cx="4264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Myriad Pro" panose="020B0503030403020204" charset="0"/>
                <a:hlinkClick r:id="rId3"/>
              </a:rPr>
              <a:t>Image</a:t>
            </a:r>
            <a:r>
              <a:rPr lang="en-US" altLang="zh-TW" dirty="0">
                <a:latin typeface="Myriad Pro" panose="020B0503030403020204" charset="0"/>
              </a:rPr>
              <a:t> / Bryan Brandenburg / </a:t>
            </a:r>
            <a:r>
              <a:rPr lang="en-US" altLang="zh-TW" dirty="0">
                <a:latin typeface="Myriad Pro" panose="020B0503030403020204" charset="0"/>
                <a:hlinkClick r:id="rId4"/>
              </a:rPr>
              <a:t>CC BY-SA 3.0</a:t>
            </a:r>
            <a:endParaRPr lang="zh-TW" altLang="en-US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04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Heart anatomy and circulation</a:t>
            </a:r>
          </a:p>
          <a:p>
            <a:r>
              <a:rPr lang="en-US" sz="2800" dirty="0"/>
              <a:t>Cardiac conduction system</a:t>
            </a:r>
          </a:p>
          <a:p>
            <a:r>
              <a:rPr lang="en-US" sz="2800" dirty="0"/>
              <a:t>Heart rate detection</a:t>
            </a:r>
          </a:p>
          <a:p>
            <a:r>
              <a:rPr lang="en-US" sz="2800" dirty="0"/>
              <a:t>Electrocardiogram (ECG)</a:t>
            </a:r>
          </a:p>
          <a:p>
            <a:r>
              <a:rPr lang="en-US" sz="2800" dirty="0"/>
              <a:t>Activity: </a:t>
            </a:r>
            <a:r>
              <a:rPr lang="en-US" sz="2800" dirty="0" err="1"/>
              <a:t>Micro:bit</a:t>
            </a:r>
            <a:r>
              <a:rPr lang="en-US" sz="2800" dirty="0"/>
              <a:t> X ECG device 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30</a:t>
            </a:fld>
            <a:endParaRPr lang="zh-HK" altLang="en-US" dirty="0"/>
          </a:p>
        </p:txBody>
      </p:sp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u="sng" dirty="0"/>
              <a:t>Summary</a:t>
            </a:r>
            <a:r>
              <a:rPr lang="en-US" dirty="0"/>
              <a:t> (</a:t>
            </a:r>
            <a:r>
              <a:rPr lang="zh-TW" altLang="en-US" dirty="0"/>
              <a:t>總結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921880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GB" altLang="zh-TW" dirty="0"/>
              <a:t>Thank You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31</a:t>
            </a:fld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186033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31478"/>
            <a:ext cx="6071786" cy="4624655"/>
          </a:xfrm>
        </p:spPr>
        <p:txBody>
          <a:bodyPr>
            <a:normAutofit fontScale="62500" lnSpcReduction="20000"/>
          </a:bodyPr>
          <a:lstStyle/>
          <a:p>
            <a:r>
              <a:rPr lang="en-US" altLang="zh-TW" dirty="0"/>
              <a:t>Birth defect</a:t>
            </a:r>
          </a:p>
          <a:p>
            <a:endParaRPr lang="en-US" altLang="zh-TW" dirty="0"/>
          </a:p>
          <a:p>
            <a:r>
              <a:rPr lang="en-US" altLang="zh-TW" dirty="0"/>
              <a:t>Approximately 1 in every 12,000 births</a:t>
            </a:r>
            <a:br>
              <a:rPr lang="en-US" altLang="zh-TW" dirty="0"/>
            </a:br>
            <a:endParaRPr lang="en-US" altLang="zh-TW" dirty="0"/>
          </a:p>
          <a:p>
            <a:r>
              <a:rPr lang="en-US" altLang="zh-TW" dirty="0"/>
              <a:t>Not a hereditary disease</a:t>
            </a:r>
          </a:p>
          <a:p>
            <a:endParaRPr lang="en-US" altLang="zh-TW" dirty="0"/>
          </a:p>
          <a:p>
            <a:r>
              <a:rPr lang="en-US" altLang="zh-TW" dirty="0"/>
              <a:t>During embryonic development, the heart initially locates on the right side of the body and slowly moves to the left side.</a:t>
            </a:r>
          </a:p>
          <a:p>
            <a:endParaRPr lang="en-US" altLang="zh-TW" dirty="0"/>
          </a:p>
          <a:p>
            <a:r>
              <a:rPr lang="en-US" altLang="zh-TW" dirty="0"/>
              <a:t>The result of a failure in normal positioning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 err="1"/>
              <a:t>Dextrocardia</a:t>
            </a:r>
            <a:r>
              <a:rPr lang="en-GB" altLang="zh-TW" dirty="0"/>
              <a:t> (</a:t>
            </a:r>
            <a:r>
              <a:rPr lang="zh-TW" altLang="en-US" dirty="0"/>
              <a:t>右位心</a:t>
            </a:r>
            <a:r>
              <a:rPr lang="en-US" altLang="zh-TW" dirty="0"/>
              <a:t>)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626" y="2029681"/>
            <a:ext cx="5284817" cy="402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27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A9D0CBC-3B92-41FC-8460-CA6B334DC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557" y="1731478"/>
            <a:ext cx="6777645" cy="4624655"/>
          </a:xfrm>
        </p:spPr>
        <p:txBody>
          <a:bodyPr>
            <a:normAutofit fontScale="85000" lnSpcReduction="20000"/>
          </a:bodyPr>
          <a:lstStyle/>
          <a:p>
            <a:r>
              <a:rPr lang="en-HK" dirty="0"/>
              <a:t>Cardiovascular system = heart + </a:t>
            </a:r>
            <a:r>
              <a:rPr lang="en-US" dirty="0"/>
              <a:t>blood vessels (arteries, veins, and capillaries) + blood</a:t>
            </a:r>
          </a:p>
          <a:p>
            <a:endParaRPr lang="en-US" dirty="0"/>
          </a:p>
          <a:p>
            <a:r>
              <a:rPr lang="en-US" dirty="0"/>
              <a:t>Circulation = pulmonary circulation (between lung and heart) + systemic circulation (between heart and the rest of body)</a:t>
            </a:r>
            <a:endParaRPr lang="en-HK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u="sng" dirty="0"/>
              <a:t>Cardiovascular system</a:t>
            </a:r>
            <a:r>
              <a:rPr lang="en-GB" altLang="zh-TW" dirty="0"/>
              <a:t> (</a:t>
            </a:r>
            <a:r>
              <a:rPr lang="ja-JP" altLang="en-US" dirty="0"/>
              <a:t>心血管系統</a:t>
            </a:r>
            <a:r>
              <a:rPr lang="en-GB" altLang="zh-TW" dirty="0"/>
              <a:t>) </a:t>
            </a:r>
            <a:r>
              <a:rPr lang="en-GB" altLang="zh-TW" u="sng" dirty="0"/>
              <a:t>and Circulation</a:t>
            </a:r>
            <a:r>
              <a:rPr lang="en-GB" altLang="zh-TW" dirty="0"/>
              <a:t> (</a:t>
            </a:r>
            <a:r>
              <a:rPr lang="ja-JP" altLang="en-US" dirty="0"/>
              <a:t>循環</a:t>
            </a:r>
            <a:r>
              <a:rPr lang="en-GB" altLang="zh-TW" dirty="0"/>
              <a:t>)</a:t>
            </a:r>
            <a:endParaRPr lang="zh-TW" altLang="en-US" u="sng" dirty="0"/>
          </a:p>
        </p:txBody>
      </p:sp>
      <p:pic>
        <p:nvPicPr>
          <p:cNvPr id="5" name="Picture 2" descr="https://2.bp.blogspot.com/-4NluOvLCHNw/Wh2o8T_cuII/AAAAAAAADA8/Wwc6PjYmGQUMde5A8Jg0wXOYNVyDwCa6gCLcBGAs/s1600/14755_10_09_12_7_22_08_8515204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56" y="1408116"/>
            <a:ext cx="4126931" cy="469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7150202" y="6101690"/>
            <a:ext cx="4371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Myriad Pro" panose="020B0503030403020204" charset="0"/>
                <a:hlinkClick r:id="rId3"/>
              </a:rPr>
              <a:t>Circulation system</a:t>
            </a:r>
            <a:r>
              <a:rPr lang="en-US" altLang="zh-TW" dirty="0">
                <a:latin typeface="Myriad Pro" panose="020B0503030403020204" charset="0"/>
              </a:rPr>
              <a:t> / </a:t>
            </a:r>
            <a:r>
              <a:rPr lang="en-US" altLang="zh-TW" dirty="0" err="1">
                <a:latin typeface="Myriad Pro" panose="020B0503030403020204" charset="0"/>
              </a:rPr>
              <a:t>NetJapa</a:t>
            </a:r>
            <a:r>
              <a:rPr lang="en-US" altLang="zh-TW" dirty="0">
                <a:latin typeface="Myriad Pro" panose="020B0503030403020204" charset="0"/>
              </a:rPr>
              <a:t> / </a:t>
            </a:r>
            <a:r>
              <a:rPr lang="en-US" altLang="zh-TW" dirty="0">
                <a:latin typeface="Myriad Pro" panose="020B0503030403020204" charset="0"/>
                <a:hlinkClick r:id="rId4"/>
              </a:rPr>
              <a:t>CC BY-NC 4.0</a:t>
            </a:r>
            <a:endParaRPr lang="zh-TW" altLang="en-US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619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CDF49A-E971-40BE-BDE1-117B618CDD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u="sng" dirty="0"/>
              <a:t>Heart Anatomy</a:t>
            </a:r>
            <a:r>
              <a:rPr lang="en-US" dirty="0"/>
              <a:t> (</a:t>
            </a:r>
            <a:r>
              <a:rPr lang="ja-JP" altLang="en-US" dirty="0"/>
              <a:t>心臟解剖學</a:t>
            </a:r>
            <a:r>
              <a:rPr lang="en-US" dirty="0"/>
              <a:t>)</a:t>
            </a:r>
            <a:endParaRPr lang="en-HK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3E20518-0D48-46FA-9083-5CD3EF7D063C}"/>
              </a:ext>
            </a:extLst>
          </p:cNvPr>
          <p:cNvGrpSpPr/>
          <p:nvPr/>
        </p:nvGrpSpPr>
        <p:grpSpPr>
          <a:xfrm>
            <a:off x="-7650" y="1525759"/>
            <a:ext cx="12207301" cy="4688451"/>
            <a:chOff x="-7650" y="1699931"/>
            <a:chExt cx="12207301" cy="468845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4A71D15-3B47-4C35-84AE-B3D715BD49DD}"/>
                </a:ext>
              </a:extLst>
            </p:cNvPr>
            <p:cNvSpPr/>
            <p:nvPr/>
          </p:nvSpPr>
          <p:spPr>
            <a:xfrm>
              <a:off x="-7650" y="1699931"/>
              <a:ext cx="12207301" cy="46884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80D6B45-A20E-458B-8F4B-9262A28ED427}"/>
                </a:ext>
              </a:extLst>
            </p:cNvPr>
            <p:cNvGrpSpPr/>
            <p:nvPr/>
          </p:nvGrpSpPr>
          <p:grpSpPr>
            <a:xfrm>
              <a:off x="-7650" y="1731963"/>
              <a:ext cx="12207301" cy="4624387"/>
              <a:chOff x="-555231" y="1731963"/>
              <a:chExt cx="12207301" cy="4624387"/>
            </a:xfrm>
          </p:grpSpPr>
          <p:pic>
            <p:nvPicPr>
              <p:cNvPr id="15" name="圖片 4">
                <a:extLst>
                  <a:ext uri="{FF2B5EF4-FFF2-40B4-BE49-F238E27FC236}">
                    <a16:creationId xmlns:a16="http://schemas.microsoft.com/office/drawing/2014/main" id="{93187E95-F609-4E37-B3CC-200C938B7A8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587058" y="1731963"/>
                <a:ext cx="7186272" cy="4624387"/>
              </a:xfrm>
              <a:prstGeom prst="rect">
                <a:avLst/>
              </a:prstGeom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A4C679E-F551-494D-9B9C-F7B220DD98FC}"/>
                  </a:ext>
                </a:extLst>
              </p:cNvPr>
              <p:cNvSpPr txBox="1"/>
              <p:nvPr/>
            </p:nvSpPr>
            <p:spPr>
              <a:xfrm>
                <a:off x="8006709" y="4528457"/>
                <a:ext cx="214748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i="0" dirty="0">
                    <a:solidFill>
                      <a:srgbClr val="413187"/>
                    </a:solidFill>
                    <a:effectLst/>
                    <a:latin typeface="helvetica" panose="020B0604020202020204" pitchFamily="34" charset="0"/>
                  </a:rPr>
                  <a:t>(bicuspid valve / left atrioventricular valve)</a:t>
                </a:r>
                <a:endParaRPr lang="en-HK" sz="1600" dirty="0">
                  <a:solidFill>
                    <a:srgbClr val="413187"/>
                  </a:solidFill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67381DF-3415-45C5-B074-CCD58376709B}"/>
                  </a:ext>
                </a:extLst>
              </p:cNvPr>
              <p:cNvSpPr txBox="1"/>
              <p:nvPr/>
            </p:nvSpPr>
            <p:spPr>
              <a:xfrm>
                <a:off x="8424856" y="4169201"/>
                <a:ext cx="32272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i="0" dirty="0">
                    <a:solidFill>
                      <a:srgbClr val="413187"/>
                    </a:solidFill>
                    <a:effectLst/>
                    <a:latin typeface="helvetica" panose="020B0604020202020204" pitchFamily="34" charset="0"/>
                  </a:rPr>
                  <a:t>(pulmonic / right semilunar valve)</a:t>
                </a:r>
                <a:endParaRPr lang="en-HK" sz="1600" dirty="0">
                  <a:solidFill>
                    <a:srgbClr val="413187"/>
                  </a:solidFill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0EBA457-F342-499A-8653-872992F4C79F}"/>
                  </a:ext>
                </a:extLst>
              </p:cNvPr>
              <p:cNvSpPr txBox="1"/>
              <p:nvPr/>
            </p:nvSpPr>
            <p:spPr>
              <a:xfrm>
                <a:off x="311594" y="4078992"/>
                <a:ext cx="20658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i="0" dirty="0">
                    <a:solidFill>
                      <a:srgbClr val="413187"/>
                    </a:solidFill>
                    <a:effectLst/>
                    <a:latin typeface="helvetica" panose="020B0604020202020204" pitchFamily="34" charset="0"/>
                  </a:rPr>
                  <a:t>(left semilunar valve)</a:t>
                </a:r>
                <a:endParaRPr lang="en-HK" sz="1600" dirty="0">
                  <a:solidFill>
                    <a:srgbClr val="413187"/>
                  </a:solidFill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D0E62B9-6590-4102-B0C1-CB658B5A2544}"/>
                  </a:ext>
                </a:extLst>
              </p:cNvPr>
              <p:cNvSpPr txBox="1"/>
              <p:nvPr/>
            </p:nvSpPr>
            <p:spPr>
              <a:xfrm>
                <a:off x="-555231" y="5179462"/>
                <a:ext cx="26627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0" i="0" dirty="0">
                    <a:solidFill>
                      <a:srgbClr val="413187"/>
                    </a:solidFill>
                    <a:effectLst/>
                    <a:latin typeface="helvetica" panose="020B0604020202020204" pitchFamily="34" charset="0"/>
                  </a:rPr>
                  <a:t>(right atrioventricular valve)</a:t>
                </a:r>
                <a:endParaRPr lang="en-HK" sz="1600" dirty="0">
                  <a:solidFill>
                    <a:srgbClr val="413187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12307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u="sng" dirty="0"/>
              <a:t>Cardiac cycle </a:t>
            </a:r>
            <a:r>
              <a:rPr lang="en-GB" altLang="zh-TW" dirty="0"/>
              <a:t>(</a:t>
            </a:r>
            <a:r>
              <a:rPr lang="ja-JP" altLang="en-US" dirty="0"/>
              <a:t>心跳週期</a:t>
            </a:r>
            <a:r>
              <a:rPr lang="en-GB" altLang="zh-TW" dirty="0"/>
              <a:t>)</a:t>
            </a:r>
            <a:endParaRPr lang="zh-TW" altLang="en-US" u="sng" dirty="0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1A0B012-FB65-4E59-BB19-52E3AA0CBF8D}"/>
              </a:ext>
            </a:extLst>
          </p:cNvPr>
          <p:cNvGrpSpPr/>
          <p:nvPr/>
        </p:nvGrpSpPr>
        <p:grpSpPr>
          <a:xfrm>
            <a:off x="640130" y="1699931"/>
            <a:ext cx="10469320" cy="4054473"/>
            <a:chOff x="640130" y="1699931"/>
            <a:chExt cx="10469320" cy="4054473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0C0D204-8A09-4777-9694-16DDA394F364}"/>
                </a:ext>
              </a:extLst>
            </p:cNvPr>
            <p:cNvSpPr/>
            <p:nvPr/>
          </p:nvSpPr>
          <p:spPr>
            <a:xfrm>
              <a:off x="640130" y="1699931"/>
              <a:ext cx="10469320" cy="40544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2675BB9-BB5B-4035-AA09-F3C2795AE026}"/>
                </a:ext>
              </a:extLst>
            </p:cNvPr>
            <p:cNvGrpSpPr/>
            <p:nvPr/>
          </p:nvGrpSpPr>
          <p:grpSpPr>
            <a:xfrm>
              <a:off x="640130" y="1837508"/>
              <a:ext cx="10469320" cy="3916896"/>
              <a:chOff x="640130" y="1837508"/>
              <a:chExt cx="10469320" cy="3916896"/>
            </a:xfrm>
          </p:grpSpPr>
          <p:pic>
            <p:nvPicPr>
              <p:cNvPr id="5" name="Picture 2" descr="Illustration A shows cardiac diastole. The cardiac muscle is relaxed, and blood flows into the heart atria and into the ventricles. Illustration B shows atrial systole; the atria contract, pushing blood into the ventricles, which are relaxed. Illustration C shows atrial diastole; after the atria relax, the ventricles contract, pushing blood out of the heart.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7051898" y="1837508"/>
                <a:ext cx="2733424" cy="347472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2" descr="Illustration A shows cardiac diastole. The cardiac muscle is relaxed, and blood flows into the heart atria and into the ventricles. Illustration B shows atrial systole; the atria contract, pushing blood into the ventricles, which are relaxed. Illustration C shows atrial diastole; after the atria relax, the ventricles contract, pushing blood out of the heart.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3"/>
              <a:stretch/>
            </p:blipFill>
            <p:spPr bwMode="auto">
              <a:xfrm>
                <a:off x="2661471" y="1837508"/>
                <a:ext cx="2694051" cy="347472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文字方塊 8"/>
              <p:cNvSpPr txBox="1"/>
              <p:nvPr/>
            </p:nvSpPr>
            <p:spPr>
              <a:xfrm>
                <a:off x="2850769" y="5292739"/>
                <a:ext cx="23154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altLang="zh-TW" sz="2400" b="1" dirty="0">
                    <a:latin typeface="Myriad Pro" panose="020B0503030403020204" charset="0"/>
                  </a:rPr>
                  <a:t>Diastole (filling)</a:t>
                </a:r>
                <a:endParaRPr lang="zh-TW" altLang="en-US" sz="2400" b="1" dirty="0">
                  <a:latin typeface="Myriad Pro" panose="020B0503030403020204" charset="0"/>
                </a:endParaRPr>
              </a:p>
            </p:txBody>
          </p:sp>
          <p:sp>
            <p:nvSpPr>
              <p:cNvPr id="10" name="文字方塊 9"/>
              <p:cNvSpPr txBox="1"/>
              <p:nvPr/>
            </p:nvSpPr>
            <p:spPr>
              <a:xfrm>
                <a:off x="7111511" y="5292739"/>
                <a:ext cx="26141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altLang="zh-TW" sz="2400" b="1" dirty="0">
                    <a:latin typeface="Myriad Pro" panose="020B0503030403020204" charset="0"/>
                  </a:rPr>
                  <a:t>Systole (pumping)</a:t>
                </a:r>
                <a:endParaRPr lang="zh-TW" altLang="en-US" sz="2400" b="1" dirty="0">
                  <a:latin typeface="Myriad Pro" panose="020B0503030403020204" charset="0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9605784" y="3274148"/>
                <a:ext cx="171610" cy="5059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086658" y="3262527"/>
                <a:ext cx="268864" cy="3788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239058" y="3414927"/>
                <a:ext cx="116464" cy="3788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14" name="文字方塊 13"/>
              <p:cNvSpPr txBox="1"/>
              <p:nvPr/>
            </p:nvSpPr>
            <p:spPr>
              <a:xfrm>
                <a:off x="1661384" y="1962811"/>
                <a:ext cx="85472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Aorta</a:t>
                </a:r>
                <a:endParaRPr lang="zh-TW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5" name="直線單箭頭接點 14"/>
              <p:cNvCxnSpPr>
                <a:stCxn id="14" idx="3"/>
              </p:cNvCxnSpPr>
              <p:nvPr/>
            </p:nvCxnSpPr>
            <p:spPr>
              <a:xfrm>
                <a:off x="2516105" y="2162866"/>
                <a:ext cx="1101517" cy="421734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單箭頭接點 15"/>
              <p:cNvCxnSpPr/>
              <p:nvPr/>
            </p:nvCxnSpPr>
            <p:spPr>
              <a:xfrm flipV="1">
                <a:off x="2114859" y="3309739"/>
                <a:ext cx="683827" cy="142228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單箭頭接點 16"/>
              <p:cNvCxnSpPr>
                <a:cxnSpLocks/>
              </p:cNvCxnSpPr>
              <p:nvPr/>
            </p:nvCxnSpPr>
            <p:spPr>
              <a:xfrm>
                <a:off x="2114859" y="3469863"/>
                <a:ext cx="683826" cy="252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文字方塊 17"/>
              <p:cNvSpPr txBox="1"/>
              <p:nvPr/>
            </p:nvSpPr>
            <p:spPr>
              <a:xfrm>
                <a:off x="640130" y="3210213"/>
                <a:ext cx="158088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Pulmonary </a:t>
                </a:r>
                <a:b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veins</a:t>
                </a:r>
                <a:endParaRPr lang="zh-TW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9" name="直線單箭頭接點 18"/>
              <p:cNvCxnSpPr/>
              <p:nvPr/>
            </p:nvCxnSpPr>
            <p:spPr>
              <a:xfrm flipV="1">
                <a:off x="2433400" y="4144597"/>
                <a:ext cx="683827" cy="142228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文字方塊 19"/>
              <p:cNvSpPr txBox="1"/>
              <p:nvPr/>
            </p:nvSpPr>
            <p:spPr>
              <a:xfrm>
                <a:off x="690093" y="4144545"/>
                <a:ext cx="16930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Right atrium</a:t>
                </a:r>
                <a:endParaRPr lang="zh-TW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文字方塊 20"/>
              <p:cNvSpPr txBox="1"/>
              <p:nvPr/>
            </p:nvSpPr>
            <p:spPr>
              <a:xfrm>
                <a:off x="1046809" y="4815763"/>
                <a:ext cx="196399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Right ventricle</a:t>
                </a:r>
                <a:endParaRPr lang="zh-TW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2" name="直線單箭頭接點 21"/>
              <p:cNvCxnSpPr/>
              <p:nvPr/>
            </p:nvCxnSpPr>
            <p:spPr>
              <a:xfrm flipV="1">
                <a:off x="2936466" y="4741075"/>
                <a:ext cx="763602" cy="296623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文字方塊 22"/>
              <p:cNvSpPr txBox="1"/>
              <p:nvPr/>
            </p:nvSpPr>
            <p:spPr>
              <a:xfrm>
                <a:off x="5324003" y="2744487"/>
                <a:ext cx="158088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Pulmonary </a:t>
                </a:r>
                <a:b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veins</a:t>
                </a:r>
                <a:endParaRPr lang="zh-TW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4" name="直線單箭頭接點 23"/>
              <p:cNvCxnSpPr/>
              <p:nvPr/>
            </p:nvCxnSpPr>
            <p:spPr>
              <a:xfrm flipH="1">
                <a:off x="4962865" y="2982606"/>
                <a:ext cx="392657" cy="25705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單箭頭接點 24"/>
              <p:cNvCxnSpPr/>
              <p:nvPr/>
            </p:nvCxnSpPr>
            <p:spPr>
              <a:xfrm flipH="1">
                <a:off x="5065960" y="2995458"/>
                <a:ext cx="289562" cy="277789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文字方塊 25"/>
              <p:cNvSpPr txBox="1"/>
              <p:nvPr/>
            </p:nvSpPr>
            <p:spPr>
              <a:xfrm>
                <a:off x="5779505" y="1969058"/>
                <a:ext cx="142564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Vena cava</a:t>
                </a:r>
                <a:endParaRPr lang="zh-TW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7" name="直線單箭頭接點 26"/>
              <p:cNvCxnSpPr/>
              <p:nvPr/>
            </p:nvCxnSpPr>
            <p:spPr>
              <a:xfrm>
                <a:off x="6904885" y="2344586"/>
                <a:ext cx="722196" cy="524955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文字方塊 27"/>
              <p:cNvSpPr txBox="1"/>
              <p:nvPr/>
            </p:nvSpPr>
            <p:spPr>
              <a:xfrm>
                <a:off x="9262245" y="1940580"/>
                <a:ext cx="158088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Pulmonary </a:t>
                </a:r>
                <a:b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arteries</a:t>
                </a:r>
                <a:endParaRPr lang="zh-TW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9" name="直線單箭頭接點 28"/>
              <p:cNvCxnSpPr/>
              <p:nvPr/>
            </p:nvCxnSpPr>
            <p:spPr>
              <a:xfrm flipH="1">
                <a:off x="8926705" y="2344586"/>
                <a:ext cx="294491" cy="471252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單箭頭接點 29"/>
              <p:cNvCxnSpPr>
                <a:cxnSpLocks/>
              </p:cNvCxnSpPr>
              <p:nvPr/>
            </p:nvCxnSpPr>
            <p:spPr>
              <a:xfrm flipH="1">
                <a:off x="7463246" y="2323942"/>
                <a:ext cx="1757950" cy="166709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文字方塊 30"/>
              <p:cNvSpPr txBox="1"/>
              <p:nvPr/>
            </p:nvSpPr>
            <p:spPr>
              <a:xfrm>
                <a:off x="9742008" y="2682232"/>
                <a:ext cx="96693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Left </a:t>
                </a:r>
                <a:b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atrium</a:t>
                </a:r>
                <a:endParaRPr lang="zh-TW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2" name="直線單箭頭接點 31"/>
              <p:cNvCxnSpPr>
                <a:stCxn id="31" idx="1"/>
              </p:cNvCxnSpPr>
              <p:nvPr/>
            </p:nvCxnSpPr>
            <p:spPr>
              <a:xfrm flipH="1">
                <a:off x="8937112" y="3036175"/>
                <a:ext cx="804896" cy="22813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文字方塊 32"/>
              <p:cNvSpPr txBox="1"/>
              <p:nvPr/>
            </p:nvSpPr>
            <p:spPr>
              <a:xfrm>
                <a:off x="9871611" y="4207114"/>
                <a:ext cx="123783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Left </a:t>
                </a:r>
              </a:p>
              <a:p>
                <a:r>
                  <a:rPr lang="en-GB" altLang="zh-TW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ventricle</a:t>
                </a:r>
                <a:endParaRPr lang="zh-TW" altLang="en-US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4" name="直線單箭頭接點 33"/>
              <p:cNvCxnSpPr/>
              <p:nvPr/>
            </p:nvCxnSpPr>
            <p:spPr>
              <a:xfrm flipH="1" flipV="1">
                <a:off x="9339560" y="4344600"/>
                <a:ext cx="539286" cy="237615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文字方塊 34"/>
          <p:cNvSpPr txBox="1"/>
          <p:nvPr/>
        </p:nvSpPr>
        <p:spPr>
          <a:xfrm>
            <a:off x="4630219" y="5784595"/>
            <a:ext cx="24891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>
                <a:latin typeface="Myriad Pro" panose="020B0503030403020204" charset="0"/>
                <a:hlinkClick r:id="rId4"/>
              </a:rPr>
              <a:t>Figure 1</a:t>
            </a:r>
            <a:r>
              <a:rPr lang="en-US" altLang="zh-TW" sz="1400" dirty="0">
                <a:latin typeface="Myriad Pro" panose="020B0503030403020204" charset="0"/>
              </a:rPr>
              <a:t> / </a:t>
            </a:r>
            <a:r>
              <a:rPr lang="en-US" altLang="zh-TW" sz="1400" dirty="0" err="1">
                <a:latin typeface="Myriad Pro" panose="020B0503030403020204" charset="0"/>
              </a:rPr>
              <a:t>OpenStax</a:t>
            </a:r>
            <a:r>
              <a:rPr lang="en-US" altLang="zh-TW" sz="1400" dirty="0">
                <a:latin typeface="Myriad Pro" panose="020B0503030403020204" charset="0"/>
              </a:rPr>
              <a:t> / </a:t>
            </a:r>
            <a:r>
              <a:rPr lang="en-US" altLang="zh-TW" sz="1400" dirty="0">
                <a:latin typeface="Myriad Pro" panose="020B0503030403020204" charset="0"/>
                <a:hlinkClick r:id="rId5"/>
              </a:rPr>
              <a:t>CC BY 4.0</a:t>
            </a:r>
            <a:endParaRPr lang="zh-TW" altLang="en-US" sz="1400" dirty="0">
              <a:latin typeface="Myriad Pro" panose="020B050303040302020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053268-3435-CB4B-BD69-E4513FBA21D5}"/>
              </a:ext>
            </a:extLst>
          </p:cNvPr>
          <p:cNvSpPr txBox="1"/>
          <p:nvPr/>
        </p:nvSpPr>
        <p:spPr>
          <a:xfrm>
            <a:off x="5221090" y="1352355"/>
            <a:ext cx="8914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hlinkClick r:id="rId6"/>
              </a:rPr>
              <a:t>VIDEO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98515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altLang="zh-TW" dirty="0"/>
          </a:p>
          <a:p>
            <a:endParaRPr lang="en-GB" altLang="zh-TW" dirty="0"/>
          </a:p>
          <a:p>
            <a:r>
              <a:rPr lang="en-GB" altLang="zh-TW" dirty="0"/>
              <a:t>Involuntary muscle</a:t>
            </a:r>
          </a:p>
          <a:p>
            <a:r>
              <a:rPr lang="en-GB" altLang="zh-TW" dirty="0"/>
              <a:t>Autonomic nervous system</a:t>
            </a:r>
            <a:br>
              <a:rPr lang="en-GB" altLang="zh-TW" dirty="0"/>
            </a:br>
            <a:r>
              <a:rPr lang="en-GB" altLang="zh-TW" dirty="0"/>
              <a:t>(</a:t>
            </a:r>
            <a:r>
              <a:rPr lang="zh-TW" altLang="en-US" dirty="0"/>
              <a:t>自主神經系統</a:t>
            </a:r>
            <a:r>
              <a:rPr lang="en-US" altLang="zh-TW" dirty="0"/>
              <a:t>)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u="sng" dirty="0"/>
              <a:t>Can we control our heartbeat?</a:t>
            </a:r>
            <a:br>
              <a:rPr lang="en-US" altLang="zh-TW" dirty="0"/>
            </a:br>
            <a:r>
              <a:rPr lang="zh-TW" altLang="en-US" dirty="0"/>
              <a:t>我們能控制自己的心跳嗎？</a:t>
            </a:r>
            <a:endParaRPr lang="zh-TW" altLang="en-US" u="sng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0BD6097-C589-4A22-BEDD-20D72BC6B1B9}"/>
              </a:ext>
            </a:extLst>
          </p:cNvPr>
          <p:cNvGrpSpPr/>
          <p:nvPr/>
        </p:nvGrpSpPr>
        <p:grpSpPr>
          <a:xfrm>
            <a:off x="372557" y="2352611"/>
            <a:ext cx="6275501" cy="707886"/>
            <a:chOff x="296138" y="1947096"/>
            <a:chExt cx="6275501" cy="707886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8C26739C-2618-1D48-B6CB-F088E599DC98}"/>
                </a:ext>
              </a:extLst>
            </p:cNvPr>
            <p:cNvSpPr/>
            <p:nvPr/>
          </p:nvSpPr>
          <p:spPr>
            <a:xfrm>
              <a:off x="296138" y="1947096"/>
              <a:ext cx="1101969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GB" sz="4000" b="1" dirty="0">
                  <a:ln w="0"/>
                  <a:solidFill>
                    <a:srgbClr val="FF0000"/>
                  </a:solidFill>
                </a:rPr>
                <a:t>NO!</a:t>
              </a:r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0BD52F3B-D713-A745-B2ED-0DE4A4B02D8D}"/>
                </a:ext>
              </a:extLst>
            </p:cNvPr>
            <p:cNvSpPr/>
            <p:nvPr/>
          </p:nvSpPr>
          <p:spPr>
            <a:xfrm>
              <a:off x="1586780" y="1947096"/>
              <a:ext cx="3292087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GB" sz="4000" dirty="0" err="1">
                  <a:ln w="0"/>
                  <a:solidFill>
                    <a:srgbClr val="413187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不受意志支配</a:t>
              </a:r>
              <a:endParaRPr lang="en-GB" sz="4000" dirty="0">
                <a:ln w="0"/>
                <a:solidFill>
                  <a:srgbClr val="41318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E6131C12-A025-4448-A2CE-CA8D1D6037E0}"/>
                </a:ext>
              </a:extLst>
            </p:cNvPr>
            <p:cNvSpPr/>
            <p:nvPr/>
          </p:nvSpPr>
          <p:spPr>
            <a:xfrm>
              <a:off x="5067541" y="1947096"/>
              <a:ext cx="1504098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harsh" dir="t"/>
              </a:scene3d>
              <a:sp3d extrusionH="57150" prstMaterial="matte">
                <a:bevelT w="63500" h="12700" prst="angle"/>
                <a:contourClr>
                  <a:schemeClr val="bg1">
                    <a:lumMod val="65000"/>
                  </a:schemeClr>
                </a:contourClr>
              </a:sp3d>
            </a:bodyPr>
            <a:lstStyle/>
            <a:p>
              <a:pPr algn="ctr"/>
              <a:r>
                <a:rPr lang="en-GB" sz="4000" b="1" cap="none" spc="0" dirty="0">
                  <a:ln/>
                  <a:solidFill>
                    <a:schemeClr val="accent3"/>
                  </a:solidFill>
                  <a:effectLst/>
                </a:rPr>
                <a:t>WHY?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B185068-1D1D-4590-A01F-67910F80439C}"/>
              </a:ext>
            </a:extLst>
          </p:cNvPr>
          <p:cNvGrpSpPr/>
          <p:nvPr/>
        </p:nvGrpSpPr>
        <p:grpSpPr>
          <a:xfrm>
            <a:off x="6712030" y="2268443"/>
            <a:ext cx="3990807" cy="3550723"/>
            <a:chOff x="3316941" y="3177638"/>
            <a:chExt cx="3990807" cy="3550723"/>
          </a:xfrm>
        </p:grpSpPr>
        <p:sp>
          <p:nvSpPr>
            <p:cNvPr id="9" name="Oval 23">
              <a:extLst>
                <a:ext uri="{FF2B5EF4-FFF2-40B4-BE49-F238E27FC236}">
                  <a16:creationId xmlns:a16="http://schemas.microsoft.com/office/drawing/2014/main" id="{3E3F4847-57A7-5A4A-A1A8-B39B10951018}"/>
                </a:ext>
              </a:extLst>
            </p:cNvPr>
            <p:cNvSpPr/>
            <p:nvPr/>
          </p:nvSpPr>
          <p:spPr>
            <a:xfrm>
              <a:off x="4360144" y="4513529"/>
              <a:ext cx="2947604" cy="1093445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1">
              <a:extLst>
                <a:ext uri="{FF2B5EF4-FFF2-40B4-BE49-F238E27FC236}">
                  <a16:creationId xmlns:a16="http://schemas.microsoft.com/office/drawing/2014/main" id="{EC015760-4BD5-CF4A-BD3A-07C4F3392AEA}"/>
                </a:ext>
              </a:extLst>
            </p:cNvPr>
            <p:cNvSpPr/>
            <p:nvPr/>
          </p:nvSpPr>
          <p:spPr>
            <a:xfrm>
              <a:off x="5177356" y="3177638"/>
              <a:ext cx="131318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0" cap="none" spc="0" dirty="0" err="1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Myriad Pro" panose="020B0503030403020204" charset="0"/>
                </a:rPr>
                <a:t>意志</a:t>
              </a:r>
              <a:endParaRPr lang="en-US" sz="44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cxnSp>
          <p:nvCxnSpPr>
            <p:cNvPr id="12" name="Straight Arrow Connector 13">
              <a:extLst>
                <a:ext uri="{FF2B5EF4-FFF2-40B4-BE49-F238E27FC236}">
                  <a16:creationId xmlns:a16="http://schemas.microsoft.com/office/drawing/2014/main" id="{4A67789A-B10C-A047-A507-FF975F810364}"/>
                </a:ext>
              </a:extLst>
            </p:cNvPr>
            <p:cNvCxnSpPr>
              <a:cxnSpLocks/>
              <a:stCxn id="11" idx="2"/>
              <a:endCxn id="13" idx="0"/>
            </p:cNvCxnSpPr>
            <p:nvPr/>
          </p:nvCxnSpPr>
          <p:spPr>
            <a:xfrm flipH="1">
              <a:off x="5131278" y="3947079"/>
              <a:ext cx="702668" cy="70741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B9DFD34-576B-4F6D-9C54-5F542E2FC9F5}"/>
                </a:ext>
              </a:extLst>
            </p:cNvPr>
            <p:cNvGrpSpPr/>
            <p:nvPr/>
          </p:nvGrpSpPr>
          <p:grpSpPr>
            <a:xfrm>
              <a:off x="4474688" y="4654490"/>
              <a:ext cx="2718517" cy="769441"/>
              <a:chOff x="4530546" y="4675531"/>
              <a:chExt cx="2718517" cy="769441"/>
            </a:xfrm>
          </p:grpSpPr>
          <p:sp>
            <p:nvSpPr>
              <p:cNvPr id="13" name="Rectangle 14">
                <a:extLst>
                  <a:ext uri="{FF2B5EF4-FFF2-40B4-BE49-F238E27FC236}">
                    <a16:creationId xmlns:a16="http://schemas.microsoft.com/office/drawing/2014/main" id="{471274B9-9185-4F4E-9F02-EA23F12F00B9}"/>
                  </a:ext>
                </a:extLst>
              </p:cNvPr>
              <p:cNvSpPr/>
              <p:nvPr/>
            </p:nvSpPr>
            <p:spPr>
              <a:xfrm>
                <a:off x="4530546" y="4675531"/>
                <a:ext cx="1313180" cy="76944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4400" b="0" cap="none" spc="0" dirty="0" err="1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Myriad Pro" panose="020B0503030403020204" charset="0"/>
                  </a:rPr>
                  <a:t>思考</a:t>
                </a:r>
                <a:endParaRPr lang="en-US" sz="4400" b="0" cap="none" spc="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14" name="Rectangle 15">
                <a:extLst>
                  <a:ext uri="{FF2B5EF4-FFF2-40B4-BE49-F238E27FC236}">
                    <a16:creationId xmlns:a16="http://schemas.microsoft.com/office/drawing/2014/main" id="{5F821525-EA88-6E42-B326-15FDBE77C5C2}"/>
                  </a:ext>
                </a:extLst>
              </p:cNvPr>
              <p:cNvSpPr/>
              <p:nvPr/>
            </p:nvSpPr>
            <p:spPr>
              <a:xfrm>
                <a:off x="5935883" y="4675531"/>
                <a:ext cx="1313180" cy="76944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4400" b="0" cap="none" spc="0" dirty="0" err="1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Myriad Pro" panose="020B0503030403020204" charset="0"/>
                  </a:rPr>
                  <a:t>決定</a:t>
                </a:r>
                <a:endParaRPr lang="en-US" sz="4400" b="0" cap="none" spc="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cxnSp>
          <p:nvCxnSpPr>
            <p:cNvPr id="15" name="Straight Arrow Connector 18">
              <a:extLst>
                <a:ext uri="{FF2B5EF4-FFF2-40B4-BE49-F238E27FC236}">
                  <a16:creationId xmlns:a16="http://schemas.microsoft.com/office/drawing/2014/main" id="{772C0E2E-01C2-AF40-93BB-773BF330DD95}"/>
                </a:ext>
              </a:extLst>
            </p:cNvPr>
            <p:cNvCxnSpPr>
              <a:stCxn id="11" idx="2"/>
              <a:endCxn id="14" idx="0"/>
            </p:cNvCxnSpPr>
            <p:nvPr/>
          </p:nvCxnSpPr>
          <p:spPr>
            <a:xfrm>
              <a:off x="5833946" y="3947079"/>
              <a:ext cx="702669" cy="70741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20">
              <a:extLst>
                <a:ext uri="{FF2B5EF4-FFF2-40B4-BE49-F238E27FC236}">
                  <a16:creationId xmlns:a16="http://schemas.microsoft.com/office/drawing/2014/main" id="{817E3A71-1029-1A47-AB03-E815AB4B09E8}"/>
                </a:ext>
              </a:extLst>
            </p:cNvPr>
            <p:cNvCxnSpPr>
              <a:cxnSpLocks/>
            </p:cNvCxnSpPr>
            <p:nvPr/>
          </p:nvCxnSpPr>
          <p:spPr>
            <a:xfrm>
              <a:off x="5833946" y="5453187"/>
              <a:ext cx="0" cy="61400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21">
              <a:extLst>
                <a:ext uri="{FF2B5EF4-FFF2-40B4-BE49-F238E27FC236}">
                  <a16:creationId xmlns:a16="http://schemas.microsoft.com/office/drawing/2014/main" id="{D4A9016D-D3CD-ED4B-8A69-8C9058F560DA}"/>
                </a:ext>
              </a:extLst>
            </p:cNvPr>
            <p:cNvSpPr/>
            <p:nvPr/>
          </p:nvSpPr>
          <p:spPr>
            <a:xfrm>
              <a:off x="5177356" y="5958920"/>
              <a:ext cx="1313180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0" cap="none" spc="0" dirty="0" err="1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Myriad Pro" panose="020B0503030403020204" charset="0"/>
                </a:rPr>
                <a:t>行動</a:t>
              </a:r>
              <a:endParaRPr lang="en-US" sz="44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pic>
          <p:nvPicPr>
            <p:cNvPr id="18" name="Graphic 28" descr="Clock outline">
              <a:extLst>
                <a:ext uri="{FF2B5EF4-FFF2-40B4-BE49-F238E27FC236}">
                  <a16:creationId xmlns:a16="http://schemas.microsoft.com/office/drawing/2014/main" id="{D50589DB-0C67-CD4E-A29D-0D3BC9E05F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316941" y="4493526"/>
              <a:ext cx="1091369" cy="10913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2039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>
            <a:normAutofit fontScale="90000"/>
          </a:bodyPr>
          <a:lstStyle/>
          <a:p>
            <a:r>
              <a:rPr lang="en-US" altLang="zh-TW" dirty="0"/>
              <a:t>Then how the heart regulates its rhythm?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pic>
        <p:nvPicPr>
          <p:cNvPr id="4" name="Graphic 4" descr="Heart with pulse outline">
            <a:extLst>
              <a:ext uri="{FF2B5EF4-FFF2-40B4-BE49-F238E27FC236}">
                <a16:creationId xmlns:a16="http://schemas.microsoft.com/office/drawing/2014/main" id="{EEFEDD51-C2A2-E244-8C1D-E3A2E4A5F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38566" y="1575784"/>
            <a:ext cx="1544400" cy="154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948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86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771E28"/>
      </a:hlink>
      <a:folHlink>
        <a:srgbClr val="771E28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自訂 51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2714</TotalTime>
  <Words>1132</Words>
  <Application>Microsoft Office PowerPoint</Application>
  <PresentationFormat>Widescreen</PresentationFormat>
  <Paragraphs>229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Calibri Light</vt:lpstr>
      <vt:lpstr>Calibri</vt:lpstr>
      <vt:lpstr>Arial</vt:lpstr>
      <vt:lpstr>helvetica</vt:lpstr>
      <vt:lpstr>Helvetica LT Std</vt:lpstr>
      <vt:lpstr>Myriad Pro</vt:lpstr>
      <vt:lpstr>Century Gothic</vt:lpstr>
      <vt:lpstr>Apple Color Emoji</vt:lpstr>
      <vt:lpstr>System Font Regular</vt:lpstr>
      <vt:lpstr>Office 佈景主題</vt:lpstr>
      <vt:lpstr>自訂設計</vt:lpstr>
      <vt:lpstr>PowerPoint Presentation</vt:lpstr>
      <vt:lpstr>Rundown (流程)</vt:lpstr>
      <vt:lpstr>Find your heart (找出您的心臟)</vt:lpstr>
      <vt:lpstr>Dextrocardia (右位心)</vt:lpstr>
      <vt:lpstr>Cardiovascular system (心血管系統) and Circulation (循環)</vt:lpstr>
      <vt:lpstr>Heart Anatomy (心臟解剖學)</vt:lpstr>
      <vt:lpstr>Cardiac cycle (心跳週期)</vt:lpstr>
      <vt:lpstr>Can we control our heartbeat? 我們能控制自己的心跳嗎？</vt:lpstr>
      <vt:lpstr>Then how the heart regulates its rhythm?</vt:lpstr>
      <vt:lpstr>Cardiac Conduction System (心臟傳導系統)</vt:lpstr>
      <vt:lpstr>How can we determine whether our heart is healthy or not?</vt:lpstr>
      <vt:lpstr>Activity 1: Detecting Heart Rate </vt:lpstr>
      <vt:lpstr>PowerPoint Presentation</vt:lpstr>
      <vt:lpstr>Electrocardiogram, ECG (心電圖)</vt:lpstr>
      <vt:lpstr>Electrocardiogram, ECG (心電圖)</vt:lpstr>
      <vt:lpstr>Normal ECG waveform (正常心電圖波形)</vt:lpstr>
      <vt:lpstr>Diseases that can be identified from an ECG (可以從心電圖檢測出的疾病)</vt:lpstr>
      <vt:lpstr>Activity 2: Micro:bit as ECG Apparatus</vt:lpstr>
      <vt:lpstr>Materials (材料)</vt:lpstr>
      <vt:lpstr>Assemble (組裝)</vt:lpstr>
      <vt:lpstr>Assemble (組裝)</vt:lpstr>
      <vt:lpstr>Assemble (組裝)</vt:lpstr>
      <vt:lpstr>Assemble (組裝)</vt:lpstr>
      <vt:lpstr>Assemble (組裝)</vt:lpstr>
      <vt:lpstr>Coding (編碼)</vt:lpstr>
      <vt:lpstr>ECG detection (心電圖檢測)</vt:lpstr>
      <vt:lpstr>Find out your data (查找您的數據)</vt:lpstr>
      <vt:lpstr>Calculate heart rate (計算心率)</vt:lpstr>
      <vt:lpstr>Discussion (討論)</vt:lpstr>
      <vt:lpstr>Summary (總結)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eksfong</cp:lastModifiedBy>
  <cp:revision>254</cp:revision>
  <cp:lastPrinted>2020-08-10T03:09:59Z</cp:lastPrinted>
  <dcterms:created xsi:type="dcterms:W3CDTF">2018-09-13T08:27:05Z</dcterms:created>
  <dcterms:modified xsi:type="dcterms:W3CDTF">2024-08-02T00:55:57Z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