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5"/>
  </p:notesMasterIdLst>
  <p:handoutMasterIdLst>
    <p:handoutMasterId r:id="rId76"/>
  </p:handoutMasterIdLst>
  <p:sldIdLst>
    <p:sldId id="307" r:id="rId5"/>
    <p:sldId id="308" r:id="rId6"/>
    <p:sldId id="358" r:id="rId7"/>
    <p:sldId id="361" r:id="rId8"/>
    <p:sldId id="406" r:id="rId9"/>
    <p:sldId id="426" r:id="rId10"/>
    <p:sldId id="320" r:id="rId11"/>
    <p:sldId id="348" r:id="rId12"/>
    <p:sldId id="329" r:id="rId13"/>
    <p:sldId id="330" r:id="rId14"/>
    <p:sldId id="404" r:id="rId15"/>
    <p:sldId id="410" r:id="rId16"/>
    <p:sldId id="411" r:id="rId17"/>
    <p:sldId id="374" r:id="rId18"/>
    <p:sldId id="423" r:id="rId19"/>
    <p:sldId id="405" r:id="rId20"/>
    <p:sldId id="393" r:id="rId21"/>
    <p:sldId id="412" r:id="rId22"/>
    <p:sldId id="413" r:id="rId23"/>
    <p:sldId id="382" r:id="rId24"/>
    <p:sldId id="414" r:id="rId25"/>
    <p:sldId id="416" r:id="rId26"/>
    <p:sldId id="415" r:id="rId27"/>
    <p:sldId id="417" r:id="rId28"/>
    <p:sldId id="418" r:id="rId29"/>
    <p:sldId id="427" r:id="rId30"/>
    <p:sldId id="419" r:id="rId31"/>
    <p:sldId id="432" r:id="rId32"/>
    <p:sldId id="433" r:id="rId33"/>
    <p:sldId id="428" r:id="rId34"/>
    <p:sldId id="434" r:id="rId35"/>
    <p:sldId id="431" r:id="rId36"/>
    <p:sldId id="429" r:id="rId37"/>
    <p:sldId id="420" r:id="rId38"/>
    <p:sldId id="409" r:id="rId39"/>
    <p:sldId id="435" r:id="rId40"/>
    <p:sldId id="436" r:id="rId41"/>
    <p:sldId id="421" r:id="rId42"/>
    <p:sldId id="422" r:id="rId43"/>
    <p:sldId id="396" r:id="rId44"/>
    <p:sldId id="403" r:id="rId45"/>
    <p:sldId id="397" r:id="rId46"/>
    <p:sldId id="425" r:id="rId47"/>
    <p:sldId id="437" r:id="rId48"/>
    <p:sldId id="443" r:id="rId49"/>
    <p:sldId id="444" r:id="rId50"/>
    <p:sldId id="445" r:id="rId51"/>
    <p:sldId id="447" r:id="rId52"/>
    <p:sldId id="446" r:id="rId53"/>
    <p:sldId id="448" r:id="rId54"/>
    <p:sldId id="449" r:id="rId55"/>
    <p:sldId id="398" r:id="rId56"/>
    <p:sldId id="401" r:id="rId57"/>
    <p:sldId id="399" r:id="rId58"/>
    <p:sldId id="402" r:id="rId59"/>
    <p:sldId id="450" r:id="rId60"/>
    <p:sldId id="407" r:id="rId61"/>
    <p:sldId id="454" r:id="rId62"/>
    <p:sldId id="451" r:id="rId63"/>
    <p:sldId id="453" r:id="rId64"/>
    <p:sldId id="441" r:id="rId65"/>
    <p:sldId id="438" r:id="rId66"/>
    <p:sldId id="439" r:id="rId67"/>
    <p:sldId id="440" r:id="rId68"/>
    <p:sldId id="442" r:id="rId69"/>
    <p:sldId id="455" r:id="rId70"/>
    <p:sldId id="424" r:id="rId71"/>
    <p:sldId id="400" r:id="rId72"/>
    <p:sldId id="456" r:id="rId73"/>
    <p:sldId id="288" r:id="rId74"/>
  </p:sldIdLst>
  <p:sldSz cx="12192000" cy="6858000"/>
  <p:notesSz cx="9939338" cy="68072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DFF"/>
    <a:srgbClr val="FF00FF"/>
    <a:srgbClr val="FF8989"/>
    <a:srgbClr val="C821AC"/>
    <a:srgbClr val="00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E69256-DFD5-488C-B073-C99932FE5876}" v="1264" dt="2024-01-15T23:39:16.2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microsoft.com/office/2015/10/relationships/revisionInfo" Target="revisionInfo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notesMaster" Target="notesMasters/notesMaster1.xml"/><Relationship Id="rId83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E9832CD6-CFFA-4B5F-9CD1-2B2196F577D5}"/>
    <pc:docChg chg="modSld">
      <pc:chgData name="eksfong" userId="826300d4-ad2d-4edf-afca-9163143bbe09" providerId="ADAL" clId="{E9832CD6-CFFA-4B5F-9CD1-2B2196F577D5}" dt="2023-12-13T08:25:24.219" v="74" actId="20577"/>
      <pc:docMkLst>
        <pc:docMk/>
      </pc:docMkLst>
      <pc:sldChg chg="modSp mod">
        <pc:chgData name="eksfong" userId="826300d4-ad2d-4edf-afca-9163143bbe09" providerId="ADAL" clId="{E9832CD6-CFFA-4B5F-9CD1-2B2196F577D5}" dt="2023-12-13T08:25:24.219" v="74" actId="20577"/>
        <pc:sldMkLst>
          <pc:docMk/>
          <pc:sldMk cId="691360677" sldId="307"/>
        </pc:sldMkLst>
        <pc:spChg chg="mod">
          <ac:chgData name="eksfong" userId="826300d4-ad2d-4edf-afca-9163143bbe09" providerId="ADAL" clId="{E9832CD6-CFFA-4B5F-9CD1-2B2196F577D5}" dt="2023-12-13T08:25:24.219" v="74" actId="20577"/>
          <ac:spMkLst>
            <pc:docMk/>
            <pc:sldMk cId="691360677" sldId="307"/>
            <ac:spMk id="3" creationId="{00000000-0000-0000-0000-000000000000}"/>
          </ac:spMkLst>
        </pc:spChg>
      </pc:sldChg>
    </pc:docChg>
  </pc:docChgLst>
  <pc:docChgLst>
    <pc:chgData name="eksfong" userId="826300d4-ad2d-4edf-afca-9163143bbe09" providerId="ADAL" clId="{BEE69256-DFD5-488C-B073-C99932FE5876}"/>
    <pc:docChg chg="undo redo custSel addSld delSld modSld sldOrd">
      <pc:chgData name="eksfong" userId="826300d4-ad2d-4edf-afca-9163143bbe09" providerId="ADAL" clId="{BEE69256-DFD5-488C-B073-C99932FE5876}" dt="2024-01-15T23:53:58.971" v="10424" actId="1076"/>
      <pc:docMkLst>
        <pc:docMk/>
      </pc:docMkLst>
      <pc:sldChg chg="modSp mod">
        <pc:chgData name="eksfong" userId="826300d4-ad2d-4edf-afca-9163143bbe09" providerId="ADAL" clId="{BEE69256-DFD5-488C-B073-C99932FE5876}" dt="2024-01-14T08:14:50.453" v="9090" actId="20577"/>
        <pc:sldMkLst>
          <pc:docMk/>
          <pc:sldMk cId="463285034" sldId="308"/>
        </pc:sldMkLst>
        <pc:graphicFrameChg chg="mod modGraphic">
          <ac:chgData name="eksfong" userId="826300d4-ad2d-4edf-afca-9163143bbe09" providerId="ADAL" clId="{BEE69256-DFD5-488C-B073-C99932FE5876}" dt="2024-01-14T08:14:50.453" v="9090" actId="20577"/>
          <ac:graphicFrameMkLst>
            <pc:docMk/>
            <pc:sldMk cId="463285034" sldId="308"/>
            <ac:graphicFrameMk id="5" creationId="{00000000-0000-0000-0000-000000000000}"/>
          </ac:graphicFrameMkLst>
        </pc:graphicFrameChg>
      </pc:sldChg>
      <pc:sldChg chg="modSp mod">
        <pc:chgData name="eksfong" userId="826300d4-ad2d-4edf-afca-9163143bbe09" providerId="ADAL" clId="{BEE69256-DFD5-488C-B073-C99932FE5876}" dt="2024-01-07T05:44:23.298" v="1610" actId="20577"/>
        <pc:sldMkLst>
          <pc:docMk/>
          <pc:sldMk cId="305409417" sldId="320"/>
        </pc:sldMkLst>
        <pc:spChg chg="mod">
          <ac:chgData name="eksfong" userId="826300d4-ad2d-4edf-afca-9163143bbe09" providerId="ADAL" clId="{BEE69256-DFD5-488C-B073-C99932FE5876}" dt="2024-01-07T05:44:23.298" v="1610" actId="20577"/>
          <ac:spMkLst>
            <pc:docMk/>
            <pc:sldMk cId="305409417" sldId="320"/>
            <ac:spMk id="7" creationId="{C9ECA6D3-ECC6-097F-801A-685F9DB83EA1}"/>
          </ac:spMkLst>
        </pc:spChg>
      </pc:sldChg>
      <pc:sldChg chg="ord">
        <pc:chgData name="eksfong" userId="826300d4-ad2d-4edf-afca-9163143bbe09" providerId="ADAL" clId="{BEE69256-DFD5-488C-B073-C99932FE5876}" dt="2024-01-06T08:58:36.632" v="681"/>
        <pc:sldMkLst>
          <pc:docMk/>
          <pc:sldMk cId="1814162645" sldId="329"/>
        </pc:sldMkLst>
      </pc:sldChg>
      <pc:sldChg chg="ord">
        <pc:chgData name="eksfong" userId="826300d4-ad2d-4edf-afca-9163143bbe09" providerId="ADAL" clId="{BEE69256-DFD5-488C-B073-C99932FE5876}" dt="2024-01-06T08:58:36.632" v="681"/>
        <pc:sldMkLst>
          <pc:docMk/>
          <pc:sldMk cId="3892573691" sldId="330"/>
        </pc:sldMkLst>
      </pc:sldChg>
      <pc:sldChg chg="ord">
        <pc:chgData name="eksfong" userId="826300d4-ad2d-4edf-afca-9163143bbe09" providerId="ADAL" clId="{BEE69256-DFD5-488C-B073-C99932FE5876}" dt="2024-01-06T08:58:36.632" v="681"/>
        <pc:sldMkLst>
          <pc:docMk/>
          <pc:sldMk cId="3683107962" sldId="348"/>
        </pc:sldMkLst>
      </pc:sldChg>
      <pc:sldChg chg="modSp mod">
        <pc:chgData name="eksfong" userId="826300d4-ad2d-4edf-afca-9163143bbe09" providerId="ADAL" clId="{BEE69256-DFD5-488C-B073-C99932FE5876}" dt="2024-01-07T05:43:05.741" v="1607" actId="20577"/>
        <pc:sldMkLst>
          <pc:docMk/>
          <pc:sldMk cId="2041885870" sldId="361"/>
        </pc:sldMkLst>
        <pc:graphicFrameChg chg="mod modGraphic">
          <ac:chgData name="eksfong" userId="826300d4-ad2d-4edf-afca-9163143bbe09" providerId="ADAL" clId="{BEE69256-DFD5-488C-B073-C99932FE5876}" dt="2024-01-07T05:43:05.741" v="1607" actId="20577"/>
          <ac:graphicFrameMkLst>
            <pc:docMk/>
            <pc:sldMk cId="2041885870" sldId="361"/>
            <ac:graphicFrameMk id="12" creationId="{00000000-0000-0000-0000-000000000000}"/>
          </ac:graphicFrameMkLst>
        </pc:graphicFrameChg>
      </pc:sldChg>
      <pc:sldChg chg="addSp delSp modSp mod modAnim modNotesTx">
        <pc:chgData name="eksfong" userId="826300d4-ad2d-4edf-afca-9163143bbe09" providerId="ADAL" clId="{BEE69256-DFD5-488C-B073-C99932FE5876}" dt="2024-01-06T08:19:27.087" v="549" actId="20577"/>
        <pc:sldMkLst>
          <pc:docMk/>
          <pc:sldMk cId="248080531" sldId="374"/>
        </pc:sldMkLst>
        <pc:spChg chg="mod">
          <ac:chgData name="eksfong" userId="826300d4-ad2d-4edf-afca-9163143bbe09" providerId="ADAL" clId="{BEE69256-DFD5-488C-B073-C99932FE5876}" dt="2024-01-06T03:26:50.834" v="317" actId="20577"/>
          <ac:spMkLst>
            <pc:docMk/>
            <pc:sldMk cId="248080531" sldId="374"/>
            <ac:spMk id="2" creationId="{E9BFBDBD-5A5C-D5BA-4737-8A8EDAC925FE}"/>
          </ac:spMkLst>
        </pc:spChg>
        <pc:spChg chg="add del mod">
          <ac:chgData name="eksfong" userId="826300d4-ad2d-4edf-afca-9163143bbe09" providerId="ADAL" clId="{BEE69256-DFD5-488C-B073-C99932FE5876}" dt="2024-01-06T03:14:27.741" v="255" actId="478"/>
          <ac:spMkLst>
            <pc:docMk/>
            <pc:sldMk cId="248080531" sldId="374"/>
            <ac:spMk id="7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3:13:35.201" v="249" actId="1076"/>
          <ac:spMkLst>
            <pc:docMk/>
            <pc:sldMk cId="248080531" sldId="374"/>
            <ac:spMk id="10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3:13:30.337" v="247" actId="1076"/>
          <ac:spMkLst>
            <pc:docMk/>
            <pc:sldMk cId="248080531" sldId="374"/>
            <ac:spMk id="12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3:13:30.337" v="247" actId="1076"/>
          <ac:spMkLst>
            <pc:docMk/>
            <pc:sldMk cId="248080531" sldId="374"/>
            <ac:spMk id="13" creationId="{00000000-0000-0000-0000-000000000000}"/>
          </ac:spMkLst>
        </pc:spChg>
        <pc:picChg chg="add del mod">
          <ac:chgData name="eksfong" userId="826300d4-ad2d-4edf-afca-9163143bbe09" providerId="ADAL" clId="{BEE69256-DFD5-488C-B073-C99932FE5876}" dt="2024-01-06T03:14:29.049" v="257" actId="478"/>
          <ac:picMkLst>
            <pc:docMk/>
            <pc:sldMk cId="248080531" sldId="374"/>
            <ac:picMk id="4" creationId="{00000000-0000-0000-0000-000000000000}"/>
          </ac:picMkLst>
        </pc:picChg>
        <pc:picChg chg="mod">
          <ac:chgData name="eksfong" userId="826300d4-ad2d-4edf-afca-9163143bbe09" providerId="ADAL" clId="{BEE69256-DFD5-488C-B073-C99932FE5876}" dt="2024-01-06T03:13:56.736" v="252" actId="1076"/>
          <ac:picMkLst>
            <pc:docMk/>
            <pc:sldMk cId="248080531" sldId="374"/>
            <ac:picMk id="8" creationId="{00000000-0000-0000-0000-000000000000}"/>
          </ac:picMkLst>
        </pc:picChg>
      </pc:sldChg>
      <pc:sldChg chg="addSp delSp modSp mod modNotesTx">
        <pc:chgData name="eksfong" userId="826300d4-ad2d-4edf-afca-9163143bbe09" providerId="ADAL" clId="{BEE69256-DFD5-488C-B073-C99932FE5876}" dt="2024-01-14T08:16:40.443" v="9139" actId="20577"/>
        <pc:sldMkLst>
          <pc:docMk/>
          <pc:sldMk cId="1991459849" sldId="382"/>
        </pc:sldMkLst>
        <pc:spChg chg="mod">
          <ac:chgData name="eksfong" userId="826300d4-ad2d-4edf-afca-9163143bbe09" providerId="ADAL" clId="{BEE69256-DFD5-488C-B073-C99932FE5876}" dt="2024-01-06T09:50:29.629" v="978" actId="20577"/>
          <ac:spMkLst>
            <pc:docMk/>
            <pc:sldMk cId="1991459849" sldId="382"/>
            <ac:spMk id="2" creationId="{0D8E991A-E31B-D992-33A9-01FC9837AD42}"/>
          </ac:spMkLst>
        </pc:spChg>
        <pc:spChg chg="add del mod">
          <ac:chgData name="eksfong" userId="826300d4-ad2d-4edf-afca-9163143bbe09" providerId="ADAL" clId="{BEE69256-DFD5-488C-B073-C99932FE5876}" dt="2024-01-14T08:16:23.490" v="9112" actId="478"/>
          <ac:spMkLst>
            <pc:docMk/>
            <pc:sldMk cId="1991459849" sldId="382"/>
            <ac:spMk id="3" creationId="{13A38520-E9B8-7C2C-1411-9EABE87715AB}"/>
          </ac:spMkLst>
        </pc:spChg>
        <pc:spChg chg="del">
          <ac:chgData name="eksfong" userId="826300d4-ad2d-4edf-afca-9163143bbe09" providerId="ADAL" clId="{BEE69256-DFD5-488C-B073-C99932FE5876}" dt="2024-01-06T09:49:23.933" v="962" actId="478"/>
          <ac:spMkLst>
            <pc:docMk/>
            <pc:sldMk cId="1991459849" sldId="382"/>
            <ac:spMk id="3" creationId="{BF467F64-7493-EB47-9BEF-BB2AA5041990}"/>
          </ac:spMkLst>
        </pc:spChg>
        <pc:spChg chg="add mod">
          <ac:chgData name="eksfong" userId="826300d4-ad2d-4edf-afca-9163143bbe09" providerId="ADAL" clId="{BEE69256-DFD5-488C-B073-C99932FE5876}" dt="2024-01-14T08:15:54.212" v="9093" actId="688"/>
          <ac:spMkLst>
            <pc:docMk/>
            <pc:sldMk cId="1991459849" sldId="382"/>
            <ac:spMk id="8" creationId="{ED2DA545-21E0-7335-183D-8C254C5A81B9}"/>
          </ac:spMkLst>
        </pc:spChg>
        <pc:spChg chg="add mod">
          <ac:chgData name="eksfong" userId="826300d4-ad2d-4edf-afca-9163143bbe09" providerId="ADAL" clId="{BEE69256-DFD5-488C-B073-C99932FE5876}" dt="2024-01-14T08:16:34.249" v="9114" actId="688"/>
          <ac:spMkLst>
            <pc:docMk/>
            <pc:sldMk cId="1991459849" sldId="382"/>
            <ac:spMk id="11" creationId="{F64746F0-B61E-95FF-80C2-BB9B2D6D7C3F}"/>
          </ac:spMkLst>
        </pc:spChg>
        <pc:cxnChg chg="add mod">
          <ac:chgData name="eksfong" userId="826300d4-ad2d-4edf-afca-9163143bbe09" providerId="ADAL" clId="{BEE69256-DFD5-488C-B073-C99932FE5876}" dt="2024-01-06T09:50:48.506" v="981" actId="1076"/>
          <ac:cxnSpMkLst>
            <pc:docMk/>
            <pc:sldMk cId="1991459849" sldId="382"/>
            <ac:cxnSpMk id="5" creationId="{30E70E06-86CA-4960-067D-447A25E6ECB1}"/>
          </ac:cxnSpMkLst>
        </pc:cxnChg>
        <pc:cxnChg chg="add mod">
          <ac:chgData name="eksfong" userId="826300d4-ad2d-4edf-afca-9163143bbe09" providerId="ADAL" clId="{BEE69256-DFD5-488C-B073-C99932FE5876}" dt="2024-01-14T08:16:11.547" v="9097" actId="688"/>
          <ac:cxnSpMkLst>
            <pc:docMk/>
            <pc:sldMk cId="1991459849" sldId="382"/>
            <ac:cxnSpMk id="6" creationId="{F5038E15-942D-3365-AC2D-9CA3F231D1BE}"/>
          </ac:cxnSpMkLst>
        </pc:cxnChg>
        <pc:cxnChg chg="add mod">
          <ac:chgData name="eksfong" userId="826300d4-ad2d-4edf-afca-9163143bbe09" providerId="ADAL" clId="{BEE69256-DFD5-488C-B073-C99932FE5876}" dt="2024-01-06T09:50:33.319" v="979" actId="571"/>
          <ac:cxnSpMkLst>
            <pc:docMk/>
            <pc:sldMk cId="1991459849" sldId="382"/>
            <ac:cxnSpMk id="9" creationId="{B6F10FA3-48DA-EA0B-12BD-417D6C2696D7}"/>
          </ac:cxnSpMkLst>
        </pc:cxnChg>
        <pc:cxnChg chg="add mod">
          <ac:chgData name="eksfong" userId="826300d4-ad2d-4edf-afca-9163143bbe09" providerId="ADAL" clId="{BEE69256-DFD5-488C-B073-C99932FE5876}" dt="2024-01-06T09:50:33.319" v="979" actId="571"/>
          <ac:cxnSpMkLst>
            <pc:docMk/>
            <pc:sldMk cId="1991459849" sldId="382"/>
            <ac:cxnSpMk id="10" creationId="{7DBA28AB-1DC5-A652-3754-52B5449FEF7C}"/>
          </ac:cxnSpMkLst>
        </pc:cxnChg>
      </pc:sldChg>
      <pc:sldChg chg="delSp modSp mod ord">
        <pc:chgData name="eksfong" userId="826300d4-ad2d-4edf-afca-9163143bbe09" providerId="ADAL" clId="{BEE69256-DFD5-488C-B073-C99932FE5876}" dt="2024-01-06T09:41:37.761" v="718"/>
        <pc:sldMkLst>
          <pc:docMk/>
          <pc:sldMk cId="403760236" sldId="393"/>
        </pc:sldMkLst>
        <pc:spChg chg="mod">
          <ac:chgData name="eksfong" userId="826300d4-ad2d-4edf-afca-9163143bbe09" providerId="ADAL" clId="{BEE69256-DFD5-488C-B073-C99932FE5876}" dt="2024-01-06T09:41:37.761" v="718"/>
          <ac:spMkLst>
            <pc:docMk/>
            <pc:sldMk cId="403760236" sldId="393"/>
            <ac:spMk id="2" creationId="{00000000-0000-0000-0000-000000000000}"/>
          </ac:spMkLst>
        </pc:spChg>
        <pc:spChg chg="del">
          <ac:chgData name="eksfong" userId="826300d4-ad2d-4edf-afca-9163143bbe09" providerId="ADAL" clId="{BEE69256-DFD5-488C-B073-C99932FE5876}" dt="2024-01-06T08:58:00.993" v="677" actId="478"/>
          <ac:spMkLst>
            <pc:docMk/>
            <pc:sldMk cId="403760236" sldId="393"/>
            <ac:spMk id="4" creationId="{A17D7086-396B-81BA-5C5F-1E4392BEB236}"/>
          </ac:spMkLst>
        </pc:spChg>
      </pc:sldChg>
      <pc:sldChg chg="addSp delSp modSp mod modClrScheme chgLayout">
        <pc:chgData name="eksfong" userId="826300d4-ad2d-4edf-afca-9163143bbe09" providerId="ADAL" clId="{BEE69256-DFD5-488C-B073-C99932FE5876}" dt="2024-01-14T08:35:07.120" v="9437" actId="1076"/>
        <pc:sldMkLst>
          <pc:docMk/>
          <pc:sldMk cId="274117262" sldId="397"/>
        </pc:sldMkLst>
        <pc:spChg chg="mod ord">
          <ac:chgData name="eksfong" userId="826300d4-ad2d-4edf-afca-9163143bbe09" providerId="ADAL" clId="{BEE69256-DFD5-488C-B073-C99932FE5876}" dt="2024-01-14T05:07:27.892" v="5530" actId="700"/>
          <ac:spMkLst>
            <pc:docMk/>
            <pc:sldMk cId="274117262" sldId="397"/>
            <ac:spMk id="2" creationId="{00000000-0000-0000-0000-000000000000}"/>
          </ac:spMkLst>
        </pc:spChg>
        <pc:spChg chg="mod ord">
          <ac:chgData name="eksfong" userId="826300d4-ad2d-4edf-afca-9163143bbe09" providerId="ADAL" clId="{BEE69256-DFD5-488C-B073-C99932FE5876}" dt="2024-01-14T05:07:27.892" v="5530" actId="700"/>
          <ac:spMkLst>
            <pc:docMk/>
            <pc:sldMk cId="274117262" sldId="397"/>
            <ac:spMk id="3" creationId="{00000000-0000-0000-0000-000000000000}"/>
          </ac:spMkLst>
        </pc:spChg>
        <pc:spChg chg="mod ord">
          <ac:chgData name="eksfong" userId="826300d4-ad2d-4edf-afca-9163143bbe09" providerId="ADAL" clId="{BEE69256-DFD5-488C-B073-C99932FE5876}" dt="2024-01-14T05:07:27.892" v="5530" actId="700"/>
          <ac:spMkLst>
            <pc:docMk/>
            <pc:sldMk cId="274117262" sldId="397"/>
            <ac:spMk id="4" creationId="{00000000-0000-0000-0000-000000000000}"/>
          </ac:spMkLst>
        </pc:spChg>
        <pc:spChg chg="add del">
          <ac:chgData name="eksfong" userId="826300d4-ad2d-4edf-afca-9163143bbe09" providerId="ADAL" clId="{BEE69256-DFD5-488C-B073-C99932FE5876}" dt="2024-01-14T05:07:32.751" v="5536" actId="21"/>
          <ac:spMkLst>
            <pc:docMk/>
            <pc:sldMk cId="274117262" sldId="397"/>
            <ac:spMk id="5" creationId="{00000000-0000-0000-0000-000000000000}"/>
          </ac:spMkLst>
        </pc:spChg>
        <pc:spChg chg="add del mod">
          <ac:chgData name="eksfong" userId="826300d4-ad2d-4edf-afca-9163143bbe09" providerId="ADAL" clId="{BEE69256-DFD5-488C-B073-C99932FE5876}" dt="2024-01-14T08:35:07.120" v="9437" actId="1076"/>
          <ac:spMkLst>
            <pc:docMk/>
            <pc:sldMk cId="274117262" sldId="397"/>
            <ac:spMk id="9" creationId="{00000000-0000-0000-0000-000000000000}"/>
          </ac:spMkLst>
        </pc:spChg>
        <pc:spChg chg="add del mod ord">
          <ac:chgData name="eksfong" userId="826300d4-ad2d-4edf-afca-9163143bbe09" providerId="ADAL" clId="{BEE69256-DFD5-488C-B073-C99932FE5876}" dt="2024-01-14T05:07:26.775" v="5529" actId="6264"/>
          <ac:spMkLst>
            <pc:docMk/>
            <pc:sldMk cId="274117262" sldId="397"/>
            <ac:spMk id="10" creationId="{98662325-A2FF-76B6-7B40-BCDD200EA925}"/>
          </ac:spMkLst>
        </pc:spChg>
        <pc:spChg chg="add del mod">
          <ac:chgData name="eksfong" userId="826300d4-ad2d-4edf-afca-9163143bbe09" providerId="ADAL" clId="{BEE69256-DFD5-488C-B073-C99932FE5876}" dt="2024-01-14T05:07:26.775" v="5529" actId="6264"/>
          <ac:spMkLst>
            <pc:docMk/>
            <pc:sldMk cId="274117262" sldId="397"/>
            <ac:spMk id="11" creationId="{E956C870-EE59-E3BD-B64E-F9E191E8D77D}"/>
          </ac:spMkLst>
        </pc:spChg>
        <pc:spChg chg="add del mod">
          <ac:chgData name="eksfong" userId="826300d4-ad2d-4edf-afca-9163143bbe09" providerId="ADAL" clId="{BEE69256-DFD5-488C-B073-C99932FE5876}" dt="2024-01-14T05:07:26.775" v="5529" actId="6264"/>
          <ac:spMkLst>
            <pc:docMk/>
            <pc:sldMk cId="274117262" sldId="397"/>
            <ac:spMk id="12" creationId="{4D9C147F-C9B6-8033-D617-B0D5939937D1}"/>
          </ac:spMkLst>
        </pc:spChg>
        <pc:spChg chg="add del mod">
          <ac:chgData name="eksfong" userId="826300d4-ad2d-4edf-afca-9163143bbe09" providerId="ADAL" clId="{BEE69256-DFD5-488C-B073-C99932FE5876}" dt="2024-01-14T05:07:26.775" v="5529" actId="6264"/>
          <ac:spMkLst>
            <pc:docMk/>
            <pc:sldMk cId="274117262" sldId="397"/>
            <ac:spMk id="13" creationId="{D64E61A8-BEDC-B7C1-6BF1-1DA47E703062}"/>
          </ac:spMkLst>
        </pc:spChg>
        <pc:spChg chg="add del mod ord">
          <ac:chgData name="eksfong" userId="826300d4-ad2d-4edf-afca-9163143bbe09" providerId="ADAL" clId="{BEE69256-DFD5-488C-B073-C99932FE5876}" dt="2024-01-14T05:07:27.892" v="5530" actId="700"/>
          <ac:spMkLst>
            <pc:docMk/>
            <pc:sldMk cId="274117262" sldId="397"/>
            <ac:spMk id="14" creationId="{B20C557E-8F31-01BF-1E5F-AF74BE25FE33}"/>
          </ac:spMkLst>
        </pc:spChg>
        <pc:picChg chg="add del">
          <ac:chgData name="eksfong" userId="826300d4-ad2d-4edf-afca-9163143bbe09" providerId="ADAL" clId="{BEE69256-DFD5-488C-B073-C99932FE5876}" dt="2024-01-14T05:07:30.752" v="5534" actId="21"/>
          <ac:picMkLst>
            <pc:docMk/>
            <pc:sldMk cId="274117262" sldId="397"/>
            <ac:picMk id="6" creationId="{00000000-0000-0000-0000-000000000000}"/>
          </ac:picMkLst>
        </pc:picChg>
        <pc:picChg chg="del">
          <ac:chgData name="eksfong" userId="826300d4-ad2d-4edf-afca-9163143bbe09" providerId="ADAL" clId="{BEE69256-DFD5-488C-B073-C99932FE5876}" dt="2024-01-14T05:07:08.799" v="5518" actId="21"/>
          <ac:picMkLst>
            <pc:docMk/>
            <pc:sldMk cId="274117262" sldId="397"/>
            <ac:picMk id="7" creationId="{00000000-0000-0000-0000-000000000000}"/>
          </ac:picMkLst>
        </pc:picChg>
        <pc:picChg chg="add del mod">
          <ac:chgData name="eksfong" userId="826300d4-ad2d-4edf-afca-9163143bbe09" providerId="ADAL" clId="{BEE69256-DFD5-488C-B073-C99932FE5876}" dt="2024-01-14T05:07:34.946" v="5538" actId="21"/>
          <ac:picMkLst>
            <pc:docMk/>
            <pc:sldMk cId="274117262" sldId="397"/>
            <ac:picMk id="8" creationId="{00000000-0000-0000-0000-000000000000}"/>
          </ac:picMkLst>
        </pc:picChg>
      </pc:sldChg>
      <pc:sldChg chg="modSp mod">
        <pc:chgData name="eksfong" userId="826300d4-ad2d-4edf-afca-9163143bbe09" providerId="ADAL" clId="{BEE69256-DFD5-488C-B073-C99932FE5876}" dt="2024-01-14T08:34:57.290" v="9436" actId="20577"/>
        <pc:sldMkLst>
          <pc:docMk/>
          <pc:sldMk cId="921880776" sldId="403"/>
        </pc:sldMkLst>
        <pc:spChg chg="mod">
          <ac:chgData name="eksfong" userId="826300d4-ad2d-4edf-afca-9163143bbe09" providerId="ADAL" clId="{BEE69256-DFD5-488C-B073-C99932FE5876}" dt="2024-01-14T08:34:57.290" v="9436" actId="20577"/>
          <ac:spMkLst>
            <pc:docMk/>
            <pc:sldMk cId="921880776" sldId="403"/>
            <ac:spMk id="3" creationId="{00000000-0000-0000-0000-000000000000}"/>
          </ac:spMkLst>
        </pc:spChg>
      </pc:sldChg>
      <pc:sldChg chg="addSp modSp mod modAnim">
        <pc:chgData name="eksfong" userId="826300d4-ad2d-4edf-afca-9163143bbe09" providerId="ADAL" clId="{BEE69256-DFD5-488C-B073-C99932FE5876}" dt="2024-01-06T08:52:46.632" v="653" actId="20577"/>
        <pc:sldMkLst>
          <pc:docMk/>
          <pc:sldMk cId="1956077432" sldId="404"/>
        </pc:sldMkLst>
        <pc:spChg chg="add 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3" creationId="{9D48693C-C6F6-65E8-5567-10F81477D10F}"/>
          </ac:spMkLst>
        </pc:spChg>
        <pc:spChg chg="add mod">
          <ac:chgData name="eksfong" userId="826300d4-ad2d-4edf-afca-9163143bbe09" providerId="ADAL" clId="{BEE69256-DFD5-488C-B073-C99932FE5876}" dt="2024-01-06T08:52:46.632" v="653" actId="20577"/>
          <ac:spMkLst>
            <pc:docMk/>
            <pc:sldMk cId="1956077432" sldId="404"/>
            <ac:spMk id="4" creationId="{6F9717F4-D015-4665-0556-20EAC6D7ABD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3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4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5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6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7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8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19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8:52:43.659" v="645" actId="1076"/>
          <ac:spMkLst>
            <pc:docMk/>
            <pc:sldMk cId="1956077432" sldId="404"/>
            <ac:spMk id="20" creationId="{00000000-0000-0000-0000-000000000000}"/>
          </ac:spMkLst>
        </pc:spChg>
      </pc:sldChg>
      <pc:sldChg chg="addSp delSp modSp mod modNotesTx">
        <pc:chgData name="eksfong" userId="826300d4-ad2d-4edf-afca-9163143bbe09" providerId="ADAL" clId="{BEE69256-DFD5-488C-B073-C99932FE5876}" dt="2024-01-15T23:41:22.766" v="10417" actId="1076"/>
        <pc:sldMkLst>
          <pc:docMk/>
          <pc:sldMk cId="2251966229" sldId="405"/>
        </pc:sldMkLst>
        <pc:spChg chg="add del mod">
          <ac:chgData name="eksfong" userId="826300d4-ad2d-4edf-afca-9163143bbe09" providerId="ADAL" clId="{BEE69256-DFD5-488C-B073-C99932FE5876}" dt="2024-01-15T23:41:18.592" v="10415" actId="22"/>
          <ac:spMkLst>
            <pc:docMk/>
            <pc:sldMk cId="2251966229" sldId="405"/>
            <ac:spMk id="5" creationId="{CEAD70DB-B24A-8D7A-DF89-295F11DA5862}"/>
          </ac:spMkLst>
        </pc:spChg>
        <pc:spChg chg="add del mod">
          <ac:chgData name="eksfong" userId="826300d4-ad2d-4edf-afca-9163143bbe09" providerId="ADAL" clId="{BEE69256-DFD5-488C-B073-C99932FE5876}" dt="2024-01-06T09:14:15.912" v="685" actId="22"/>
          <ac:spMkLst>
            <pc:docMk/>
            <pc:sldMk cId="2251966229" sldId="405"/>
            <ac:spMk id="6" creationId="{863040BD-EB96-0930-C80D-AC357204E75C}"/>
          </ac:spMkLst>
        </pc:spChg>
        <pc:picChg chg="del">
          <ac:chgData name="eksfong" userId="826300d4-ad2d-4edf-afca-9163143bbe09" providerId="ADAL" clId="{BEE69256-DFD5-488C-B073-C99932FE5876}" dt="2024-01-06T09:14:12.738" v="682" actId="478"/>
          <ac:picMkLst>
            <pc:docMk/>
            <pc:sldMk cId="2251966229" sldId="405"/>
            <ac:picMk id="5" creationId="{00000000-0000-0000-0000-000000000000}"/>
          </ac:picMkLst>
        </pc:picChg>
        <pc:picChg chg="add mod ord">
          <ac:chgData name="eksfong" userId="826300d4-ad2d-4edf-afca-9163143bbe09" providerId="ADAL" clId="{BEE69256-DFD5-488C-B073-C99932FE5876}" dt="2024-01-15T23:41:22.766" v="10417" actId="1076"/>
          <ac:picMkLst>
            <pc:docMk/>
            <pc:sldMk cId="2251966229" sldId="405"/>
            <ac:picMk id="7" creationId="{7A63749D-CCEB-3BE5-4B15-C09B710B421A}"/>
          </ac:picMkLst>
        </pc:picChg>
        <pc:picChg chg="add del">
          <ac:chgData name="eksfong" userId="826300d4-ad2d-4edf-afca-9163143bbe09" providerId="ADAL" clId="{BEE69256-DFD5-488C-B073-C99932FE5876}" dt="2024-01-06T09:14:14.614" v="684" actId="22"/>
          <ac:picMkLst>
            <pc:docMk/>
            <pc:sldMk cId="2251966229" sldId="405"/>
            <ac:picMk id="8" creationId="{54CBBBAE-EFE7-D65A-9833-148B05296B86}"/>
          </ac:picMkLst>
        </pc:picChg>
        <pc:picChg chg="add del mod ord">
          <ac:chgData name="eksfong" userId="826300d4-ad2d-4edf-afca-9163143bbe09" providerId="ADAL" clId="{BEE69256-DFD5-488C-B073-C99932FE5876}" dt="2024-01-15T23:41:17.705" v="10414" actId="478"/>
          <ac:picMkLst>
            <pc:docMk/>
            <pc:sldMk cId="2251966229" sldId="405"/>
            <ac:picMk id="10" creationId="{36CC0515-D740-5533-898F-5FFA1535A615}"/>
          </ac:picMkLst>
        </pc:picChg>
      </pc:sldChg>
      <pc:sldChg chg="delSp modSp mod">
        <pc:chgData name="eksfong" userId="826300d4-ad2d-4edf-afca-9163143bbe09" providerId="ADAL" clId="{BEE69256-DFD5-488C-B073-C99932FE5876}" dt="2024-01-07T05:43:26.708" v="1609" actId="14100"/>
        <pc:sldMkLst>
          <pc:docMk/>
          <pc:sldMk cId="1604507706" sldId="406"/>
        </pc:sldMkLst>
        <pc:spChg chg="del">
          <ac:chgData name="eksfong" userId="826300d4-ad2d-4edf-afca-9163143bbe09" providerId="ADAL" clId="{BEE69256-DFD5-488C-B073-C99932FE5876}" dt="2024-01-07T05:43:24.912" v="1608" actId="478"/>
          <ac:spMkLst>
            <pc:docMk/>
            <pc:sldMk cId="1604507706" sldId="406"/>
            <ac:spMk id="2" creationId="{F352B6DA-3B67-EC1F-4BBE-0741DDECDF60}"/>
          </ac:spMkLst>
        </pc:spChg>
        <pc:graphicFrameChg chg="mod modGraphic">
          <ac:chgData name="eksfong" userId="826300d4-ad2d-4edf-afca-9163143bbe09" providerId="ADAL" clId="{BEE69256-DFD5-488C-B073-C99932FE5876}" dt="2024-01-07T05:43:26.708" v="1609" actId="14100"/>
          <ac:graphicFrameMkLst>
            <pc:docMk/>
            <pc:sldMk cId="1604507706" sldId="406"/>
            <ac:graphicFrameMk id="5" creationId="{FFE248E7-2D8A-9F87-316D-E09E1C09A441}"/>
          </ac:graphicFrameMkLst>
        </pc:graphicFrameChg>
      </pc:sldChg>
      <pc:sldChg chg="addSp delSp modSp mod modAnim">
        <pc:chgData name="eksfong" userId="826300d4-ad2d-4edf-afca-9163143bbe09" providerId="ADAL" clId="{BEE69256-DFD5-488C-B073-C99932FE5876}" dt="2024-01-14T08:46:28.661" v="9687" actId="1076"/>
        <pc:sldMkLst>
          <pc:docMk/>
          <pc:sldMk cId="2560990619" sldId="407"/>
        </pc:sldMkLst>
        <pc:spChg chg="mod">
          <ac:chgData name="eksfong" userId="826300d4-ad2d-4edf-afca-9163143bbe09" providerId="ADAL" clId="{BEE69256-DFD5-488C-B073-C99932FE5876}" dt="2024-01-14T08:42:17.632" v="9652" actId="14100"/>
          <ac:spMkLst>
            <pc:docMk/>
            <pc:sldMk cId="2560990619" sldId="407"/>
            <ac:spMk id="2" creationId="{86FF90DB-85CA-1E1D-F27C-4D4326E10F2D}"/>
          </ac:spMkLst>
        </pc:spChg>
        <pc:spChg chg="mod">
          <ac:chgData name="eksfong" userId="826300d4-ad2d-4edf-afca-9163143bbe09" providerId="ADAL" clId="{BEE69256-DFD5-488C-B073-C99932FE5876}" dt="2024-01-14T04:50:50.342" v="5498" actId="14100"/>
          <ac:spMkLst>
            <pc:docMk/>
            <pc:sldMk cId="2560990619" sldId="407"/>
            <ac:spMk id="3" creationId="{0C2F27E2-B5A0-6227-C36F-CD87CB2D1697}"/>
          </ac:spMkLst>
        </pc:spChg>
        <pc:spChg chg="mod">
          <ac:chgData name="eksfong" userId="826300d4-ad2d-4edf-afca-9163143bbe09" providerId="ADAL" clId="{BEE69256-DFD5-488C-B073-C99932FE5876}" dt="2024-01-14T04:56:37.412" v="5516" actId="1076"/>
          <ac:spMkLst>
            <pc:docMk/>
            <pc:sldMk cId="2560990619" sldId="407"/>
            <ac:spMk id="5" creationId="{00000000-0000-0000-0000-000000000000}"/>
          </ac:spMkLst>
        </pc:spChg>
        <pc:spChg chg="add mod">
          <ac:chgData name="eksfong" userId="826300d4-ad2d-4edf-afca-9163143bbe09" providerId="ADAL" clId="{BEE69256-DFD5-488C-B073-C99932FE5876}" dt="2024-01-14T04:56:42.233" v="5517" actId="1076"/>
          <ac:spMkLst>
            <pc:docMk/>
            <pc:sldMk cId="2560990619" sldId="407"/>
            <ac:spMk id="6" creationId="{18CE83DF-281E-4FCC-BE1E-D02B5C011872}"/>
          </ac:spMkLst>
        </pc:spChg>
        <pc:picChg chg="del">
          <ac:chgData name="eksfong" userId="826300d4-ad2d-4edf-afca-9163143bbe09" providerId="ADAL" clId="{BEE69256-DFD5-488C-B073-C99932FE5876}" dt="2024-01-14T08:46:08.219" v="9681" actId="478"/>
          <ac:picMkLst>
            <pc:docMk/>
            <pc:sldMk cId="2560990619" sldId="407"/>
            <ac:picMk id="7" creationId="{00000000-0000-0000-0000-000000000000}"/>
          </ac:picMkLst>
        </pc:picChg>
        <pc:picChg chg="mod">
          <ac:chgData name="eksfong" userId="826300d4-ad2d-4edf-afca-9163143bbe09" providerId="ADAL" clId="{BEE69256-DFD5-488C-B073-C99932FE5876}" dt="2024-01-14T04:56:37.412" v="5516" actId="1076"/>
          <ac:picMkLst>
            <pc:docMk/>
            <pc:sldMk cId="2560990619" sldId="407"/>
            <ac:picMk id="8" creationId="{00000000-0000-0000-0000-000000000000}"/>
          </ac:picMkLst>
        </pc:picChg>
        <pc:picChg chg="mod">
          <ac:chgData name="eksfong" userId="826300d4-ad2d-4edf-afca-9163143bbe09" providerId="ADAL" clId="{BEE69256-DFD5-488C-B073-C99932FE5876}" dt="2024-01-14T04:56:42.233" v="5517" actId="1076"/>
          <ac:picMkLst>
            <pc:docMk/>
            <pc:sldMk cId="2560990619" sldId="407"/>
            <ac:picMk id="9" creationId="{00000000-0000-0000-0000-000000000000}"/>
          </ac:picMkLst>
        </pc:picChg>
        <pc:picChg chg="add mod">
          <ac:chgData name="eksfong" userId="826300d4-ad2d-4edf-afca-9163143bbe09" providerId="ADAL" clId="{BEE69256-DFD5-488C-B073-C99932FE5876}" dt="2024-01-14T08:46:28.661" v="9687" actId="1076"/>
          <ac:picMkLst>
            <pc:docMk/>
            <pc:sldMk cId="2560990619" sldId="407"/>
            <ac:picMk id="10" creationId="{37F7B96F-96B1-6962-E56A-136154E85AA7}"/>
          </ac:picMkLst>
        </pc:picChg>
      </pc:sldChg>
      <pc:sldChg chg="new del">
        <pc:chgData name="eksfong" userId="826300d4-ad2d-4edf-afca-9163143bbe09" providerId="ADAL" clId="{BEE69256-DFD5-488C-B073-C99932FE5876}" dt="2024-01-06T03:14:33.284" v="259" actId="47"/>
        <pc:sldMkLst>
          <pc:docMk/>
          <pc:sldMk cId="4219930840" sldId="408"/>
        </pc:sldMkLst>
      </pc:sldChg>
      <pc:sldChg chg="addSp delSp modSp add mod ord addAnim delAnim modAnim modNotesTx">
        <pc:chgData name="eksfong" userId="826300d4-ad2d-4edf-afca-9163143bbe09" providerId="ADAL" clId="{BEE69256-DFD5-488C-B073-C99932FE5876}" dt="2024-01-14T08:19:33.813" v="9176"/>
        <pc:sldMkLst>
          <pc:docMk/>
          <pc:sldMk cId="2675417015" sldId="409"/>
        </pc:sldMkLst>
        <pc:spChg chg="mod">
          <ac:chgData name="eksfong" userId="826300d4-ad2d-4edf-afca-9163143bbe09" providerId="ADAL" clId="{BEE69256-DFD5-488C-B073-C99932FE5876}" dt="2024-01-14T08:19:33.813" v="9176"/>
          <ac:spMkLst>
            <pc:docMk/>
            <pc:sldMk cId="2675417015" sldId="409"/>
            <ac:spMk id="2" creationId="{E9BFBDBD-5A5C-D5BA-4737-8A8EDAC925FE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3" creationId="{0E8B2D79-7DB9-9D70-8FED-2EFE193F0F29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4" creationId="{BEDD3122-F343-5032-11A0-9C6CF8DD76D1}"/>
          </ac:spMkLst>
        </pc:spChg>
        <pc:spChg chg="mod">
          <ac:chgData name="eksfong" userId="826300d4-ad2d-4edf-afca-9163143bbe09" providerId="ADAL" clId="{BEE69256-DFD5-488C-B073-C99932FE5876}" dt="2024-01-14T04:17:34.537" v="4919" actId="1076"/>
          <ac:spMkLst>
            <pc:docMk/>
            <pc:sldMk cId="2675417015" sldId="409"/>
            <ac:spMk id="5" creationId="{C33D6E06-AACA-8144-3BA3-71016D857159}"/>
          </ac:spMkLst>
        </pc:spChg>
        <pc:spChg chg="del mod">
          <ac:chgData name="eksfong" userId="826300d4-ad2d-4edf-afca-9163143bbe09" providerId="ADAL" clId="{BEE69256-DFD5-488C-B073-C99932FE5876}" dt="2024-01-14T08:19:26.454" v="9174"/>
          <ac:spMkLst>
            <pc:docMk/>
            <pc:sldMk cId="2675417015" sldId="409"/>
            <ac:spMk id="7" creationId="{00000000-0000-0000-0000-000000000000}"/>
          </ac:spMkLst>
        </pc:spChg>
        <pc:spChg chg="del">
          <ac:chgData name="eksfong" userId="826300d4-ad2d-4edf-afca-9163143bbe09" providerId="ADAL" clId="{BEE69256-DFD5-488C-B073-C99932FE5876}" dt="2024-01-06T03:14:55.884" v="292" actId="478"/>
          <ac:spMkLst>
            <pc:docMk/>
            <pc:sldMk cId="2675417015" sldId="409"/>
            <ac:spMk id="10" creationId="{00000000-0000-0000-0000-000000000000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12" creationId="{00000000-0000-0000-0000-000000000000}"/>
          </ac:spMkLst>
        </pc:spChg>
        <pc:spChg chg="add del">
          <ac:chgData name="eksfong" userId="826300d4-ad2d-4edf-afca-9163143bbe09" providerId="ADAL" clId="{BEE69256-DFD5-488C-B073-C99932FE5876}" dt="2024-01-06T03:15:05.497" v="297" actId="478"/>
          <ac:spMkLst>
            <pc:docMk/>
            <pc:sldMk cId="2675417015" sldId="409"/>
            <ac:spMk id="13" creationId="{00000000-0000-0000-0000-000000000000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14" creationId="{221DC8CC-61CC-3359-9504-DDC1E408C552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15" creationId="{3D3CF1C1-BEEE-640D-F086-C1BE9F0E73E0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16" creationId="{A0C981FF-7C89-BF1F-18A0-3A2BD31B5F97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17" creationId="{10135B19-EF53-B563-CB9A-47143C263D1D}"/>
          </ac:spMkLst>
        </pc:spChg>
        <pc:spChg chg="add mod">
          <ac:chgData name="eksfong" userId="826300d4-ad2d-4edf-afca-9163143bbe09" providerId="ADAL" clId="{BEE69256-DFD5-488C-B073-C99932FE5876}" dt="2024-01-06T08:28:43.451" v="617" actId="571"/>
          <ac:spMkLst>
            <pc:docMk/>
            <pc:sldMk cId="2675417015" sldId="409"/>
            <ac:spMk id="18" creationId="{7D4B6652-7FB2-CE43-D2F6-47E67B8C5F6D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19" creationId="{E6DB6F07-4C29-8E0A-750A-7E2B362B8001}"/>
          </ac:spMkLst>
        </pc:spChg>
        <pc:spChg chg="add del mod">
          <ac:chgData name="eksfong" userId="826300d4-ad2d-4edf-afca-9163143bbe09" providerId="ADAL" clId="{BEE69256-DFD5-488C-B073-C99932FE5876}" dt="2024-01-14T03:46:22.349" v="4492" actId="478"/>
          <ac:spMkLst>
            <pc:docMk/>
            <pc:sldMk cId="2675417015" sldId="409"/>
            <ac:spMk id="20" creationId="{32431166-8255-FE3B-F084-4BD0E896EF86}"/>
          </ac:spMkLst>
        </pc:spChg>
        <pc:spChg chg="add 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21" creationId="{75C9E88E-99C9-2E13-39FF-EFBFEB56FA44}"/>
          </ac:spMkLst>
        </pc:spChg>
        <pc:spChg chg="add mod">
          <ac:chgData name="eksfong" userId="826300d4-ad2d-4edf-afca-9163143bbe09" providerId="ADAL" clId="{BEE69256-DFD5-488C-B073-C99932FE5876}" dt="2024-01-14T03:59:57.155" v="4709" actId="164"/>
          <ac:spMkLst>
            <pc:docMk/>
            <pc:sldMk cId="2675417015" sldId="409"/>
            <ac:spMk id="28" creationId="{ED1BDA70-6755-3630-13A5-0014E0AFF07C}"/>
          </ac:spMkLst>
        </pc:spChg>
        <pc:spChg chg="mod">
          <ac:chgData name="eksfong" userId="826300d4-ad2d-4edf-afca-9163143bbe09" providerId="ADAL" clId="{BEE69256-DFD5-488C-B073-C99932FE5876}" dt="2024-01-14T04:00:01.930" v="4711" actId="20577"/>
          <ac:spMkLst>
            <pc:docMk/>
            <pc:sldMk cId="2675417015" sldId="409"/>
            <ac:spMk id="32" creationId="{9D882563-9993-DE29-77A6-66E94583FB7A}"/>
          </ac:spMkLst>
        </pc:spChg>
        <pc:spChg chg="mod">
          <ac:chgData name="eksfong" userId="826300d4-ad2d-4edf-afca-9163143bbe09" providerId="ADAL" clId="{BEE69256-DFD5-488C-B073-C99932FE5876}" dt="2024-01-14T04:00:04.880" v="4713" actId="20577"/>
          <ac:spMkLst>
            <pc:docMk/>
            <pc:sldMk cId="2675417015" sldId="409"/>
            <ac:spMk id="35" creationId="{B7960B7E-90FB-D32E-2758-BFB98A09FD38}"/>
          </ac:spMkLst>
        </pc:spChg>
        <pc:spChg chg="mod">
          <ac:chgData name="eksfong" userId="826300d4-ad2d-4edf-afca-9163143bbe09" providerId="ADAL" clId="{BEE69256-DFD5-488C-B073-C99932FE5876}" dt="2024-01-14T04:00:07.262" v="4715" actId="20577"/>
          <ac:spMkLst>
            <pc:docMk/>
            <pc:sldMk cId="2675417015" sldId="409"/>
            <ac:spMk id="38" creationId="{B8351C28-8131-2901-AA31-431D04FFD549}"/>
          </ac:spMkLst>
        </pc:spChg>
        <pc:spChg chg="mod">
          <ac:chgData name="eksfong" userId="826300d4-ad2d-4edf-afca-9163143bbe09" providerId="ADAL" clId="{BEE69256-DFD5-488C-B073-C99932FE5876}" dt="2024-01-14T04:00:12.218" v="4718" actId="20577"/>
          <ac:spMkLst>
            <pc:docMk/>
            <pc:sldMk cId="2675417015" sldId="409"/>
            <ac:spMk id="41" creationId="{36AB8631-CC50-2469-CF78-D11D526FCB9F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44" creationId="{E547A658-6A1D-0465-E42F-1D194AED559E}"/>
          </ac:spMkLst>
        </pc:spChg>
        <pc:spChg chg="mod">
          <ac:chgData name="eksfong" userId="826300d4-ad2d-4edf-afca-9163143bbe09" providerId="ADAL" clId="{BEE69256-DFD5-488C-B073-C99932FE5876}" dt="2024-01-14T04:00:18.113" v="4719" actId="571"/>
          <ac:spMkLst>
            <pc:docMk/>
            <pc:sldMk cId="2675417015" sldId="409"/>
            <ac:spMk id="47" creationId="{9BE49229-522F-4485-1A24-230815CE183C}"/>
          </ac:spMkLst>
        </pc:spChg>
        <pc:spChg chg="mod">
          <ac:chgData name="eksfong" userId="826300d4-ad2d-4edf-afca-9163143bbe09" providerId="ADAL" clId="{BEE69256-DFD5-488C-B073-C99932FE5876}" dt="2024-01-14T04:00:18.113" v="4719" actId="571"/>
          <ac:spMkLst>
            <pc:docMk/>
            <pc:sldMk cId="2675417015" sldId="409"/>
            <ac:spMk id="50" creationId="{5CAF235F-96B9-561E-0CA6-E61D6C342BAC}"/>
          </ac:spMkLst>
        </pc:spChg>
        <pc:spChg chg="mod">
          <ac:chgData name="eksfong" userId="826300d4-ad2d-4edf-afca-9163143bbe09" providerId="ADAL" clId="{BEE69256-DFD5-488C-B073-C99932FE5876}" dt="2024-01-14T04:00:18.113" v="4719" actId="571"/>
          <ac:spMkLst>
            <pc:docMk/>
            <pc:sldMk cId="2675417015" sldId="409"/>
            <ac:spMk id="53" creationId="{59524D82-D1AC-5817-E719-DC0187792925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56" creationId="{CD2326E8-5A8F-55D4-D752-B9C3B7E2A1E4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59" creationId="{691BB225-C0FF-B3AA-580F-83C8BF0D6334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62" creationId="{E473C172-FB95-1521-A32A-7B53B4BEDFFB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65" creationId="{A75761EB-51B0-45DB-088B-7F34F041CDB0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68" creationId="{B804F1DE-C004-971F-655D-5703D544C97B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71" creationId="{437F2465-D9EF-7485-233D-4D3337E310DA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74" creationId="{3C0E7F07-4DC1-8324-03AE-98AB960BE8F9}"/>
          </ac:spMkLst>
        </pc:spChg>
        <pc:spChg chg="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77" creationId="{A7C4A1C3-A821-493A-7782-8EB4707DE8C8}"/>
          </ac:spMkLst>
        </pc:spChg>
        <pc:spChg chg="add 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80" creationId="{7DCE36B5-50E7-D423-AA7E-A0435135EBE3}"/>
          </ac:spMkLst>
        </pc:spChg>
        <pc:spChg chg="add mod">
          <ac:chgData name="eksfong" userId="826300d4-ad2d-4edf-afca-9163143bbe09" providerId="ADAL" clId="{BEE69256-DFD5-488C-B073-C99932FE5876}" dt="2024-01-14T04:15:18.844" v="4880" actId="338"/>
          <ac:spMkLst>
            <pc:docMk/>
            <pc:sldMk cId="2675417015" sldId="409"/>
            <ac:spMk id="82" creationId="{08FF781E-1A11-2A4F-D2BB-E7F32E587F57}"/>
          </ac:spMkLst>
        </pc:spChg>
        <pc:spChg chg="mod topLvl">
          <ac:chgData name="eksfong" userId="826300d4-ad2d-4edf-afca-9163143bbe09" providerId="ADAL" clId="{BEE69256-DFD5-488C-B073-C99932FE5876}" dt="2024-01-14T04:15:29.154" v="4885" actId="165"/>
          <ac:spMkLst>
            <pc:docMk/>
            <pc:sldMk cId="2675417015" sldId="409"/>
            <ac:spMk id="87" creationId="{99EADC00-7F76-9682-032B-0FBE6DF997BE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88" creationId="{91E1C3CF-E4AA-FA57-673F-0392B0175E47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89" creationId="{315BE999-CD3F-3366-1255-7478E40A6BC1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0" creationId="{8176C2D4-38F2-78E9-E877-E27F7E9593C0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1" creationId="{33AC2717-3CEF-8048-A04D-D113B247800B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2" creationId="{DBEFFFB5-F2F4-8D31-CC42-2699ADBC5CD2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3" creationId="{41292ABB-D86B-FE33-25DF-F4FF3F8A82EF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4" creationId="{696AB12B-8483-574D-44D1-19A5D03C703F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5" creationId="{1553F566-DBA5-4FF0-14CC-DF15522E2834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6" creationId="{B517AB44-09C2-2C35-CBF4-FD30AD73BB7D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7" creationId="{40DF01AF-DCB9-A649-5673-94D09985D21B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8" creationId="{CC667215-4AA3-9C2F-322B-DFC320878D07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99" creationId="{C664C815-A911-DF2F-10E0-C2E995EA9E05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00" creationId="{BF9BE9FC-DE69-3B9F-34E2-404189C89ABB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01" creationId="{F692F1B6-8845-7068-E6E1-44142269E7CA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02" creationId="{665261D1-1543-B02F-AEC3-D39404E015AB}"/>
          </ac:spMkLst>
        </pc:spChg>
        <pc:spChg chg="del mod topLvl">
          <ac:chgData name="eksfong" userId="826300d4-ad2d-4edf-afca-9163143bbe09" providerId="ADAL" clId="{BEE69256-DFD5-488C-B073-C99932FE5876}" dt="2024-01-14T04:17:50.229" v="4928" actId="478"/>
          <ac:spMkLst>
            <pc:docMk/>
            <pc:sldMk cId="2675417015" sldId="409"/>
            <ac:spMk id="103" creationId="{5A876048-BBC4-CBB9-0E27-5917BB9CBEBF}"/>
          </ac:spMkLst>
        </pc:spChg>
        <pc:spChg chg="del mod topLvl">
          <ac:chgData name="eksfong" userId="826300d4-ad2d-4edf-afca-9163143bbe09" providerId="ADAL" clId="{BEE69256-DFD5-488C-B073-C99932FE5876}" dt="2024-01-14T04:17:56.120" v="4931" actId="478"/>
          <ac:spMkLst>
            <pc:docMk/>
            <pc:sldMk cId="2675417015" sldId="409"/>
            <ac:spMk id="104" creationId="{C4878671-000F-6053-9F05-B6D9D1E93E7F}"/>
          </ac:spMkLst>
        </pc:spChg>
        <pc:spChg chg="del mod topLvl">
          <ac:chgData name="eksfong" userId="826300d4-ad2d-4edf-afca-9163143bbe09" providerId="ADAL" clId="{BEE69256-DFD5-488C-B073-C99932FE5876}" dt="2024-01-14T04:17:48.277" v="4927" actId="478"/>
          <ac:spMkLst>
            <pc:docMk/>
            <pc:sldMk cId="2675417015" sldId="409"/>
            <ac:spMk id="105" creationId="{E2EDEB56-D8C6-2B0C-44C7-EC87F5D4A5AD}"/>
          </ac:spMkLst>
        </pc:spChg>
        <pc:spChg chg="del mod topLvl">
          <ac:chgData name="eksfong" userId="826300d4-ad2d-4edf-afca-9163143bbe09" providerId="ADAL" clId="{BEE69256-DFD5-488C-B073-C99932FE5876}" dt="2024-01-14T04:17:47.386" v="4926" actId="478"/>
          <ac:spMkLst>
            <pc:docMk/>
            <pc:sldMk cId="2675417015" sldId="409"/>
            <ac:spMk id="106" creationId="{536BCE7E-3BC2-EB41-555A-CFC87489D3FD}"/>
          </ac:spMkLst>
        </pc:spChg>
        <pc:spChg chg="del mod topLvl">
          <ac:chgData name="eksfong" userId="826300d4-ad2d-4edf-afca-9163143bbe09" providerId="ADAL" clId="{BEE69256-DFD5-488C-B073-C99932FE5876}" dt="2024-01-14T04:17:46.474" v="4925" actId="478"/>
          <ac:spMkLst>
            <pc:docMk/>
            <pc:sldMk cId="2675417015" sldId="409"/>
            <ac:spMk id="107" creationId="{4ED390AE-5188-60E3-D968-31BE1243CCC5}"/>
          </ac:spMkLst>
        </pc:spChg>
        <pc:spChg chg="del mod topLvl">
          <ac:chgData name="eksfong" userId="826300d4-ad2d-4edf-afca-9163143bbe09" providerId="ADAL" clId="{BEE69256-DFD5-488C-B073-C99932FE5876}" dt="2024-01-14T04:17:45.674" v="4924" actId="478"/>
          <ac:spMkLst>
            <pc:docMk/>
            <pc:sldMk cId="2675417015" sldId="409"/>
            <ac:spMk id="108" creationId="{9C98BFFB-378B-01B9-8D47-2D8BAB594B0E}"/>
          </ac:spMkLst>
        </pc:spChg>
        <pc:spChg chg="mod topLvl">
          <ac:chgData name="eksfong" userId="826300d4-ad2d-4edf-afca-9163143bbe09" providerId="ADAL" clId="{BEE69256-DFD5-488C-B073-C99932FE5876}" dt="2024-01-14T04:18:44.780" v="4936" actId="1076"/>
          <ac:spMkLst>
            <pc:docMk/>
            <pc:sldMk cId="2675417015" sldId="409"/>
            <ac:spMk id="109" creationId="{CB58A750-7A13-E516-EACF-B976AAC2EABF}"/>
          </ac:spMkLst>
        </pc:spChg>
        <pc:spChg chg="del mod topLvl">
          <ac:chgData name="eksfong" userId="826300d4-ad2d-4edf-afca-9163143bbe09" providerId="ADAL" clId="{BEE69256-DFD5-488C-B073-C99932FE5876}" dt="2024-01-14T04:17:53.523" v="4930" actId="478"/>
          <ac:spMkLst>
            <pc:docMk/>
            <pc:sldMk cId="2675417015" sldId="409"/>
            <ac:spMk id="110" creationId="{11CBE2AA-00CB-423F-B1B6-68604FB604C3}"/>
          </ac:spMkLst>
        </pc:spChg>
        <pc:spChg chg="del mod topLvl">
          <ac:chgData name="eksfong" userId="826300d4-ad2d-4edf-afca-9163143bbe09" providerId="ADAL" clId="{BEE69256-DFD5-488C-B073-C99932FE5876}" dt="2024-01-14T04:17:52.100" v="4929" actId="478"/>
          <ac:spMkLst>
            <pc:docMk/>
            <pc:sldMk cId="2675417015" sldId="409"/>
            <ac:spMk id="111" creationId="{84C9B995-75DA-6E0C-4164-9B2811438FE5}"/>
          </ac:spMkLst>
        </pc:spChg>
        <pc:spChg chg="del mod topLvl">
          <ac:chgData name="eksfong" userId="826300d4-ad2d-4edf-afca-9163143bbe09" providerId="ADAL" clId="{BEE69256-DFD5-488C-B073-C99932FE5876}" dt="2024-01-14T04:17:44.643" v="4923" actId="478"/>
          <ac:spMkLst>
            <pc:docMk/>
            <pc:sldMk cId="2675417015" sldId="409"/>
            <ac:spMk id="112" creationId="{D339FEA0-9DF7-01BB-20CA-41954FBCDD4C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3" creationId="{99775E9F-1A96-B095-DD10-DC1763C6D034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4" creationId="{A48C523F-B7CC-1FBA-2ECB-6D9E5A08EAD9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5" creationId="{9F0F1BF5-EA74-94AB-91E7-1BF372650A6B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6" creationId="{806CDE05-628B-39A1-5E2B-1DD20475696A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7" creationId="{57BFA61D-A425-C0DD-04E8-49803F8E6F18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8" creationId="{3FF4E99E-6B67-01A6-447D-8BE0D963BD1F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19" creationId="{30E478D0-9009-F1BE-84E6-B21FFA655149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0" creationId="{4265F7A0-7C9E-F2C8-7033-3023CCB08C93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1" creationId="{467C0632-78E8-C642-83D4-43A3690F96EA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2" creationId="{EDA9E346-234B-C977-F4FA-9F9DBF2B0DE1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3" creationId="{FCB3498A-954A-5C13-CB55-D81A51D9514F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4" creationId="{E667763E-5E27-ABFF-8CFE-DAAF67BE1386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5" creationId="{77975046-C3FC-F271-F396-6E31B5841F59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6" creationId="{E07DD303-1EAD-2BC3-8F33-32C491075B6D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7" creationId="{7FAE4E8F-84E2-F4C4-9299-851284AB2A3E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8" creationId="{F3DEC510-4566-CC85-1D5C-6D02F1EBBA74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29" creationId="{61C6D657-6640-2D17-B65D-F43A6EEAB71B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30" creationId="{CD48B3F0-8793-B30C-1FAD-3EF320BB37B4}"/>
          </ac:spMkLst>
        </pc:spChg>
        <pc:spChg chg="mod topLvl">
          <ac:chgData name="eksfong" userId="826300d4-ad2d-4edf-afca-9163143bbe09" providerId="ADAL" clId="{BEE69256-DFD5-488C-B073-C99932FE5876}" dt="2024-01-14T04:18:10.483" v="4934" actId="1076"/>
          <ac:spMkLst>
            <pc:docMk/>
            <pc:sldMk cId="2675417015" sldId="409"/>
            <ac:spMk id="131" creationId="{FDBD0A49-592B-994D-52B3-6E67B51E38D6}"/>
          </ac:spMkLst>
        </pc:spChg>
        <pc:grpChg chg="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1" creationId="{00000000-0000-0000-0000-000000000000}"/>
          </ac:grpSpMkLst>
        </pc:grpChg>
        <pc:grpChg chg="add del mod">
          <ac:chgData name="eksfong" userId="826300d4-ad2d-4edf-afca-9163143bbe09" providerId="ADAL" clId="{BEE69256-DFD5-488C-B073-C99932FE5876}" dt="2024-01-14T04:01:41.307" v="4738" actId="478"/>
          <ac:grpSpMkLst>
            <pc:docMk/>
            <pc:sldMk cId="2675417015" sldId="409"/>
            <ac:grpSpMk id="29" creationId="{FE0824FA-89BD-2A55-E206-FD584F2022D8}"/>
          </ac:grpSpMkLst>
        </pc:grpChg>
        <pc:grpChg chg="add del mod">
          <ac:chgData name="eksfong" userId="826300d4-ad2d-4edf-afca-9163143bbe09" providerId="ADAL" clId="{BEE69256-DFD5-488C-B073-C99932FE5876}" dt="2024-01-14T04:01:41.307" v="4738" actId="478"/>
          <ac:grpSpMkLst>
            <pc:docMk/>
            <pc:sldMk cId="2675417015" sldId="409"/>
            <ac:grpSpMk id="30" creationId="{411323CF-23ED-0C7B-6AF9-348CFBCDA5A4}"/>
          </ac:grpSpMkLst>
        </pc:grpChg>
        <pc:grpChg chg="add del mod">
          <ac:chgData name="eksfong" userId="826300d4-ad2d-4edf-afca-9163143bbe09" providerId="ADAL" clId="{BEE69256-DFD5-488C-B073-C99932FE5876}" dt="2024-01-14T04:01:41.307" v="4738" actId="478"/>
          <ac:grpSpMkLst>
            <pc:docMk/>
            <pc:sldMk cId="2675417015" sldId="409"/>
            <ac:grpSpMk id="33" creationId="{51E884AB-9138-88EF-CC36-C2D870E0C17D}"/>
          </ac:grpSpMkLst>
        </pc:grpChg>
        <pc:grpChg chg="add del mod">
          <ac:chgData name="eksfong" userId="826300d4-ad2d-4edf-afca-9163143bbe09" providerId="ADAL" clId="{BEE69256-DFD5-488C-B073-C99932FE5876}" dt="2024-01-14T04:01:41.307" v="4738" actId="478"/>
          <ac:grpSpMkLst>
            <pc:docMk/>
            <pc:sldMk cId="2675417015" sldId="409"/>
            <ac:grpSpMk id="36" creationId="{AE0F4996-BE1A-16B5-AA05-1DED1B1E4B8D}"/>
          </ac:grpSpMkLst>
        </pc:grpChg>
        <pc:grpChg chg="add del mod">
          <ac:chgData name="eksfong" userId="826300d4-ad2d-4edf-afca-9163143bbe09" providerId="ADAL" clId="{BEE69256-DFD5-488C-B073-C99932FE5876}" dt="2024-01-14T04:01:41.307" v="4738" actId="478"/>
          <ac:grpSpMkLst>
            <pc:docMk/>
            <pc:sldMk cId="2675417015" sldId="409"/>
            <ac:grpSpMk id="39" creationId="{78851FCB-4F52-8F5D-54FD-40264504AC2A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42" creationId="{4054E019-48A8-433C-36A7-0486325497B5}"/>
          </ac:grpSpMkLst>
        </pc:grpChg>
        <pc:grpChg chg="add del mod">
          <ac:chgData name="eksfong" userId="826300d4-ad2d-4edf-afca-9163143bbe09" providerId="ADAL" clId="{BEE69256-DFD5-488C-B073-C99932FE5876}" dt="2024-01-14T04:00:44.302" v="4724" actId="478"/>
          <ac:grpSpMkLst>
            <pc:docMk/>
            <pc:sldMk cId="2675417015" sldId="409"/>
            <ac:grpSpMk id="45" creationId="{DF7C4644-CF6D-AAD9-48FD-3B8AAB1A0865}"/>
          </ac:grpSpMkLst>
        </pc:grpChg>
        <pc:grpChg chg="add del mod">
          <ac:chgData name="eksfong" userId="826300d4-ad2d-4edf-afca-9163143bbe09" providerId="ADAL" clId="{BEE69256-DFD5-488C-B073-C99932FE5876}" dt="2024-01-14T04:00:44.302" v="4724" actId="478"/>
          <ac:grpSpMkLst>
            <pc:docMk/>
            <pc:sldMk cId="2675417015" sldId="409"/>
            <ac:grpSpMk id="48" creationId="{25291C68-446A-0B3B-EBC3-F7DBC2B099AE}"/>
          </ac:grpSpMkLst>
        </pc:grpChg>
        <pc:grpChg chg="add del mod">
          <ac:chgData name="eksfong" userId="826300d4-ad2d-4edf-afca-9163143bbe09" providerId="ADAL" clId="{BEE69256-DFD5-488C-B073-C99932FE5876}" dt="2024-01-14T04:00:44.302" v="4724" actId="478"/>
          <ac:grpSpMkLst>
            <pc:docMk/>
            <pc:sldMk cId="2675417015" sldId="409"/>
            <ac:grpSpMk id="51" creationId="{F23FB7E3-3886-0909-B8D3-282859ED51E1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54" creationId="{C3FFC7B2-6965-0D0A-3D67-F2360F23B0D1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57" creationId="{DC559998-08D6-79E9-3C9C-C2A8EF6A7381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60" creationId="{567FCA9A-9613-4210-C996-5963E580210D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63" creationId="{EF1CCDBA-21D0-4894-20A6-135F499112A0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66" creationId="{9A2BAF32-1199-5842-87AF-EC42360425AD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69" creationId="{75F017F0-BCC9-512F-C87B-4C2DB89BC019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72" creationId="{045CFDEE-8A01-63C4-A080-15F84C89451E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75" creationId="{676F6A32-0F01-0813-A28D-8B707F745617}"/>
          </ac:grpSpMkLst>
        </pc:grpChg>
        <pc:grpChg chg="add mod">
          <ac:chgData name="eksfong" userId="826300d4-ad2d-4edf-afca-9163143bbe09" providerId="ADAL" clId="{BEE69256-DFD5-488C-B073-C99932FE5876}" dt="2024-01-14T04:15:18.844" v="4880" actId="338"/>
          <ac:grpSpMkLst>
            <pc:docMk/>
            <pc:sldMk cId="2675417015" sldId="409"/>
            <ac:grpSpMk id="83" creationId="{ED25AA08-B9EF-28EB-5959-D683EA005A77}"/>
          </ac:grpSpMkLst>
        </pc:grpChg>
        <pc:grpChg chg="del mod">
          <ac:chgData name="eksfong" userId="826300d4-ad2d-4edf-afca-9163143bbe09" providerId="ADAL" clId="{BEE69256-DFD5-488C-B073-C99932FE5876}" dt="2024-01-14T04:15:29.154" v="4885" actId="165"/>
          <ac:grpSpMkLst>
            <pc:docMk/>
            <pc:sldMk cId="2675417015" sldId="409"/>
            <ac:grpSpMk id="86" creationId="{F91A545C-1B84-1E19-2CDF-F4E106F52B0F}"/>
          </ac:grpSpMkLst>
        </pc:grpChg>
        <pc:grpChg chg="add del mod">
          <ac:chgData name="eksfong" userId="826300d4-ad2d-4edf-afca-9163143bbe09" providerId="ADAL" clId="{BEE69256-DFD5-488C-B073-C99932FE5876}" dt="2024-01-14T04:16:29.230" v="4898" actId="165"/>
          <ac:grpSpMkLst>
            <pc:docMk/>
            <pc:sldMk cId="2675417015" sldId="409"/>
            <ac:grpSpMk id="132" creationId="{C68A29A8-970E-A442-ADD2-D667522E0B0B}"/>
          </ac:grpSpMkLst>
        </pc:grpChg>
        <pc:grpChg chg="add del mod">
          <ac:chgData name="eksfong" userId="826300d4-ad2d-4edf-afca-9163143bbe09" providerId="ADAL" clId="{BEE69256-DFD5-488C-B073-C99932FE5876}" dt="2024-01-14T04:16:45.546" v="4905" actId="165"/>
          <ac:grpSpMkLst>
            <pc:docMk/>
            <pc:sldMk cId="2675417015" sldId="409"/>
            <ac:grpSpMk id="133" creationId="{C8963FE3-4DC9-57B1-0B99-0F097F1F1FCC}"/>
          </ac:grpSpMkLst>
        </pc:grpChg>
        <pc:grpChg chg="add mod">
          <ac:chgData name="eksfong" userId="826300d4-ad2d-4edf-afca-9163143bbe09" providerId="ADAL" clId="{BEE69256-DFD5-488C-B073-C99932FE5876}" dt="2024-01-14T04:18:10.483" v="4934" actId="1076"/>
          <ac:grpSpMkLst>
            <pc:docMk/>
            <pc:sldMk cId="2675417015" sldId="409"/>
            <ac:grpSpMk id="134" creationId="{5BAE84EC-4494-59CF-E4ED-08098BB91F52}"/>
          </ac:grpSpMkLst>
        </pc:grpChg>
        <pc:grpChg chg="add mod">
          <ac:chgData name="eksfong" userId="826300d4-ad2d-4edf-afca-9163143bbe09" providerId="ADAL" clId="{BEE69256-DFD5-488C-B073-C99932FE5876}" dt="2024-01-14T04:18:10.483" v="4934" actId="1076"/>
          <ac:grpSpMkLst>
            <pc:docMk/>
            <pc:sldMk cId="2675417015" sldId="409"/>
            <ac:grpSpMk id="135" creationId="{0F2D47C5-14E8-4DD9-9A0B-328900D10EBA}"/>
          </ac:grpSpMkLst>
        </pc:grpChg>
        <pc:grpChg chg="add mod">
          <ac:chgData name="eksfong" userId="826300d4-ad2d-4edf-afca-9163143bbe09" providerId="ADAL" clId="{BEE69256-DFD5-488C-B073-C99932FE5876}" dt="2024-01-14T04:18:10.483" v="4934" actId="1076"/>
          <ac:grpSpMkLst>
            <pc:docMk/>
            <pc:sldMk cId="2675417015" sldId="409"/>
            <ac:grpSpMk id="136" creationId="{4A546FD1-BC8F-0544-EE62-AFC951C63442}"/>
          </ac:grpSpMkLst>
        </pc:grpChg>
        <pc:graphicFrameChg chg="add del mod modGraphic">
          <ac:chgData name="eksfong" userId="826300d4-ad2d-4edf-afca-9163143bbe09" providerId="ADAL" clId="{BEE69256-DFD5-488C-B073-C99932FE5876}" dt="2024-01-14T03:12:59.418" v="4050" actId="478"/>
          <ac:graphicFrameMkLst>
            <pc:docMk/>
            <pc:sldMk cId="2675417015" sldId="409"/>
            <ac:graphicFrameMk id="8" creationId="{7C3F978A-C159-0B3E-59DA-8245CE1A22BB}"/>
          </ac:graphicFrameMkLst>
        </pc:graphicFrameChg>
        <pc:graphicFrameChg chg="add del mod modGraphic">
          <ac:chgData name="eksfong" userId="826300d4-ad2d-4edf-afca-9163143bbe09" providerId="ADAL" clId="{BEE69256-DFD5-488C-B073-C99932FE5876}" dt="2024-01-14T04:15:21.499" v="4881" actId="478"/>
          <ac:graphicFrameMkLst>
            <pc:docMk/>
            <pc:sldMk cId="2675417015" sldId="409"/>
            <ac:graphicFrameMk id="9" creationId="{E54D9274-C207-1368-60B6-D9BA6E40A10D}"/>
          </ac:graphicFrameMkLst>
        </pc:graphicFrameChg>
        <pc:picChg chg="del">
          <ac:chgData name="eksfong" userId="826300d4-ad2d-4edf-afca-9163143bbe09" providerId="ADAL" clId="{BEE69256-DFD5-488C-B073-C99932FE5876}" dt="2024-01-06T03:14:44.629" v="260" actId="478"/>
          <ac:picMkLst>
            <pc:docMk/>
            <pc:sldMk cId="2675417015" sldId="409"/>
            <ac:picMk id="4" creationId="{00000000-0000-0000-0000-000000000000}"/>
          </ac:picMkLst>
        </pc:picChg>
        <pc:picChg chg="add mod">
          <ac:chgData name="eksfong" userId="826300d4-ad2d-4edf-afca-9163143bbe09" providerId="ADAL" clId="{BEE69256-DFD5-488C-B073-C99932FE5876}" dt="2024-01-14T04:15:18.844" v="4880" actId="338"/>
          <ac:picMkLst>
            <pc:docMk/>
            <pc:sldMk cId="2675417015" sldId="409"/>
            <ac:picMk id="6" creationId="{0C096B9E-BDFE-CC37-0A86-DC679ACEA345}"/>
          </ac:picMkLst>
        </pc:picChg>
        <pc:picChg chg="del">
          <ac:chgData name="eksfong" userId="826300d4-ad2d-4edf-afca-9163143bbe09" providerId="ADAL" clId="{BEE69256-DFD5-488C-B073-C99932FE5876}" dt="2024-01-06T03:14:55.884" v="292" actId="478"/>
          <ac:picMkLst>
            <pc:docMk/>
            <pc:sldMk cId="2675417015" sldId="409"/>
            <ac:picMk id="8" creationId="{00000000-0000-0000-0000-000000000000}"/>
          </ac:picMkLst>
        </pc:picChg>
        <pc:picChg chg="add del mod">
          <ac:chgData name="eksfong" userId="826300d4-ad2d-4edf-afca-9163143bbe09" providerId="ADAL" clId="{BEE69256-DFD5-488C-B073-C99932FE5876}" dt="2024-01-14T03:46:22.349" v="4492" actId="478"/>
          <ac:picMkLst>
            <pc:docMk/>
            <pc:sldMk cId="2675417015" sldId="409"/>
            <ac:picMk id="11" creationId="{2DB84B06-6153-5EB2-C94E-320820A83E60}"/>
          </ac:picMkLst>
        </pc:picChg>
        <pc:picChg chg="add mod">
          <ac:chgData name="eksfong" userId="826300d4-ad2d-4edf-afca-9163143bbe09" providerId="ADAL" clId="{BEE69256-DFD5-488C-B073-C99932FE5876}" dt="2024-01-14T04:15:18.844" v="4880" actId="338"/>
          <ac:picMkLst>
            <pc:docMk/>
            <pc:sldMk cId="2675417015" sldId="409"/>
            <ac:picMk id="23" creationId="{4E129A64-E7D0-5D01-2112-FD8C43B31318}"/>
          </ac:picMkLst>
        </pc:picChg>
        <pc:picChg chg="add del">
          <ac:chgData name="eksfong" userId="826300d4-ad2d-4edf-afca-9163143bbe09" providerId="ADAL" clId="{BEE69256-DFD5-488C-B073-C99932FE5876}" dt="2024-01-14T04:13:25.135" v="4879" actId="478"/>
          <ac:picMkLst>
            <pc:docMk/>
            <pc:sldMk cId="2675417015" sldId="409"/>
            <ac:picMk id="84" creationId="{4BC443C2-1859-298E-F1FB-01E2C68F66F2}"/>
          </ac:picMkLst>
        </pc:picChg>
        <pc:picChg chg="del mod">
          <ac:chgData name="eksfong" userId="826300d4-ad2d-4edf-afca-9163143bbe09" providerId="ADAL" clId="{BEE69256-DFD5-488C-B073-C99932FE5876}" dt="2024-01-14T04:15:18.844" v="4880" actId="338"/>
          <ac:picMkLst>
            <pc:docMk/>
            <pc:sldMk cId="2675417015" sldId="409"/>
            <ac:picMk id="85" creationId="{C8AD2BC6-8E93-32BF-3725-259B0924AF1D}"/>
          </ac:picMkLst>
        </pc:picChg>
        <pc:cxnChg chg="add 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13" creationId="{5D0EBDAE-9418-0630-8EE5-5D37E36E7A5C}"/>
          </ac:cxnSpMkLst>
        </pc:cxnChg>
        <pc:cxnChg chg="add del">
          <ac:chgData name="eksfong" userId="826300d4-ad2d-4edf-afca-9163143bbe09" providerId="ADAL" clId="{BEE69256-DFD5-488C-B073-C99932FE5876}" dt="2024-01-14T03:58:42.069" v="4695" actId="11529"/>
          <ac:cxnSpMkLst>
            <pc:docMk/>
            <pc:sldMk cId="2675417015" sldId="409"/>
            <ac:cxnSpMk id="24" creationId="{9F4B5E73-51DB-D035-1780-FCF7A69E45AE}"/>
          </ac:cxnSpMkLst>
        </pc:cxnChg>
        <pc:cxnChg chg="add mod">
          <ac:chgData name="eksfong" userId="826300d4-ad2d-4edf-afca-9163143bbe09" providerId="ADAL" clId="{BEE69256-DFD5-488C-B073-C99932FE5876}" dt="2024-01-14T03:59:57.155" v="4709" actId="164"/>
          <ac:cxnSpMkLst>
            <pc:docMk/>
            <pc:sldMk cId="2675417015" sldId="409"/>
            <ac:cxnSpMk id="25" creationId="{7599B82F-225A-268A-A157-67404E71DCB2}"/>
          </ac:cxnSpMkLst>
        </pc:cxnChg>
        <pc:cxnChg chg="mod">
          <ac:chgData name="eksfong" userId="826300d4-ad2d-4edf-afca-9163143bbe09" providerId="ADAL" clId="{BEE69256-DFD5-488C-B073-C99932FE5876}" dt="2024-01-14T04:00:00.344" v="4710" actId="571"/>
          <ac:cxnSpMkLst>
            <pc:docMk/>
            <pc:sldMk cId="2675417015" sldId="409"/>
            <ac:cxnSpMk id="31" creationId="{E59431E2-3BE9-42B2-90F8-4B039092657B}"/>
          </ac:cxnSpMkLst>
        </pc:cxnChg>
        <pc:cxnChg chg="mod">
          <ac:chgData name="eksfong" userId="826300d4-ad2d-4edf-afca-9163143bbe09" providerId="ADAL" clId="{BEE69256-DFD5-488C-B073-C99932FE5876}" dt="2024-01-14T04:00:04.072" v="4712" actId="571"/>
          <ac:cxnSpMkLst>
            <pc:docMk/>
            <pc:sldMk cId="2675417015" sldId="409"/>
            <ac:cxnSpMk id="34" creationId="{9D71D987-A9CC-01A4-3BF8-71A90487F5E8}"/>
          </ac:cxnSpMkLst>
        </pc:cxnChg>
        <pc:cxnChg chg="mod">
          <ac:chgData name="eksfong" userId="826300d4-ad2d-4edf-afca-9163143bbe09" providerId="ADAL" clId="{BEE69256-DFD5-488C-B073-C99932FE5876}" dt="2024-01-14T04:00:06.098" v="4714" actId="571"/>
          <ac:cxnSpMkLst>
            <pc:docMk/>
            <pc:sldMk cId="2675417015" sldId="409"/>
            <ac:cxnSpMk id="37" creationId="{54A32581-E722-AC64-D547-C326D90F9C90}"/>
          </ac:cxnSpMkLst>
        </pc:cxnChg>
        <pc:cxnChg chg="mod">
          <ac:chgData name="eksfong" userId="826300d4-ad2d-4edf-afca-9163143bbe09" providerId="ADAL" clId="{BEE69256-DFD5-488C-B073-C99932FE5876}" dt="2024-01-14T04:00:11.523" v="4717" actId="571"/>
          <ac:cxnSpMkLst>
            <pc:docMk/>
            <pc:sldMk cId="2675417015" sldId="409"/>
            <ac:cxnSpMk id="40" creationId="{2EF7DFEE-3121-2556-223A-ED59A94BDAF8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43" creationId="{8E0D879E-8945-1131-4C21-B758A3E19428}"/>
          </ac:cxnSpMkLst>
        </pc:cxnChg>
        <pc:cxnChg chg="mod">
          <ac:chgData name="eksfong" userId="826300d4-ad2d-4edf-afca-9163143bbe09" providerId="ADAL" clId="{BEE69256-DFD5-488C-B073-C99932FE5876}" dt="2024-01-14T04:00:18.113" v="4719" actId="571"/>
          <ac:cxnSpMkLst>
            <pc:docMk/>
            <pc:sldMk cId="2675417015" sldId="409"/>
            <ac:cxnSpMk id="46" creationId="{035C4DAB-3D74-8E93-7057-B6CABF4CCE00}"/>
          </ac:cxnSpMkLst>
        </pc:cxnChg>
        <pc:cxnChg chg="mod">
          <ac:chgData name="eksfong" userId="826300d4-ad2d-4edf-afca-9163143bbe09" providerId="ADAL" clId="{BEE69256-DFD5-488C-B073-C99932FE5876}" dt="2024-01-14T04:00:18.113" v="4719" actId="571"/>
          <ac:cxnSpMkLst>
            <pc:docMk/>
            <pc:sldMk cId="2675417015" sldId="409"/>
            <ac:cxnSpMk id="49" creationId="{46CEE78E-E461-E966-E2AE-276F58F944D1}"/>
          </ac:cxnSpMkLst>
        </pc:cxnChg>
        <pc:cxnChg chg="mod">
          <ac:chgData name="eksfong" userId="826300d4-ad2d-4edf-afca-9163143bbe09" providerId="ADAL" clId="{BEE69256-DFD5-488C-B073-C99932FE5876}" dt="2024-01-14T04:00:18.113" v="4719" actId="571"/>
          <ac:cxnSpMkLst>
            <pc:docMk/>
            <pc:sldMk cId="2675417015" sldId="409"/>
            <ac:cxnSpMk id="52" creationId="{4F55723B-C82D-95FA-A5EA-8425A439B67A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55" creationId="{B1D9576B-010A-2CCF-C352-3CB3D1AE3241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58" creationId="{3FE3614D-24CA-3641-549A-39306FF9396A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61" creationId="{9C5BD594-8372-A7B2-464E-53E3D993B47D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64" creationId="{9389250E-96EB-579D-75F0-3DE55F7BD357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67" creationId="{C53E5931-BCBE-96FE-CFE4-0B72BE727699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70" creationId="{11B1026A-4D0C-3066-580B-0472DE550597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73" creationId="{2BD6528B-E5B8-6169-4ED3-294F36086F3F}"/>
          </ac:cxnSpMkLst>
        </pc:cxnChg>
        <pc:cxnChg chg="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76" creationId="{4306F469-854B-AF82-DBE8-75B6F048FDF6}"/>
          </ac:cxnSpMkLst>
        </pc:cxnChg>
        <pc:cxnChg chg="add 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79" creationId="{D5016ABC-2411-B289-08C7-3BE8C9983835}"/>
          </ac:cxnSpMkLst>
        </pc:cxnChg>
        <pc:cxnChg chg="add mod">
          <ac:chgData name="eksfong" userId="826300d4-ad2d-4edf-afca-9163143bbe09" providerId="ADAL" clId="{BEE69256-DFD5-488C-B073-C99932FE5876}" dt="2024-01-14T04:15:18.844" v="4880" actId="338"/>
          <ac:cxnSpMkLst>
            <pc:docMk/>
            <pc:sldMk cId="2675417015" sldId="409"/>
            <ac:cxnSpMk id="81" creationId="{3A807679-A7B8-7458-6B7F-40C520A9F400}"/>
          </ac:cxnSpMkLst>
        </pc:cxnChg>
      </pc:sldChg>
      <pc:sldChg chg="addSp delSp modSp add mod delAnim modAnim">
        <pc:chgData name="eksfong" userId="826300d4-ad2d-4edf-afca-9163143bbe09" providerId="ADAL" clId="{BEE69256-DFD5-488C-B073-C99932FE5876}" dt="2024-01-06T10:14:11.460" v="1534" actId="1076"/>
        <pc:sldMkLst>
          <pc:docMk/>
          <pc:sldMk cId="3414769777" sldId="410"/>
        </pc:sldMkLst>
        <pc:spChg chg="mod">
          <ac:chgData name="eksfong" userId="826300d4-ad2d-4edf-afca-9163143bbe09" providerId="ADAL" clId="{BEE69256-DFD5-488C-B073-C99932FE5876}" dt="2024-01-06T03:26:54.787" v="325" actId="20577"/>
          <ac:spMkLst>
            <pc:docMk/>
            <pc:sldMk cId="3414769777" sldId="410"/>
            <ac:spMk id="2" creationId="{E9BFBDBD-5A5C-D5BA-4737-8A8EDAC925FE}"/>
          </ac:spMkLst>
        </pc:spChg>
        <pc:spChg chg="mod">
          <ac:chgData name="eksfong" userId="826300d4-ad2d-4edf-afca-9163143bbe09" providerId="ADAL" clId="{BEE69256-DFD5-488C-B073-C99932FE5876}" dt="2024-01-06T03:26:59.275" v="332" actId="20577"/>
          <ac:spMkLst>
            <pc:docMk/>
            <pc:sldMk cId="3414769777" sldId="410"/>
            <ac:spMk id="7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6T03:27:03.005" v="340" actId="20577"/>
          <ac:spMkLst>
            <pc:docMk/>
            <pc:sldMk cId="3414769777" sldId="410"/>
            <ac:spMk id="10" creationId="{00000000-0000-0000-0000-000000000000}"/>
          </ac:spMkLst>
        </pc:spChg>
        <pc:spChg chg="del">
          <ac:chgData name="eksfong" userId="826300d4-ad2d-4edf-afca-9163143bbe09" providerId="ADAL" clId="{BEE69256-DFD5-488C-B073-C99932FE5876}" dt="2024-01-06T03:27:28.882" v="347" actId="478"/>
          <ac:spMkLst>
            <pc:docMk/>
            <pc:sldMk cId="3414769777" sldId="410"/>
            <ac:spMk id="12" creationId="{00000000-0000-0000-0000-000000000000}"/>
          </ac:spMkLst>
        </pc:spChg>
        <pc:spChg chg="del">
          <ac:chgData name="eksfong" userId="826300d4-ad2d-4edf-afca-9163143bbe09" providerId="ADAL" clId="{BEE69256-DFD5-488C-B073-C99932FE5876}" dt="2024-01-06T03:27:28.882" v="347" actId="478"/>
          <ac:spMkLst>
            <pc:docMk/>
            <pc:sldMk cId="3414769777" sldId="410"/>
            <ac:spMk id="13" creationId="{00000000-0000-0000-0000-000000000000}"/>
          </ac:spMkLst>
        </pc:spChg>
        <pc:spChg chg="add mod">
          <ac:chgData name="eksfong" userId="826300d4-ad2d-4edf-afca-9163143bbe09" providerId="ADAL" clId="{BEE69256-DFD5-488C-B073-C99932FE5876}" dt="2024-01-06T06:15:24.293" v="413" actId="1076"/>
          <ac:spMkLst>
            <pc:docMk/>
            <pc:sldMk cId="3414769777" sldId="410"/>
            <ac:spMk id="18" creationId="{C29CB99D-AA24-F893-3C5F-39A7508685D5}"/>
          </ac:spMkLst>
        </pc:spChg>
        <pc:spChg chg="add mod">
          <ac:chgData name="eksfong" userId="826300d4-ad2d-4edf-afca-9163143bbe09" providerId="ADAL" clId="{BEE69256-DFD5-488C-B073-C99932FE5876}" dt="2024-01-06T08:54:11.995" v="669" actId="20577"/>
          <ac:spMkLst>
            <pc:docMk/>
            <pc:sldMk cId="3414769777" sldId="410"/>
            <ac:spMk id="19" creationId="{B5D7E5D8-53AF-FCF5-BFF2-EC2626388BDC}"/>
          </ac:spMkLst>
        </pc:spChg>
        <pc:spChg chg="add mod">
          <ac:chgData name="eksfong" userId="826300d4-ad2d-4edf-afca-9163143bbe09" providerId="ADAL" clId="{BEE69256-DFD5-488C-B073-C99932FE5876}" dt="2024-01-06T08:54:16.624" v="673" actId="20577"/>
          <ac:spMkLst>
            <pc:docMk/>
            <pc:sldMk cId="3414769777" sldId="410"/>
            <ac:spMk id="20" creationId="{B7070691-DB8B-3E58-26CE-51D2E3540E36}"/>
          </ac:spMkLst>
        </pc:spChg>
        <pc:spChg chg="add mod">
          <ac:chgData name="eksfong" userId="826300d4-ad2d-4edf-afca-9163143bbe09" providerId="ADAL" clId="{BEE69256-DFD5-488C-B073-C99932FE5876}" dt="2024-01-06T08:54:20.876" v="675" actId="20577"/>
          <ac:spMkLst>
            <pc:docMk/>
            <pc:sldMk cId="3414769777" sldId="410"/>
            <ac:spMk id="21" creationId="{5A139750-4BC0-BF52-920E-55D41FB04B25}"/>
          </ac:spMkLst>
        </pc:spChg>
        <pc:spChg chg="add mod">
          <ac:chgData name="eksfong" userId="826300d4-ad2d-4edf-afca-9163143bbe09" providerId="ADAL" clId="{BEE69256-DFD5-488C-B073-C99932FE5876}" dt="2024-01-06T10:03:11.192" v="1527" actId="1076"/>
          <ac:spMkLst>
            <pc:docMk/>
            <pc:sldMk cId="3414769777" sldId="410"/>
            <ac:spMk id="22" creationId="{3770DBD5-59A8-8FD5-5914-BA59BB6D8552}"/>
          </ac:spMkLst>
        </pc:spChg>
        <pc:picChg chg="del">
          <ac:chgData name="eksfong" userId="826300d4-ad2d-4edf-afca-9163143bbe09" providerId="ADAL" clId="{BEE69256-DFD5-488C-B073-C99932FE5876}" dt="2024-01-06T03:27:13.273" v="341" actId="478"/>
          <ac:picMkLst>
            <pc:docMk/>
            <pc:sldMk cId="3414769777" sldId="410"/>
            <ac:picMk id="4" creationId="{00000000-0000-0000-0000-000000000000}"/>
          </ac:picMkLst>
        </pc:picChg>
        <pc:picChg chg="add mod">
          <ac:chgData name="eksfong" userId="826300d4-ad2d-4edf-afca-9163143bbe09" providerId="ADAL" clId="{BEE69256-DFD5-488C-B073-C99932FE5876}" dt="2024-01-06T03:27:16.849" v="344" actId="1076"/>
          <ac:picMkLst>
            <pc:docMk/>
            <pc:sldMk cId="3414769777" sldId="410"/>
            <ac:picMk id="6" creationId="{5A90A847-1823-7EFC-EEAC-6EFE4BA786BD}"/>
          </ac:picMkLst>
        </pc:picChg>
        <pc:picChg chg="del">
          <ac:chgData name="eksfong" userId="826300d4-ad2d-4edf-afca-9163143bbe09" providerId="ADAL" clId="{BEE69256-DFD5-488C-B073-C99932FE5876}" dt="2024-01-06T03:27:36.831" v="348" actId="478"/>
          <ac:picMkLst>
            <pc:docMk/>
            <pc:sldMk cId="3414769777" sldId="410"/>
            <ac:picMk id="8" creationId="{00000000-0000-0000-0000-000000000000}"/>
          </ac:picMkLst>
        </pc:picChg>
        <pc:picChg chg="add mod">
          <ac:chgData name="eksfong" userId="826300d4-ad2d-4edf-afca-9163143bbe09" providerId="ADAL" clId="{BEE69256-DFD5-488C-B073-C99932FE5876}" dt="2024-01-06T03:27:27.354" v="346" actId="1076"/>
          <ac:picMkLst>
            <pc:docMk/>
            <pc:sldMk cId="3414769777" sldId="410"/>
            <ac:picMk id="11" creationId="{B64E7AD6-6577-50D1-71D1-E52B182729B0}"/>
          </ac:picMkLst>
        </pc:picChg>
        <pc:picChg chg="add mod">
          <ac:chgData name="eksfong" userId="826300d4-ad2d-4edf-afca-9163143bbe09" providerId="ADAL" clId="{BEE69256-DFD5-488C-B073-C99932FE5876}" dt="2024-01-06T03:28:22.660" v="353" actId="1076"/>
          <ac:picMkLst>
            <pc:docMk/>
            <pc:sldMk cId="3414769777" sldId="410"/>
            <ac:picMk id="15" creationId="{46F7A44C-13F1-6C8F-8F79-C26A5D71468F}"/>
          </ac:picMkLst>
        </pc:picChg>
        <pc:picChg chg="add mod">
          <ac:chgData name="eksfong" userId="826300d4-ad2d-4edf-afca-9163143bbe09" providerId="ADAL" clId="{BEE69256-DFD5-488C-B073-C99932FE5876}" dt="2024-01-06T03:28:38.852" v="357" actId="1076"/>
          <ac:picMkLst>
            <pc:docMk/>
            <pc:sldMk cId="3414769777" sldId="410"/>
            <ac:picMk id="17" creationId="{39AD4E1D-0F27-CDDF-E4F6-C3DDC2359676}"/>
          </ac:picMkLst>
        </pc:picChg>
        <pc:picChg chg="add mod">
          <ac:chgData name="eksfong" userId="826300d4-ad2d-4edf-afca-9163143bbe09" providerId="ADAL" clId="{BEE69256-DFD5-488C-B073-C99932FE5876}" dt="2024-01-06T10:14:11.460" v="1534" actId="1076"/>
          <ac:picMkLst>
            <pc:docMk/>
            <pc:sldMk cId="3414769777" sldId="410"/>
            <ac:picMk id="23" creationId="{3DB7E882-A06A-E8DB-E640-65E60CF393DF}"/>
          </ac:picMkLst>
        </pc:picChg>
        <pc:picChg chg="add mod">
          <ac:chgData name="eksfong" userId="826300d4-ad2d-4edf-afca-9163143bbe09" providerId="ADAL" clId="{BEE69256-DFD5-488C-B073-C99932FE5876}" dt="2024-01-06T10:14:06.961" v="1531" actId="1076"/>
          <ac:picMkLst>
            <pc:docMk/>
            <pc:sldMk cId="3414769777" sldId="410"/>
            <ac:picMk id="1026" creationId="{45048BE8-A695-CC7F-28C3-78741E1802D1}"/>
          </ac:picMkLst>
        </pc:picChg>
      </pc:sldChg>
      <pc:sldChg chg="new del">
        <pc:chgData name="eksfong" userId="826300d4-ad2d-4edf-afca-9163143bbe09" providerId="ADAL" clId="{BEE69256-DFD5-488C-B073-C99932FE5876}" dt="2024-01-06T03:31:27.645" v="359" actId="680"/>
        <pc:sldMkLst>
          <pc:docMk/>
          <pc:sldMk cId="3211811583" sldId="411"/>
        </pc:sldMkLst>
      </pc:sldChg>
      <pc:sldChg chg="addSp delSp modSp add mod modAnim">
        <pc:chgData name="eksfong" userId="826300d4-ad2d-4edf-afca-9163143bbe09" providerId="ADAL" clId="{BEE69256-DFD5-488C-B073-C99932FE5876}" dt="2024-01-06T06:42:55.803" v="517" actId="571"/>
        <pc:sldMkLst>
          <pc:docMk/>
          <pc:sldMk cId="3954692074" sldId="411"/>
        </pc:sldMkLst>
        <pc:spChg chg="mod">
          <ac:chgData name="eksfong" userId="826300d4-ad2d-4edf-afca-9163143bbe09" providerId="ADAL" clId="{BEE69256-DFD5-488C-B073-C99932FE5876}" dt="2024-01-06T06:42:44.892" v="512" actId="13926"/>
          <ac:spMkLst>
            <pc:docMk/>
            <pc:sldMk cId="3954692074" sldId="411"/>
            <ac:spMk id="2" creationId="{E9BFBDBD-5A5C-D5BA-4737-8A8EDAC925FE}"/>
          </ac:spMkLst>
        </pc:spChg>
        <pc:spChg chg="mod">
          <ac:chgData name="eksfong" userId="826300d4-ad2d-4edf-afca-9163143bbe09" providerId="ADAL" clId="{BEE69256-DFD5-488C-B073-C99932FE5876}" dt="2024-01-06T06:42:44.892" v="512" actId="13926"/>
          <ac:spMkLst>
            <pc:docMk/>
            <pc:sldMk cId="3954692074" sldId="411"/>
            <ac:spMk id="5" creationId="{C33D6E06-AACA-8144-3BA3-71016D857159}"/>
          </ac:spMkLst>
        </pc:spChg>
        <pc:spChg chg="mod">
          <ac:chgData name="eksfong" userId="826300d4-ad2d-4edf-afca-9163143bbe09" providerId="ADAL" clId="{BEE69256-DFD5-488C-B073-C99932FE5876}" dt="2024-01-06T06:42:44.892" v="512" actId="13926"/>
          <ac:spMkLst>
            <pc:docMk/>
            <pc:sldMk cId="3954692074" sldId="411"/>
            <ac:spMk id="7" creationId="{00000000-0000-0000-0000-000000000000}"/>
          </ac:spMkLst>
        </pc:spChg>
        <pc:spChg chg="del">
          <ac:chgData name="eksfong" userId="826300d4-ad2d-4edf-afca-9163143bbe09" providerId="ADAL" clId="{BEE69256-DFD5-488C-B073-C99932FE5876}" dt="2024-01-06T06:14:43.489" v="404" actId="478"/>
          <ac:spMkLst>
            <pc:docMk/>
            <pc:sldMk cId="3954692074" sldId="411"/>
            <ac:spMk id="10" creationId="{00000000-0000-0000-0000-000000000000}"/>
          </ac:spMkLst>
        </pc:spChg>
        <pc:spChg chg="add mod">
          <ac:chgData name="eksfong" userId="826300d4-ad2d-4edf-afca-9163143bbe09" providerId="ADAL" clId="{BEE69256-DFD5-488C-B073-C99932FE5876}" dt="2024-01-06T06:42:44.892" v="512" actId="13926"/>
          <ac:spMkLst>
            <pc:docMk/>
            <pc:sldMk cId="3954692074" sldId="411"/>
            <ac:spMk id="16" creationId="{F7BF36BE-2B5B-DEF7-86BC-EB662BC84D49}"/>
          </ac:spMkLst>
        </pc:spChg>
        <pc:spChg chg="add mod">
          <ac:chgData name="eksfong" userId="826300d4-ad2d-4edf-afca-9163143bbe09" providerId="ADAL" clId="{BEE69256-DFD5-488C-B073-C99932FE5876}" dt="2024-01-06T06:42:44.892" v="512" actId="13926"/>
          <ac:spMkLst>
            <pc:docMk/>
            <pc:sldMk cId="3954692074" sldId="411"/>
            <ac:spMk id="18" creationId="{DA9396FD-57D7-85D3-7D40-490587236DD4}"/>
          </ac:spMkLst>
        </pc:spChg>
        <pc:spChg chg="add mod">
          <ac:chgData name="eksfong" userId="826300d4-ad2d-4edf-afca-9163143bbe09" providerId="ADAL" clId="{BEE69256-DFD5-488C-B073-C99932FE5876}" dt="2024-01-06T06:42:44.892" v="512" actId="13926"/>
          <ac:spMkLst>
            <pc:docMk/>
            <pc:sldMk cId="3954692074" sldId="411"/>
            <ac:spMk id="22" creationId="{73C32F98-A766-080B-4861-5491BF9EFC1B}"/>
          </ac:spMkLst>
        </pc:spChg>
        <pc:spChg chg="add mod">
          <ac:chgData name="eksfong" userId="826300d4-ad2d-4edf-afca-9163143bbe09" providerId="ADAL" clId="{BEE69256-DFD5-488C-B073-C99932FE5876}" dt="2024-01-06T06:42:53.359" v="515" actId="1076"/>
          <ac:spMkLst>
            <pc:docMk/>
            <pc:sldMk cId="3954692074" sldId="411"/>
            <ac:spMk id="27" creationId="{9E877D48-49E5-A320-3B27-FD5BD2FBCA22}"/>
          </ac:spMkLst>
        </pc:spChg>
        <pc:picChg chg="add mod">
          <ac:chgData name="eksfong" userId="826300d4-ad2d-4edf-afca-9163143bbe09" providerId="ADAL" clId="{BEE69256-DFD5-488C-B073-C99932FE5876}" dt="2024-01-06T06:42:44.892" v="512" actId="13926"/>
          <ac:picMkLst>
            <pc:docMk/>
            <pc:sldMk cId="3954692074" sldId="411"/>
            <ac:picMk id="4" creationId="{A43357D2-AB34-9528-ACD9-CB62E97319B4}"/>
          </ac:picMkLst>
        </pc:picChg>
        <pc:picChg chg="del">
          <ac:chgData name="eksfong" userId="826300d4-ad2d-4edf-afca-9163143bbe09" providerId="ADAL" clId="{BEE69256-DFD5-488C-B073-C99932FE5876}" dt="2024-01-06T06:14:32.511" v="382" actId="478"/>
          <ac:picMkLst>
            <pc:docMk/>
            <pc:sldMk cId="3954692074" sldId="411"/>
            <ac:picMk id="6" creationId="{5A90A847-1823-7EFC-EEAC-6EFE4BA786BD}"/>
          </ac:picMkLst>
        </pc:picChg>
        <pc:picChg chg="add mod">
          <ac:chgData name="eksfong" userId="826300d4-ad2d-4edf-afca-9163143bbe09" providerId="ADAL" clId="{BEE69256-DFD5-488C-B073-C99932FE5876}" dt="2024-01-06T06:42:44.892" v="512" actId="13926"/>
          <ac:picMkLst>
            <pc:docMk/>
            <pc:sldMk cId="3954692074" sldId="411"/>
            <ac:picMk id="8" creationId="{28321102-399C-96DA-181A-5AD885F98AC2}"/>
          </ac:picMkLst>
        </pc:picChg>
        <pc:picChg chg="del">
          <ac:chgData name="eksfong" userId="826300d4-ad2d-4edf-afca-9163143bbe09" providerId="ADAL" clId="{BEE69256-DFD5-488C-B073-C99932FE5876}" dt="2024-01-06T06:14:32.511" v="382" actId="478"/>
          <ac:picMkLst>
            <pc:docMk/>
            <pc:sldMk cId="3954692074" sldId="411"/>
            <ac:picMk id="11" creationId="{B64E7AD6-6577-50D1-71D1-E52B182729B0}"/>
          </ac:picMkLst>
        </pc:picChg>
        <pc:picChg chg="del">
          <ac:chgData name="eksfong" userId="826300d4-ad2d-4edf-afca-9163143bbe09" providerId="ADAL" clId="{BEE69256-DFD5-488C-B073-C99932FE5876}" dt="2024-01-06T06:14:43.489" v="404" actId="478"/>
          <ac:picMkLst>
            <pc:docMk/>
            <pc:sldMk cId="3954692074" sldId="411"/>
            <ac:picMk id="15" creationId="{46F7A44C-13F1-6C8F-8F79-C26A5D71468F}"/>
          </ac:picMkLst>
        </pc:picChg>
        <pc:picChg chg="del">
          <ac:chgData name="eksfong" userId="826300d4-ad2d-4edf-afca-9163143bbe09" providerId="ADAL" clId="{BEE69256-DFD5-488C-B073-C99932FE5876}" dt="2024-01-06T06:14:43.489" v="404" actId="478"/>
          <ac:picMkLst>
            <pc:docMk/>
            <pc:sldMk cId="3954692074" sldId="411"/>
            <ac:picMk id="17" creationId="{39AD4E1D-0F27-CDDF-E4F6-C3DDC2359676}"/>
          </ac:picMkLst>
        </pc:picChg>
        <pc:picChg chg="add mod">
          <ac:chgData name="eksfong" userId="826300d4-ad2d-4edf-afca-9163143bbe09" providerId="ADAL" clId="{BEE69256-DFD5-488C-B073-C99932FE5876}" dt="2024-01-06T06:42:55.803" v="517" actId="571"/>
          <ac:picMkLst>
            <pc:docMk/>
            <pc:sldMk cId="3954692074" sldId="411"/>
            <ac:picMk id="29" creationId="{5FE21BE0-2494-BB02-6BC2-E8A9F493827F}"/>
          </ac:picMkLst>
        </pc:picChg>
        <pc:picChg chg="del">
          <ac:chgData name="eksfong" userId="826300d4-ad2d-4edf-afca-9163143bbe09" providerId="ADAL" clId="{BEE69256-DFD5-488C-B073-C99932FE5876}" dt="2024-01-06T06:14:43.489" v="404" actId="478"/>
          <ac:picMkLst>
            <pc:docMk/>
            <pc:sldMk cId="3954692074" sldId="411"/>
            <ac:picMk id="1026" creationId="{45048BE8-A695-CC7F-28C3-78741E1802D1}"/>
          </ac:picMkLst>
        </pc:picChg>
        <pc:cxnChg chg="add mod">
          <ac:chgData name="eksfong" userId="826300d4-ad2d-4edf-afca-9163143bbe09" providerId="ADAL" clId="{BEE69256-DFD5-488C-B073-C99932FE5876}" dt="2024-01-06T06:42:44.892" v="512" actId="13926"/>
          <ac:cxnSpMkLst>
            <pc:docMk/>
            <pc:sldMk cId="3954692074" sldId="411"/>
            <ac:cxnSpMk id="12" creationId="{FB45C872-AF01-83A4-8752-097E58989F0E}"/>
          </ac:cxnSpMkLst>
        </pc:cxnChg>
        <pc:cxnChg chg="add mod">
          <ac:chgData name="eksfong" userId="826300d4-ad2d-4edf-afca-9163143bbe09" providerId="ADAL" clId="{BEE69256-DFD5-488C-B073-C99932FE5876}" dt="2024-01-06T06:42:44.892" v="512" actId="13926"/>
          <ac:cxnSpMkLst>
            <pc:docMk/>
            <pc:sldMk cId="3954692074" sldId="411"/>
            <ac:cxnSpMk id="13" creationId="{81EBEA83-A25F-B5DE-C15C-8D2203416364}"/>
          </ac:cxnSpMkLst>
        </pc:cxnChg>
        <pc:cxnChg chg="add mod">
          <ac:chgData name="eksfong" userId="826300d4-ad2d-4edf-afca-9163143bbe09" providerId="ADAL" clId="{BEE69256-DFD5-488C-B073-C99932FE5876}" dt="2024-01-06T06:42:44.892" v="512" actId="13926"/>
          <ac:cxnSpMkLst>
            <pc:docMk/>
            <pc:sldMk cId="3954692074" sldId="411"/>
            <ac:cxnSpMk id="19" creationId="{121DD868-3B42-79EF-1F35-126D0CBF3479}"/>
          </ac:cxnSpMkLst>
        </pc:cxnChg>
        <pc:cxnChg chg="add mod">
          <ac:chgData name="eksfong" userId="826300d4-ad2d-4edf-afca-9163143bbe09" providerId="ADAL" clId="{BEE69256-DFD5-488C-B073-C99932FE5876}" dt="2024-01-06T06:42:44.892" v="512" actId="13926"/>
          <ac:cxnSpMkLst>
            <pc:docMk/>
            <pc:sldMk cId="3954692074" sldId="411"/>
            <ac:cxnSpMk id="23" creationId="{8D882AAC-779F-6FD5-6C26-08C187ABCCC7}"/>
          </ac:cxnSpMkLst>
        </pc:cxnChg>
      </pc:sldChg>
      <pc:sldChg chg="addSp delSp modSp new mod">
        <pc:chgData name="eksfong" userId="826300d4-ad2d-4edf-afca-9163143bbe09" providerId="ADAL" clId="{BEE69256-DFD5-488C-B073-C99932FE5876}" dt="2024-01-06T09:47:46.809" v="921" actId="14100"/>
        <pc:sldMkLst>
          <pc:docMk/>
          <pc:sldMk cId="3987844340" sldId="412"/>
        </pc:sldMkLst>
        <pc:spChg chg="mod">
          <ac:chgData name="eksfong" userId="826300d4-ad2d-4edf-afca-9163143bbe09" providerId="ADAL" clId="{BEE69256-DFD5-488C-B073-C99932FE5876}" dt="2024-01-06T09:16:46.941" v="715" actId="20577"/>
          <ac:spMkLst>
            <pc:docMk/>
            <pc:sldMk cId="3987844340" sldId="412"/>
            <ac:spMk id="2" creationId="{7ACC1E0D-4F6A-6C34-4F76-BE14BFF0BA33}"/>
          </ac:spMkLst>
        </pc:spChg>
        <pc:spChg chg="del">
          <ac:chgData name="eksfong" userId="826300d4-ad2d-4edf-afca-9163143bbe09" providerId="ADAL" clId="{BEE69256-DFD5-488C-B073-C99932FE5876}" dt="2024-01-06T09:15:08.857" v="690" actId="478"/>
          <ac:spMkLst>
            <pc:docMk/>
            <pc:sldMk cId="3987844340" sldId="412"/>
            <ac:spMk id="3" creationId="{5837E17B-5283-FE77-72E9-1C925F2E72F9}"/>
          </ac:spMkLst>
        </pc:spChg>
        <pc:spChg chg="add mod">
          <ac:chgData name="eksfong" userId="826300d4-ad2d-4edf-afca-9163143bbe09" providerId="ADAL" clId="{BEE69256-DFD5-488C-B073-C99932FE5876}" dt="2024-01-06T09:43:44.890" v="827" actId="14100"/>
          <ac:spMkLst>
            <pc:docMk/>
            <pc:sldMk cId="3987844340" sldId="412"/>
            <ac:spMk id="15" creationId="{94769C36-AD61-B709-3CBE-048E7ED8CF5B}"/>
          </ac:spMkLst>
        </pc:spChg>
        <pc:spChg chg="add mod">
          <ac:chgData name="eksfong" userId="826300d4-ad2d-4edf-afca-9163143bbe09" providerId="ADAL" clId="{BEE69256-DFD5-488C-B073-C99932FE5876}" dt="2024-01-06T09:44:13.909" v="878" actId="14100"/>
          <ac:spMkLst>
            <pc:docMk/>
            <pc:sldMk cId="3987844340" sldId="412"/>
            <ac:spMk id="19" creationId="{1E7F2BF6-FE19-E432-0FAB-8D68627702A9}"/>
          </ac:spMkLst>
        </pc:spChg>
        <pc:spChg chg="add mod">
          <ac:chgData name="eksfong" userId="826300d4-ad2d-4edf-afca-9163143bbe09" providerId="ADAL" clId="{BEE69256-DFD5-488C-B073-C99932FE5876}" dt="2024-01-06T09:47:46.809" v="921" actId="14100"/>
          <ac:spMkLst>
            <pc:docMk/>
            <pc:sldMk cId="3987844340" sldId="412"/>
            <ac:spMk id="29" creationId="{3B35A252-2E62-7BBC-3C07-8A66A9BA94CD}"/>
          </ac:spMkLst>
        </pc:spChg>
        <pc:picChg chg="add mod">
          <ac:chgData name="eksfong" userId="826300d4-ad2d-4edf-afca-9163143bbe09" providerId="ADAL" clId="{BEE69256-DFD5-488C-B073-C99932FE5876}" dt="2024-01-06T09:43:28.644" v="819" actId="1076"/>
          <ac:picMkLst>
            <pc:docMk/>
            <pc:sldMk cId="3987844340" sldId="412"/>
            <ac:picMk id="10" creationId="{551EA7CB-C8FE-983C-CE63-BCD4B2494D24}"/>
          </ac:picMkLst>
        </pc:picChg>
        <pc:picChg chg="add mod">
          <ac:chgData name="eksfong" userId="826300d4-ad2d-4edf-afca-9163143bbe09" providerId="ADAL" clId="{BEE69256-DFD5-488C-B073-C99932FE5876}" dt="2024-01-06T09:44:18.091" v="879" actId="688"/>
          <ac:picMkLst>
            <pc:docMk/>
            <pc:sldMk cId="3987844340" sldId="412"/>
            <ac:picMk id="16" creationId="{7C9DFC94-55C6-97FB-4E87-BA06F2303C1E}"/>
          </ac:picMkLst>
        </pc:picChg>
        <pc:cxnChg chg="add del mod">
          <ac:chgData name="eksfong" userId="826300d4-ad2d-4edf-afca-9163143bbe09" providerId="ADAL" clId="{BEE69256-DFD5-488C-B073-C99932FE5876}" dt="2024-01-06T09:42:20.654" v="729" actId="478"/>
          <ac:cxnSpMkLst>
            <pc:docMk/>
            <pc:sldMk cId="3987844340" sldId="412"/>
            <ac:cxnSpMk id="6" creationId="{014C4F65-25B0-0047-5751-FB3A3C68E71E}"/>
          </ac:cxnSpMkLst>
        </pc:cxnChg>
        <pc:cxnChg chg="add del mod">
          <ac:chgData name="eksfong" userId="826300d4-ad2d-4edf-afca-9163143bbe09" providerId="ADAL" clId="{BEE69256-DFD5-488C-B073-C99932FE5876}" dt="2024-01-06T09:42:22.223" v="730" actId="478"/>
          <ac:cxnSpMkLst>
            <pc:docMk/>
            <pc:sldMk cId="3987844340" sldId="412"/>
            <ac:cxnSpMk id="8" creationId="{37797ECD-F00D-EC2F-DE06-A9D9C4F81458}"/>
          </ac:cxnSpMkLst>
        </pc:cxnChg>
        <pc:cxnChg chg="add mod">
          <ac:chgData name="eksfong" userId="826300d4-ad2d-4edf-afca-9163143bbe09" providerId="ADAL" clId="{BEE69256-DFD5-488C-B073-C99932FE5876}" dt="2024-01-06T09:43:28.644" v="819" actId="1076"/>
          <ac:cxnSpMkLst>
            <pc:docMk/>
            <pc:sldMk cId="3987844340" sldId="412"/>
            <ac:cxnSpMk id="13" creationId="{0ECEF1C8-81CD-7865-F502-90BD99FF60E3}"/>
          </ac:cxnSpMkLst>
        </pc:cxnChg>
        <pc:cxnChg chg="add mod">
          <ac:chgData name="eksfong" userId="826300d4-ad2d-4edf-afca-9163143bbe09" providerId="ADAL" clId="{BEE69256-DFD5-488C-B073-C99932FE5876}" dt="2024-01-06T09:43:28.644" v="819" actId="1076"/>
          <ac:cxnSpMkLst>
            <pc:docMk/>
            <pc:sldMk cId="3987844340" sldId="412"/>
            <ac:cxnSpMk id="14" creationId="{F4B675E5-C947-4EE7-4E03-2EFF8C437017}"/>
          </ac:cxnSpMkLst>
        </pc:cxnChg>
        <pc:cxnChg chg="add mod">
          <ac:chgData name="eksfong" userId="826300d4-ad2d-4edf-afca-9163143bbe09" providerId="ADAL" clId="{BEE69256-DFD5-488C-B073-C99932FE5876}" dt="2024-01-06T09:43:28.644" v="819" actId="1076"/>
          <ac:cxnSpMkLst>
            <pc:docMk/>
            <pc:sldMk cId="3987844340" sldId="412"/>
            <ac:cxnSpMk id="17" creationId="{B382B51B-DC03-5E90-8E39-12887CAC6618}"/>
          </ac:cxnSpMkLst>
        </pc:cxnChg>
        <pc:cxnChg chg="add mod">
          <ac:chgData name="eksfong" userId="826300d4-ad2d-4edf-afca-9163143bbe09" providerId="ADAL" clId="{BEE69256-DFD5-488C-B073-C99932FE5876}" dt="2024-01-06T09:43:28.644" v="819" actId="1076"/>
          <ac:cxnSpMkLst>
            <pc:docMk/>
            <pc:sldMk cId="3987844340" sldId="412"/>
            <ac:cxnSpMk id="18" creationId="{EA644C44-432A-E010-82CB-9BCCE1B2014F}"/>
          </ac:cxnSpMkLst>
        </pc:cxnChg>
        <pc:cxnChg chg="add mod">
          <ac:chgData name="eksfong" userId="826300d4-ad2d-4edf-afca-9163143bbe09" providerId="ADAL" clId="{BEE69256-DFD5-488C-B073-C99932FE5876}" dt="2024-01-06T09:45:34.275" v="896" actId="1582"/>
          <ac:cxnSpMkLst>
            <pc:docMk/>
            <pc:sldMk cId="3987844340" sldId="412"/>
            <ac:cxnSpMk id="21" creationId="{E7686818-A910-64C9-119A-95AAD69F59F3}"/>
          </ac:cxnSpMkLst>
        </pc:cxnChg>
        <pc:cxnChg chg="add mod">
          <ac:chgData name="eksfong" userId="826300d4-ad2d-4edf-afca-9163143bbe09" providerId="ADAL" clId="{BEE69256-DFD5-488C-B073-C99932FE5876}" dt="2024-01-06T09:45:40.184" v="899" actId="1076"/>
          <ac:cxnSpMkLst>
            <pc:docMk/>
            <pc:sldMk cId="3987844340" sldId="412"/>
            <ac:cxnSpMk id="27" creationId="{B5FFEA80-FFE2-1B7B-2B27-453B2280222F}"/>
          </ac:cxnSpMkLst>
        </pc:cxnChg>
      </pc:sldChg>
      <pc:sldChg chg="addSp delSp modSp add mod ord modAnim chgLayout">
        <pc:chgData name="eksfong" userId="826300d4-ad2d-4edf-afca-9163143bbe09" providerId="ADAL" clId="{BEE69256-DFD5-488C-B073-C99932FE5876}" dt="2024-01-06T09:56:24.316" v="1477"/>
        <pc:sldMkLst>
          <pc:docMk/>
          <pc:sldMk cId="1449859871" sldId="413"/>
        </pc:sldMkLst>
        <pc:spChg chg="mod ord">
          <ac:chgData name="eksfong" userId="826300d4-ad2d-4edf-afca-9163143bbe09" providerId="ADAL" clId="{BEE69256-DFD5-488C-B073-C99932FE5876}" dt="2024-01-06T09:51:34.520" v="1044" actId="20577"/>
          <ac:spMkLst>
            <pc:docMk/>
            <pc:sldMk cId="1449859871" sldId="413"/>
            <ac:spMk id="2" creationId="{00000000-0000-0000-0000-000000000000}"/>
          </ac:spMkLst>
        </pc:spChg>
        <pc:spChg chg="mod ord">
          <ac:chgData name="eksfong" userId="826300d4-ad2d-4edf-afca-9163143bbe09" providerId="ADAL" clId="{BEE69256-DFD5-488C-B073-C99932FE5876}" dt="2024-01-06T09:51:11.694" v="987" actId="700"/>
          <ac:spMkLst>
            <pc:docMk/>
            <pc:sldMk cId="1449859871" sldId="413"/>
            <ac:spMk id="4" creationId="{00000000-0000-0000-0000-000000000000}"/>
          </ac:spMkLst>
        </pc:spChg>
        <pc:spChg chg="add del mod">
          <ac:chgData name="eksfong" userId="826300d4-ad2d-4edf-afca-9163143bbe09" providerId="ADAL" clId="{BEE69256-DFD5-488C-B073-C99932FE5876}" dt="2024-01-06T09:45:59.187" v="902"/>
          <ac:spMkLst>
            <pc:docMk/>
            <pc:sldMk cId="1449859871" sldId="413"/>
            <ac:spMk id="5" creationId="{32AD3AD1-EE06-EAC0-C046-0298ED4BA85A}"/>
          </ac:spMkLst>
        </pc:spChg>
        <pc:spChg chg="add del mod">
          <ac:chgData name="eksfong" userId="826300d4-ad2d-4edf-afca-9163143bbe09" providerId="ADAL" clId="{BEE69256-DFD5-488C-B073-C99932FE5876}" dt="2024-01-06T09:46:45.346" v="905"/>
          <ac:spMkLst>
            <pc:docMk/>
            <pc:sldMk cId="1449859871" sldId="413"/>
            <ac:spMk id="6" creationId="{29E68CBA-5A65-F44A-C899-8C36E0EB065D}"/>
          </ac:spMkLst>
        </pc:spChg>
        <pc:spChg chg="add mod">
          <ac:chgData name="eksfong" userId="826300d4-ad2d-4edf-afca-9163143bbe09" providerId="ADAL" clId="{BEE69256-DFD5-488C-B073-C99932FE5876}" dt="2024-01-06T09:46:59.677" v="913" actId="1076"/>
          <ac:spMkLst>
            <pc:docMk/>
            <pc:sldMk cId="1449859871" sldId="413"/>
            <ac:spMk id="7" creationId="{10C5D9F4-E42C-CCD6-6BF3-C78146153E78}"/>
          </ac:spMkLst>
        </pc:spChg>
        <pc:spChg chg="add mod">
          <ac:chgData name="eksfong" userId="826300d4-ad2d-4edf-afca-9163143bbe09" providerId="ADAL" clId="{BEE69256-DFD5-488C-B073-C99932FE5876}" dt="2024-01-06T09:53:16.444" v="1425" actId="20577"/>
          <ac:spMkLst>
            <pc:docMk/>
            <pc:sldMk cId="1449859871" sldId="413"/>
            <ac:spMk id="8" creationId="{467FD9C5-856A-8FC8-34D1-A8B85776F067}"/>
          </ac:spMkLst>
        </pc:spChg>
        <pc:spChg chg="add mod">
          <ac:chgData name="eksfong" userId="826300d4-ad2d-4edf-afca-9163143bbe09" providerId="ADAL" clId="{BEE69256-DFD5-488C-B073-C99932FE5876}" dt="2024-01-06T09:54:55.553" v="1451" actId="207"/>
          <ac:spMkLst>
            <pc:docMk/>
            <pc:sldMk cId="1449859871" sldId="413"/>
            <ac:spMk id="14" creationId="{DB3DAE33-0E36-BD5D-B555-76E5A6BE9570}"/>
          </ac:spMkLst>
        </pc:spChg>
        <pc:spChg chg="add mod">
          <ac:chgData name="eksfong" userId="826300d4-ad2d-4edf-afca-9163143bbe09" providerId="ADAL" clId="{BEE69256-DFD5-488C-B073-C99932FE5876}" dt="2024-01-06T09:55:54.142" v="1465" actId="14100"/>
          <ac:spMkLst>
            <pc:docMk/>
            <pc:sldMk cId="1449859871" sldId="413"/>
            <ac:spMk id="15" creationId="{687F2D37-D5F1-C0FF-7334-35710A8100EB}"/>
          </ac:spMkLst>
        </pc:spChg>
        <pc:spChg chg="add mod">
          <ac:chgData name="eksfong" userId="826300d4-ad2d-4edf-afca-9163143bbe09" providerId="ADAL" clId="{BEE69256-DFD5-488C-B073-C99932FE5876}" dt="2024-01-06T09:56:12.880" v="1473" actId="14100"/>
          <ac:spMkLst>
            <pc:docMk/>
            <pc:sldMk cId="1449859871" sldId="413"/>
            <ac:spMk id="16" creationId="{230F9F5E-4C53-F536-02CE-07C128572EAF}"/>
          </ac:spMkLst>
        </pc:spChg>
        <pc:picChg chg="add mod">
          <ac:chgData name="eksfong" userId="826300d4-ad2d-4edf-afca-9163143bbe09" providerId="ADAL" clId="{BEE69256-DFD5-488C-B073-C99932FE5876}" dt="2024-01-06T09:54:16.520" v="1438" actId="1076"/>
          <ac:picMkLst>
            <pc:docMk/>
            <pc:sldMk cId="1449859871" sldId="413"/>
            <ac:picMk id="9" creationId="{D5551437-2529-E1D1-3DFA-D1A7540B8E37}"/>
          </ac:picMkLst>
        </pc:picChg>
        <pc:picChg chg="del">
          <ac:chgData name="eksfong" userId="826300d4-ad2d-4edf-afca-9163143bbe09" providerId="ADAL" clId="{BEE69256-DFD5-488C-B073-C99932FE5876}" dt="2024-01-06T09:45:52.440" v="901" actId="478"/>
          <ac:picMkLst>
            <pc:docMk/>
            <pc:sldMk cId="1449859871" sldId="413"/>
            <ac:picMk id="10" creationId="{36CC0515-D740-5533-898F-5FFA1535A615}"/>
          </ac:picMkLst>
        </pc:picChg>
        <pc:picChg chg="add del mod">
          <ac:chgData name="eksfong" userId="826300d4-ad2d-4edf-afca-9163143bbe09" providerId="ADAL" clId="{BEE69256-DFD5-488C-B073-C99932FE5876}" dt="2024-01-06T09:46:01.241" v="904" actId="478"/>
          <ac:picMkLst>
            <pc:docMk/>
            <pc:sldMk cId="1449859871" sldId="413"/>
            <ac:picMk id="2050" creationId="{34F4A3D1-611A-C01B-D1A8-FBE96BEB79D2}"/>
          </ac:picMkLst>
        </pc:picChg>
        <pc:picChg chg="add del mod ord">
          <ac:chgData name="eksfong" userId="826300d4-ad2d-4edf-afca-9163143bbe09" providerId="ADAL" clId="{BEE69256-DFD5-488C-B073-C99932FE5876}" dt="2024-01-06T09:51:13.938" v="990" actId="21"/>
          <ac:picMkLst>
            <pc:docMk/>
            <pc:sldMk cId="1449859871" sldId="413"/>
            <ac:picMk id="2052" creationId="{0F7E82C4-98EA-29B0-BD34-0F50673DA547}"/>
          </ac:picMkLst>
        </pc:picChg>
        <pc:cxnChg chg="add mod ord">
          <ac:chgData name="eksfong" userId="826300d4-ad2d-4edf-afca-9163143bbe09" providerId="ADAL" clId="{BEE69256-DFD5-488C-B073-C99932FE5876}" dt="2024-01-06T09:56:18.566" v="1476" actId="170"/>
          <ac:cxnSpMkLst>
            <pc:docMk/>
            <pc:sldMk cId="1449859871" sldId="413"/>
            <ac:cxnSpMk id="11" creationId="{61DD5493-DA12-339B-3CEF-CA3082013DA2}"/>
          </ac:cxnSpMkLst>
        </pc:cxnChg>
        <pc:cxnChg chg="add mod">
          <ac:chgData name="eksfong" userId="826300d4-ad2d-4edf-afca-9163143bbe09" providerId="ADAL" clId="{BEE69256-DFD5-488C-B073-C99932FE5876}" dt="2024-01-06T09:54:44.603" v="1445" actId="1076"/>
          <ac:cxnSpMkLst>
            <pc:docMk/>
            <pc:sldMk cId="1449859871" sldId="413"/>
            <ac:cxnSpMk id="12" creationId="{2FAC6776-33C4-790C-AB62-3EF8745CB0C1}"/>
          </ac:cxnSpMkLst>
        </pc:cxnChg>
      </pc:sldChg>
      <pc:sldChg chg="addSp delSp modSp add del mod">
        <pc:chgData name="eksfong" userId="826300d4-ad2d-4edf-afca-9163143bbe09" providerId="ADAL" clId="{BEE69256-DFD5-488C-B073-C99932FE5876}" dt="2024-01-06T09:16:43.617" v="705" actId="47"/>
        <pc:sldMkLst>
          <pc:docMk/>
          <pc:sldMk cId="3637951982" sldId="413"/>
        </pc:sldMkLst>
        <pc:spChg chg="add mod">
          <ac:chgData name="eksfong" userId="826300d4-ad2d-4edf-afca-9163143bbe09" providerId="ADAL" clId="{BEE69256-DFD5-488C-B073-C99932FE5876}" dt="2024-01-06T09:16:33.938" v="704" actId="478"/>
          <ac:spMkLst>
            <pc:docMk/>
            <pc:sldMk cId="3637951982" sldId="413"/>
            <ac:spMk id="5" creationId="{EAB1ED0D-8428-FB94-15C1-854D8DF1C3CE}"/>
          </ac:spMkLst>
        </pc:spChg>
        <pc:picChg chg="del">
          <ac:chgData name="eksfong" userId="826300d4-ad2d-4edf-afca-9163143bbe09" providerId="ADAL" clId="{BEE69256-DFD5-488C-B073-C99932FE5876}" dt="2024-01-06T09:16:33.938" v="704" actId="478"/>
          <ac:picMkLst>
            <pc:docMk/>
            <pc:sldMk cId="3637951982" sldId="413"/>
            <ac:picMk id="10" creationId="{36CC0515-D740-5533-898F-5FFA1535A615}"/>
          </ac:picMkLst>
        </pc:picChg>
      </pc:sldChg>
      <pc:sldChg chg="addSp delSp modSp add mod delAnim modAnim modNotesTx">
        <pc:chgData name="eksfong" userId="826300d4-ad2d-4edf-afca-9163143bbe09" providerId="ADAL" clId="{BEE69256-DFD5-488C-B073-C99932FE5876}" dt="2024-01-15T23:53:58.971" v="10424" actId="1076"/>
        <pc:sldMkLst>
          <pc:docMk/>
          <pc:sldMk cId="2423782953" sldId="414"/>
        </pc:sldMkLst>
        <pc:spChg chg="mod">
          <ac:chgData name="eksfong" userId="826300d4-ad2d-4edf-afca-9163143bbe09" providerId="ADAL" clId="{BEE69256-DFD5-488C-B073-C99932FE5876}" dt="2024-01-06T10:16:42.291" v="1566" actId="20577"/>
          <ac:spMkLst>
            <pc:docMk/>
            <pc:sldMk cId="2423782953" sldId="414"/>
            <ac:spMk id="2" creationId="{00000000-0000-0000-0000-000000000000}"/>
          </ac:spMkLst>
        </pc:spChg>
        <pc:spChg chg="add mod">
          <ac:chgData name="eksfong" userId="826300d4-ad2d-4edf-afca-9163143bbe09" providerId="ADAL" clId="{BEE69256-DFD5-488C-B073-C99932FE5876}" dt="2024-01-14T08:18:23.976" v="9170" actId="1076"/>
          <ac:spMkLst>
            <pc:docMk/>
            <pc:sldMk cId="2423782953" sldId="414"/>
            <ac:spMk id="6" creationId="{A1B7A624-D972-BA06-1203-2FB7F7BA1B47}"/>
          </ac:spMkLst>
        </pc:spChg>
        <pc:spChg chg="add del mod">
          <ac:chgData name="eksfong" userId="826300d4-ad2d-4edf-afca-9163143bbe09" providerId="ADAL" clId="{BEE69256-DFD5-488C-B073-C99932FE5876}" dt="2024-01-06T10:16:54.237" v="1570"/>
          <ac:spMkLst>
            <pc:docMk/>
            <pc:sldMk cId="2423782953" sldId="414"/>
            <ac:spMk id="7" creationId="{01604C43-FE84-0777-3C3B-A01B14835F9B}"/>
          </ac:spMkLst>
        </pc:spChg>
        <pc:spChg chg="add mod">
          <ac:chgData name="eksfong" userId="826300d4-ad2d-4edf-afca-9163143bbe09" providerId="ADAL" clId="{BEE69256-DFD5-488C-B073-C99932FE5876}" dt="2024-01-14T08:18:23.976" v="9170" actId="1076"/>
          <ac:spMkLst>
            <pc:docMk/>
            <pc:sldMk cId="2423782953" sldId="414"/>
            <ac:spMk id="7" creationId="{B9830224-B21F-4A41-8577-A4951363288B}"/>
          </ac:spMkLst>
        </pc:spChg>
        <pc:spChg chg="add del mod">
          <ac:chgData name="eksfong" userId="826300d4-ad2d-4edf-afca-9163143bbe09" providerId="ADAL" clId="{BEE69256-DFD5-488C-B073-C99932FE5876}" dt="2024-01-14T08:17:50.559" v="9162" actId="478"/>
          <ac:spMkLst>
            <pc:docMk/>
            <pc:sldMk cId="2423782953" sldId="414"/>
            <ac:spMk id="10" creationId="{E3901271-32E9-3FB2-8853-465874E5EBD5}"/>
          </ac:spMkLst>
        </pc:spChg>
        <pc:spChg chg="add del mod">
          <ac:chgData name="eksfong" userId="826300d4-ad2d-4edf-afca-9163143bbe09" providerId="ADAL" clId="{BEE69256-DFD5-488C-B073-C99932FE5876}" dt="2024-01-15T23:53:53.323" v="10421" actId="22"/>
          <ac:spMkLst>
            <pc:docMk/>
            <pc:sldMk cId="2423782953" sldId="414"/>
            <ac:spMk id="12" creationId="{782446EE-1A56-64DB-C5C3-D60561106538}"/>
          </ac:spMkLst>
        </pc:spChg>
        <pc:grpChg chg="add mod">
          <ac:chgData name="eksfong" userId="826300d4-ad2d-4edf-afca-9163143bbe09" providerId="ADAL" clId="{BEE69256-DFD5-488C-B073-C99932FE5876}" dt="2024-01-14T08:18:23.976" v="9170" actId="1076"/>
          <ac:grpSpMkLst>
            <pc:docMk/>
            <pc:sldMk cId="2423782953" sldId="414"/>
            <ac:grpSpMk id="11" creationId="{0A80D1A5-A239-2957-F1BF-25DDF3D7E196}"/>
          </ac:grpSpMkLst>
        </pc:grpChg>
        <pc:picChg chg="add mod">
          <ac:chgData name="eksfong" userId="826300d4-ad2d-4edf-afca-9163143bbe09" providerId="ADAL" clId="{BEE69256-DFD5-488C-B073-C99932FE5876}" dt="2024-01-14T08:18:23.976" v="9170" actId="1076"/>
          <ac:picMkLst>
            <pc:docMk/>
            <pc:sldMk cId="2423782953" sldId="414"/>
            <ac:picMk id="3" creationId="{8BC7A1A7-7256-060F-AB7F-426A54647E80}"/>
          </ac:picMkLst>
        </pc:picChg>
        <pc:picChg chg="add del">
          <ac:chgData name="eksfong" userId="826300d4-ad2d-4edf-afca-9163143bbe09" providerId="ADAL" clId="{BEE69256-DFD5-488C-B073-C99932FE5876}" dt="2024-01-06T10:16:53.868" v="1569" actId="21"/>
          <ac:picMkLst>
            <pc:docMk/>
            <pc:sldMk cId="2423782953" sldId="414"/>
            <ac:picMk id="5" creationId="{E4534B08-84BE-4D11-7EEC-A48B5F91FA31}"/>
          </ac:picMkLst>
        </pc:picChg>
        <pc:picChg chg="add del mod">
          <ac:chgData name="eksfong" userId="826300d4-ad2d-4edf-afca-9163143bbe09" providerId="ADAL" clId="{BEE69256-DFD5-488C-B073-C99932FE5876}" dt="2024-01-15T23:53:51.023" v="10418" actId="478"/>
          <ac:picMkLst>
            <pc:docMk/>
            <pc:sldMk cId="2423782953" sldId="414"/>
            <ac:picMk id="8" creationId="{1DB7574A-8600-71DD-ED6F-A39C4714CD08}"/>
          </ac:picMkLst>
        </pc:picChg>
        <pc:picChg chg="del">
          <ac:chgData name="eksfong" userId="826300d4-ad2d-4edf-afca-9163143bbe09" providerId="ADAL" clId="{BEE69256-DFD5-488C-B073-C99932FE5876}" dt="2024-01-06T10:16:52.866" v="1568" actId="478"/>
          <ac:picMkLst>
            <pc:docMk/>
            <pc:sldMk cId="2423782953" sldId="414"/>
            <ac:picMk id="10" creationId="{36CC0515-D740-5533-898F-5FFA1535A615}"/>
          </ac:picMkLst>
        </pc:picChg>
        <pc:picChg chg="add del">
          <ac:chgData name="eksfong" userId="826300d4-ad2d-4edf-afca-9163143bbe09" providerId="ADAL" clId="{BEE69256-DFD5-488C-B073-C99932FE5876}" dt="2024-01-15T23:53:52.216" v="10420" actId="22"/>
          <ac:picMkLst>
            <pc:docMk/>
            <pc:sldMk cId="2423782953" sldId="414"/>
            <ac:picMk id="14" creationId="{242D75A7-7B6F-BB43-56A9-12C9D4524B68}"/>
          </ac:picMkLst>
        </pc:picChg>
        <pc:picChg chg="add mod ord">
          <ac:chgData name="eksfong" userId="826300d4-ad2d-4edf-afca-9163143bbe09" providerId="ADAL" clId="{BEE69256-DFD5-488C-B073-C99932FE5876}" dt="2024-01-15T23:53:58.971" v="10424" actId="1076"/>
          <ac:picMkLst>
            <pc:docMk/>
            <pc:sldMk cId="2423782953" sldId="414"/>
            <ac:picMk id="16" creationId="{557B181A-001B-24D8-6469-07825E99A25C}"/>
          </ac:picMkLst>
        </pc:picChg>
        <pc:cxnChg chg="add mod ord">
          <ac:chgData name="eksfong" userId="826300d4-ad2d-4edf-afca-9163143bbe09" providerId="ADAL" clId="{BEE69256-DFD5-488C-B073-C99932FE5876}" dt="2024-01-14T08:18:23.976" v="9170" actId="1076"/>
          <ac:cxnSpMkLst>
            <pc:docMk/>
            <pc:sldMk cId="2423782953" sldId="414"/>
            <ac:cxnSpMk id="5" creationId="{00152D85-5C72-2242-6A09-6FCB145113B2}"/>
          </ac:cxnSpMkLst>
        </pc:cxnChg>
        <pc:cxnChg chg="add mod">
          <ac:chgData name="eksfong" userId="826300d4-ad2d-4edf-afca-9163143bbe09" providerId="ADAL" clId="{BEE69256-DFD5-488C-B073-C99932FE5876}" dt="2024-01-14T08:18:23.976" v="9170" actId="1076"/>
          <ac:cxnSpMkLst>
            <pc:docMk/>
            <pc:sldMk cId="2423782953" sldId="414"/>
            <ac:cxnSpMk id="9" creationId="{0C6B2814-E9D5-FA5A-51A7-EA326557CD35}"/>
          </ac:cxnSpMkLst>
        </pc:cxnChg>
      </pc:sldChg>
      <pc:sldChg chg="addSp delSp modSp add mod modNotesTx">
        <pc:chgData name="eksfong" userId="826300d4-ad2d-4edf-afca-9163143bbe09" providerId="ADAL" clId="{BEE69256-DFD5-488C-B073-C99932FE5876}" dt="2024-01-07T06:32:26.314" v="2135" actId="20577"/>
        <pc:sldMkLst>
          <pc:docMk/>
          <pc:sldMk cId="837329909" sldId="415"/>
        </pc:sldMkLst>
        <pc:spChg chg="mod">
          <ac:chgData name="eksfong" userId="826300d4-ad2d-4edf-afca-9163143bbe09" providerId="ADAL" clId="{BEE69256-DFD5-488C-B073-C99932FE5876}" dt="2024-01-07T06:24:11.357" v="1764" actId="20577"/>
          <ac:spMkLst>
            <pc:docMk/>
            <pc:sldMk cId="837329909" sldId="415"/>
            <ac:spMk id="2" creationId="{00000000-0000-0000-0000-000000000000}"/>
          </ac:spMkLst>
        </pc:spChg>
        <pc:spChg chg="add del mod">
          <ac:chgData name="eksfong" userId="826300d4-ad2d-4edf-afca-9163143bbe09" providerId="ADAL" clId="{BEE69256-DFD5-488C-B073-C99932FE5876}" dt="2024-01-07T06:22:44.054" v="1702" actId="22"/>
          <ac:spMkLst>
            <pc:docMk/>
            <pc:sldMk cId="837329909" sldId="415"/>
            <ac:spMk id="5" creationId="{E9B87941-64ED-F6F2-0291-7BF96E5AFD1B}"/>
          </ac:spMkLst>
        </pc:spChg>
        <pc:spChg chg="add del mod">
          <ac:chgData name="eksfong" userId="826300d4-ad2d-4edf-afca-9163143bbe09" providerId="ADAL" clId="{BEE69256-DFD5-488C-B073-C99932FE5876}" dt="2024-01-07T06:25:49.860" v="1849" actId="478"/>
          <ac:spMkLst>
            <pc:docMk/>
            <pc:sldMk cId="837329909" sldId="415"/>
            <ac:spMk id="11" creationId="{6CE18BEC-9CC5-4725-DA41-E82D4581320B}"/>
          </ac:spMkLst>
        </pc:spChg>
        <pc:spChg chg="add del mod">
          <ac:chgData name="eksfong" userId="826300d4-ad2d-4edf-afca-9163143bbe09" providerId="ADAL" clId="{BEE69256-DFD5-488C-B073-C99932FE5876}" dt="2024-01-07T06:25:47.991" v="1848" actId="478"/>
          <ac:spMkLst>
            <pc:docMk/>
            <pc:sldMk cId="837329909" sldId="415"/>
            <ac:spMk id="12" creationId="{0A39924E-C6D1-28A3-E0D4-99DBB8EEAEB9}"/>
          </ac:spMkLst>
        </pc:spChg>
        <pc:spChg chg="add mod">
          <ac:chgData name="eksfong" userId="826300d4-ad2d-4edf-afca-9163143bbe09" providerId="ADAL" clId="{BEE69256-DFD5-488C-B073-C99932FE5876}" dt="2024-01-07T06:30:46.376" v="2083" actId="20577"/>
          <ac:spMkLst>
            <pc:docMk/>
            <pc:sldMk cId="837329909" sldId="415"/>
            <ac:spMk id="14" creationId="{6519B343-DFD5-4CF2-02B4-37B8CAC976C0}"/>
          </ac:spMkLst>
        </pc:spChg>
        <pc:picChg chg="add del mod ord modCrop">
          <ac:chgData name="eksfong" userId="826300d4-ad2d-4edf-afca-9163143bbe09" providerId="ADAL" clId="{BEE69256-DFD5-488C-B073-C99932FE5876}" dt="2024-01-07T06:25:28.061" v="1847" actId="478"/>
          <ac:picMkLst>
            <pc:docMk/>
            <pc:sldMk cId="837329909" sldId="415"/>
            <ac:picMk id="7" creationId="{DE941893-8764-1FF7-CEF5-5A21F659FE21}"/>
          </ac:picMkLst>
        </pc:picChg>
        <pc:picChg chg="add del mod">
          <ac:chgData name="eksfong" userId="826300d4-ad2d-4edf-afca-9163143bbe09" providerId="ADAL" clId="{BEE69256-DFD5-488C-B073-C99932FE5876}" dt="2024-01-07T06:25:14.549" v="1842" actId="478"/>
          <ac:picMkLst>
            <pc:docMk/>
            <pc:sldMk cId="837329909" sldId="415"/>
            <ac:picMk id="9" creationId="{8F9F7066-EA29-C0AF-6BB2-447EA781DE6C}"/>
          </ac:picMkLst>
        </pc:picChg>
        <pc:picChg chg="del">
          <ac:chgData name="eksfong" userId="826300d4-ad2d-4edf-afca-9163143bbe09" providerId="ADAL" clId="{BEE69256-DFD5-488C-B073-C99932FE5876}" dt="2024-01-07T06:20:06.711" v="1695" actId="478"/>
          <ac:picMkLst>
            <pc:docMk/>
            <pc:sldMk cId="837329909" sldId="415"/>
            <ac:picMk id="10" creationId="{36CC0515-D740-5533-898F-5FFA1535A615}"/>
          </ac:picMkLst>
        </pc:picChg>
        <pc:picChg chg="add del mod">
          <ac:chgData name="eksfong" userId="826300d4-ad2d-4edf-afca-9163143bbe09" providerId="ADAL" clId="{BEE69256-DFD5-488C-B073-C99932FE5876}" dt="2024-01-07T06:32:05.438" v="2094" actId="478"/>
          <ac:picMkLst>
            <pc:docMk/>
            <pc:sldMk cId="837329909" sldId="415"/>
            <ac:picMk id="16" creationId="{E0366ABE-1773-A8E0-91C4-8F1DAABF9E9A}"/>
          </ac:picMkLst>
        </pc:picChg>
        <pc:picChg chg="add del mod">
          <ac:chgData name="eksfong" userId="826300d4-ad2d-4edf-afca-9163143bbe09" providerId="ADAL" clId="{BEE69256-DFD5-488C-B073-C99932FE5876}" dt="2024-01-07T06:31:28.074" v="2092" actId="478"/>
          <ac:picMkLst>
            <pc:docMk/>
            <pc:sldMk cId="837329909" sldId="415"/>
            <ac:picMk id="18" creationId="{5128D42D-BD0A-4160-AFCF-C0A603961333}"/>
          </ac:picMkLst>
        </pc:picChg>
        <pc:picChg chg="add del mod">
          <ac:chgData name="eksfong" userId="826300d4-ad2d-4edf-afca-9163143bbe09" providerId="ADAL" clId="{BEE69256-DFD5-488C-B073-C99932FE5876}" dt="2024-01-07T06:31:07.561" v="2087" actId="478"/>
          <ac:picMkLst>
            <pc:docMk/>
            <pc:sldMk cId="837329909" sldId="415"/>
            <ac:picMk id="20" creationId="{BD1901B8-A057-6432-B7C2-41753514DE72}"/>
          </ac:picMkLst>
        </pc:picChg>
        <pc:picChg chg="add mod">
          <ac:chgData name="eksfong" userId="826300d4-ad2d-4edf-afca-9163143bbe09" providerId="ADAL" clId="{BEE69256-DFD5-488C-B073-C99932FE5876}" dt="2024-01-07T06:31:09.386" v="2089" actId="1076"/>
          <ac:picMkLst>
            <pc:docMk/>
            <pc:sldMk cId="837329909" sldId="415"/>
            <ac:picMk id="22" creationId="{0D9AB8B6-3DE7-26A9-733E-9C9DCBFF066B}"/>
          </ac:picMkLst>
        </pc:picChg>
        <pc:picChg chg="add mod">
          <ac:chgData name="eksfong" userId="826300d4-ad2d-4edf-afca-9163143bbe09" providerId="ADAL" clId="{BEE69256-DFD5-488C-B073-C99932FE5876}" dt="2024-01-07T06:31:29.369" v="2093" actId="1076"/>
          <ac:picMkLst>
            <pc:docMk/>
            <pc:sldMk cId="837329909" sldId="415"/>
            <ac:picMk id="24" creationId="{1E66EEC1-B384-9976-3DAF-E89F793EB439}"/>
          </ac:picMkLst>
        </pc:picChg>
        <pc:picChg chg="add mod">
          <ac:chgData name="eksfong" userId="826300d4-ad2d-4edf-afca-9163143bbe09" providerId="ADAL" clId="{BEE69256-DFD5-488C-B073-C99932FE5876}" dt="2024-01-07T06:32:08.308" v="2096" actId="1076"/>
          <ac:picMkLst>
            <pc:docMk/>
            <pc:sldMk cId="837329909" sldId="415"/>
            <ac:picMk id="26" creationId="{01CF9A84-8DDB-4BF4-3EFF-1F0E2C6DC818}"/>
          </ac:picMkLst>
        </pc:picChg>
      </pc:sldChg>
      <pc:sldChg chg="addSp modSp new mod modNotesTx">
        <pc:chgData name="eksfong" userId="826300d4-ad2d-4edf-afca-9163143bbe09" providerId="ADAL" clId="{BEE69256-DFD5-488C-B073-C99932FE5876}" dt="2024-01-07T05:58:50.303" v="1674" actId="20577"/>
        <pc:sldMkLst>
          <pc:docMk/>
          <pc:sldMk cId="202461213" sldId="416"/>
        </pc:sldMkLst>
        <pc:spChg chg="mod">
          <ac:chgData name="eksfong" userId="826300d4-ad2d-4edf-afca-9163143bbe09" providerId="ADAL" clId="{BEE69256-DFD5-488C-B073-C99932FE5876}" dt="2024-01-07T05:57:57.872" v="1631" actId="20577"/>
          <ac:spMkLst>
            <pc:docMk/>
            <pc:sldMk cId="202461213" sldId="416"/>
            <ac:spMk id="2" creationId="{60F242F6-C530-6342-8DD1-D60A2C21695E}"/>
          </ac:spMkLst>
        </pc:spChg>
        <pc:spChg chg="mod">
          <ac:chgData name="eksfong" userId="826300d4-ad2d-4edf-afca-9163143bbe09" providerId="ADAL" clId="{BEE69256-DFD5-488C-B073-C99932FE5876}" dt="2024-01-07T05:58:19.038" v="1636" actId="14100"/>
          <ac:spMkLst>
            <pc:docMk/>
            <pc:sldMk cId="202461213" sldId="416"/>
            <ac:spMk id="3" creationId="{44AD8839-1207-2AC9-690E-D6F3D76500A8}"/>
          </ac:spMkLst>
        </pc:spChg>
        <pc:picChg chg="add mod">
          <ac:chgData name="eksfong" userId="826300d4-ad2d-4edf-afca-9163143bbe09" providerId="ADAL" clId="{BEE69256-DFD5-488C-B073-C99932FE5876}" dt="2024-01-07T05:58:23.720" v="1639" actId="1076"/>
          <ac:picMkLst>
            <pc:docMk/>
            <pc:sldMk cId="202461213" sldId="416"/>
            <ac:picMk id="6" creationId="{38B3EB96-ABBE-525D-80FE-BE6CA1A3EC8B}"/>
          </ac:picMkLst>
        </pc:picChg>
      </pc:sldChg>
      <pc:sldChg chg="addSp delSp modSp add mod modAnim modNotesTx">
        <pc:chgData name="eksfong" userId="826300d4-ad2d-4edf-afca-9163143bbe09" providerId="ADAL" clId="{BEE69256-DFD5-488C-B073-C99932FE5876}" dt="2024-01-07T08:20:21.047" v="3324" actId="164"/>
        <pc:sldMkLst>
          <pc:docMk/>
          <pc:sldMk cId="3522186330" sldId="417"/>
        </pc:sldMkLst>
        <pc:spChg chg="mod">
          <ac:chgData name="eksfong" userId="826300d4-ad2d-4edf-afca-9163143bbe09" providerId="ADAL" clId="{BEE69256-DFD5-488C-B073-C99932FE5876}" dt="2024-01-07T06:52:53.122" v="2491"/>
          <ac:spMkLst>
            <pc:docMk/>
            <pc:sldMk cId="3522186330" sldId="417"/>
            <ac:spMk id="2" creationId="{00000000-0000-0000-0000-000000000000}"/>
          </ac:spMkLst>
        </pc:spChg>
        <pc:spChg chg="add del mod">
          <ac:chgData name="eksfong" userId="826300d4-ad2d-4edf-afca-9163143bbe09" providerId="ADAL" clId="{BEE69256-DFD5-488C-B073-C99932FE5876}" dt="2024-01-07T08:13:05.415" v="3173" actId="20577"/>
          <ac:spMkLst>
            <pc:docMk/>
            <pc:sldMk cId="3522186330" sldId="417"/>
            <ac:spMk id="5" creationId="{9CC44DBF-C9E4-C851-F5E4-8B05B6635B10}"/>
          </ac:spMkLst>
        </pc:spChg>
        <pc:spChg chg="add del mod">
          <ac:chgData name="eksfong" userId="826300d4-ad2d-4edf-afca-9163143bbe09" providerId="ADAL" clId="{BEE69256-DFD5-488C-B073-C99932FE5876}" dt="2024-01-07T06:49:04.159" v="2289" actId="478"/>
          <ac:spMkLst>
            <pc:docMk/>
            <pc:sldMk cId="3522186330" sldId="417"/>
            <ac:spMk id="12" creationId="{3256E844-DD76-D89B-1C9B-6E4542E92207}"/>
          </ac:spMkLst>
        </pc:spChg>
        <pc:spChg chg="add mo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28" creationId="{D7A2EBA6-87AD-AE03-92F9-97466A6A49C1}"/>
          </ac:spMkLst>
        </pc:spChg>
        <pc:spChg chg="add mo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29" creationId="{84D9F8BB-062E-4334-2ADD-13515881AB96}"/>
          </ac:spMkLst>
        </pc:spChg>
        <pc:spChg chg="add mo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31" creationId="{F647E244-65CF-0D4F-AE73-1AB0D6154B8C}"/>
          </ac:spMkLst>
        </pc:spChg>
        <pc:spChg chg="add mo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32" creationId="{06FA6943-D5C5-1BA8-F2B9-78ECBFE7F041}"/>
          </ac:spMkLst>
        </pc:spChg>
        <pc:spChg chg="add mo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33" creationId="{21953FF9-34EB-828C-76E6-BCC8E9632FDA}"/>
          </ac:spMkLst>
        </pc:spChg>
        <pc:spChg chg="add mo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34" creationId="{1766EC08-5C31-0129-A197-3A87310DC0D8}"/>
          </ac:spMkLst>
        </pc:spChg>
        <pc:spChg chg="add mod ord">
          <ac:chgData name="eksfong" userId="826300d4-ad2d-4edf-afca-9163143bbe09" providerId="ADAL" clId="{BEE69256-DFD5-488C-B073-C99932FE5876}" dt="2024-01-07T07:01:49.913" v="3157" actId="571"/>
          <ac:spMkLst>
            <pc:docMk/>
            <pc:sldMk cId="3522186330" sldId="417"/>
            <ac:spMk id="36" creationId="{4AFB49D1-8DCC-558F-BF21-6BF582C0559A}"/>
          </ac:spMkLst>
        </pc:spChg>
        <pc:spChg chg="add mod">
          <ac:chgData name="eksfong" userId="826300d4-ad2d-4edf-afca-9163143bbe09" providerId="ADAL" clId="{BEE69256-DFD5-488C-B073-C99932FE5876}" dt="2024-01-07T07:01:50.839" v="3158" actId="20577"/>
          <ac:spMkLst>
            <pc:docMk/>
            <pc:sldMk cId="3522186330" sldId="417"/>
            <ac:spMk id="38" creationId="{B69C7A10-E6DC-60DA-CE9B-D32015AC8AE2}"/>
          </ac:spMkLst>
        </pc:spChg>
        <pc:spChg chg="add mod">
          <ac:chgData name="eksfong" userId="826300d4-ad2d-4edf-afca-9163143bbe09" providerId="ADAL" clId="{BEE69256-DFD5-488C-B073-C99932FE5876}" dt="2024-01-07T08:20:21.047" v="3324" actId="164"/>
          <ac:spMkLst>
            <pc:docMk/>
            <pc:sldMk cId="3522186330" sldId="417"/>
            <ac:spMk id="45" creationId="{DD369334-26A1-983F-9F86-0D5D0C99AC6C}"/>
          </ac:spMkLst>
        </pc:spChg>
        <pc:spChg chg="add mod">
          <ac:chgData name="eksfong" userId="826300d4-ad2d-4edf-afca-9163143bbe09" providerId="ADAL" clId="{BEE69256-DFD5-488C-B073-C99932FE5876}" dt="2024-01-07T08:20:21.047" v="3324" actId="164"/>
          <ac:spMkLst>
            <pc:docMk/>
            <pc:sldMk cId="3522186330" sldId="417"/>
            <ac:spMk id="46" creationId="{49F928D7-CF98-525B-495A-C94677D7639B}"/>
          </ac:spMkLst>
        </pc:spChg>
        <pc:grpChg chg="add mod">
          <ac:chgData name="eksfong" userId="826300d4-ad2d-4edf-afca-9163143bbe09" providerId="ADAL" clId="{BEE69256-DFD5-488C-B073-C99932FE5876}" dt="2024-01-07T07:01:49.913" v="3157" actId="571"/>
          <ac:grpSpMkLst>
            <pc:docMk/>
            <pc:sldMk cId="3522186330" sldId="417"/>
            <ac:grpSpMk id="30" creationId="{24612620-4234-B23E-BA85-5B67C7CBA7F5}"/>
          </ac:grpSpMkLst>
        </pc:grpChg>
        <pc:grpChg chg="add mod">
          <ac:chgData name="eksfong" userId="826300d4-ad2d-4edf-afca-9163143bbe09" providerId="ADAL" clId="{BEE69256-DFD5-488C-B073-C99932FE5876}" dt="2024-01-07T07:01:49.913" v="3157" actId="571"/>
          <ac:grpSpMkLst>
            <pc:docMk/>
            <pc:sldMk cId="3522186330" sldId="417"/>
            <ac:grpSpMk id="35" creationId="{F748AF6B-3A91-3338-5B8F-6BAB1991D804}"/>
          </ac:grpSpMkLst>
        </pc:grpChg>
        <pc:grpChg chg="add mod">
          <ac:chgData name="eksfong" userId="826300d4-ad2d-4edf-afca-9163143bbe09" providerId="ADAL" clId="{BEE69256-DFD5-488C-B073-C99932FE5876}" dt="2024-01-07T08:20:21.047" v="3324" actId="164"/>
          <ac:grpSpMkLst>
            <pc:docMk/>
            <pc:sldMk cId="3522186330" sldId="417"/>
            <ac:grpSpMk id="37" creationId="{082DF219-C18C-8EE4-EED4-477B386B403B}"/>
          </ac:grpSpMkLst>
        </pc:grpChg>
        <pc:grpChg chg="add mod">
          <ac:chgData name="eksfong" userId="826300d4-ad2d-4edf-afca-9163143bbe09" providerId="ADAL" clId="{BEE69256-DFD5-488C-B073-C99932FE5876}" dt="2024-01-07T08:20:21.047" v="3324" actId="164"/>
          <ac:grpSpMkLst>
            <pc:docMk/>
            <pc:sldMk cId="3522186330" sldId="417"/>
            <ac:grpSpMk id="47" creationId="{111137AB-19E5-6132-0642-01140F24026A}"/>
          </ac:grpSpMkLst>
        </pc:grpChg>
        <pc:picChg chg="del">
          <ac:chgData name="eksfong" userId="826300d4-ad2d-4edf-afca-9163143bbe09" providerId="ADAL" clId="{BEE69256-DFD5-488C-B073-C99932FE5876}" dt="2024-01-07T06:32:31.471" v="2137" actId="478"/>
          <ac:picMkLst>
            <pc:docMk/>
            <pc:sldMk cId="3522186330" sldId="417"/>
            <ac:picMk id="7" creationId="{DE941893-8764-1FF7-CEF5-5A21F659FE21}"/>
          </ac:picMkLst>
        </pc:picChg>
        <pc:picChg chg="add del mod ord">
          <ac:chgData name="eksfong" userId="826300d4-ad2d-4edf-afca-9163143bbe09" providerId="ADAL" clId="{BEE69256-DFD5-488C-B073-C99932FE5876}" dt="2024-01-07T06:47:05.364" v="2141" actId="22"/>
          <ac:picMkLst>
            <pc:docMk/>
            <pc:sldMk cId="3522186330" sldId="417"/>
            <ac:picMk id="8" creationId="{5273D8B1-6F9F-3540-7D56-59F7F5B704C5}"/>
          </ac:picMkLst>
        </pc:picChg>
        <pc:picChg chg="del">
          <ac:chgData name="eksfong" userId="826300d4-ad2d-4edf-afca-9163143bbe09" providerId="ADAL" clId="{BEE69256-DFD5-488C-B073-C99932FE5876}" dt="2024-01-07T06:32:31.136" v="2136" actId="478"/>
          <ac:picMkLst>
            <pc:docMk/>
            <pc:sldMk cId="3522186330" sldId="417"/>
            <ac:picMk id="9" creationId="{8F9F7066-EA29-C0AF-6BB2-447EA781DE6C}"/>
          </ac:picMkLst>
        </pc:picChg>
        <pc:picChg chg="add del mod">
          <ac:chgData name="eksfong" userId="826300d4-ad2d-4edf-afca-9163143bbe09" providerId="ADAL" clId="{BEE69256-DFD5-488C-B073-C99932FE5876}" dt="2024-01-07T06:49:03.458" v="2288" actId="478"/>
          <ac:picMkLst>
            <pc:docMk/>
            <pc:sldMk cId="3522186330" sldId="417"/>
            <ac:picMk id="11" creationId="{97734EEE-2A45-998D-F613-9180D7921FFD}"/>
          </ac:picMkLst>
        </pc:picChg>
        <pc:cxnChg chg="add mod">
          <ac:chgData name="eksfong" userId="826300d4-ad2d-4edf-afca-9163143bbe09" providerId="ADAL" clId="{BEE69256-DFD5-488C-B073-C99932FE5876}" dt="2024-01-07T07:01:49.913" v="3157" actId="571"/>
          <ac:cxnSpMkLst>
            <pc:docMk/>
            <pc:sldMk cId="3522186330" sldId="417"/>
            <ac:cxnSpMk id="14" creationId="{BFD6F67A-C423-0C24-69A4-7D4753E80381}"/>
          </ac:cxnSpMkLst>
        </pc:cxnChg>
        <pc:cxnChg chg="add mod">
          <ac:chgData name="eksfong" userId="826300d4-ad2d-4edf-afca-9163143bbe09" providerId="ADAL" clId="{BEE69256-DFD5-488C-B073-C99932FE5876}" dt="2024-01-07T07:01:49.913" v="3157" actId="571"/>
          <ac:cxnSpMkLst>
            <pc:docMk/>
            <pc:sldMk cId="3522186330" sldId="417"/>
            <ac:cxnSpMk id="15" creationId="{33983A28-0C69-2495-642D-E0C77C08207F}"/>
          </ac:cxnSpMkLst>
        </pc:cxnChg>
        <pc:cxnChg chg="add mod">
          <ac:chgData name="eksfong" userId="826300d4-ad2d-4edf-afca-9163143bbe09" providerId="ADAL" clId="{BEE69256-DFD5-488C-B073-C99932FE5876}" dt="2024-01-07T07:01:49.913" v="3157" actId="571"/>
          <ac:cxnSpMkLst>
            <pc:docMk/>
            <pc:sldMk cId="3522186330" sldId="417"/>
            <ac:cxnSpMk id="18" creationId="{B6A5A29D-E996-D394-40C0-19B6BA8742D6}"/>
          </ac:cxnSpMkLst>
        </pc:cxnChg>
        <pc:cxnChg chg="add mod">
          <ac:chgData name="eksfong" userId="826300d4-ad2d-4edf-afca-9163143bbe09" providerId="ADAL" clId="{BEE69256-DFD5-488C-B073-C99932FE5876}" dt="2024-01-07T07:01:49.913" v="3157" actId="571"/>
          <ac:cxnSpMkLst>
            <pc:docMk/>
            <pc:sldMk cId="3522186330" sldId="417"/>
            <ac:cxnSpMk id="20" creationId="{9E64CA48-CDF6-5EBA-2125-B457C9C7DD35}"/>
          </ac:cxnSpMkLst>
        </pc:cxnChg>
        <pc:cxnChg chg="add mod">
          <ac:chgData name="eksfong" userId="826300d4-ad2d-4edf-afca-9163143bbe09" providerId="ADAL" clId="{BEE69256-DFD5-488C-B073-C99932FE5876}" dt="2024-01-07T07:01:49.913" v="3157" actId="571"/>
          <ac:cxnSpMkLst>
            <pc:docMk/>
            <pc:sldMk cId="3522186330" sldId="417"/>
            <ac:cxnSpMk id="23" creationId="{0B485774-D8CB-156C-3C9D-DE6C3BAB803C}"/>
          </ac:cxnSpMkLst>
        </pc:cxnChg>
        <pc:cxnChg chg="add mod">
          <ac:chgData name="eksfong" userId="826300d4-ad2d-4edf-afca-9163143bbe09" providerId="ADAL" clId="{BEE69256-DFD5-488C-B073-C99932FE5876}" dt="2024-01-07T07:01:49.913" v="3157" actId="571"/>
          <ac:cxnSpMkLst>
            <pc:docMk/>
            <pc:sldMk cId="3522186330" sldId="417"/>
            <ac:cxnSpMk id="26" creationId="{2324E05D-EDF8-BF43-A646-81070C947F78}"/>
          </ac:cxnSpMkLst>
        </pc:cxnChg>
        <pc:cxnChg chg="add del mod">
          <ac:chgData name="eksfong" userId="826300d4-ad2d-4edf-afca-9163143bbe09" providerId="ADAL" clId="{BEE69256-DFD5-488C-B073-C99932FE5876}" dt="2024-01-07T08:19:53.151" v="3316" actId="478"/>
          <ac:cxnSpMkLst>
            <pc:docMk/>
            <pc:sldMk cId="3522186330" sldId="417"/>
            <ac:cxnSpMk id="40" creationId="{76AFA0F9-20A3-A409-6FC8-85D13C84DEFB}"/>
          </ac:cxnSpMkLst>
        </pc:cxnChg>
      </pc:sldChg>
      <pc:sldChg chg="add del">
        <pc:chgData name="eksfong" userId="826300d4-ad2d-4edf-afca-9163143bbe09" providerId="ADAL" clId="{BEE69256-DFD5-488C-B073-C99932FE5876}" dt="2024-01-07T05:58:00.383" v="1633"/>
        <pc:sldMkLst>
          <pc:docMk/>
          <pc:sldMk cId="3626663007" sldId="417"/>
        </pc:sldMkLst>
      </pc:sldChg>
      <pc:sldChg chg="addSp delSp modSp add mod modAnim modNotesTx">
        <pc:chgData name="eksfong" userId="826300d4-ad2d-4edf-afca-9163143bbe09" providerId="ADAL" clId="{BEE69256-DFD5-488C-B073-C99932FE5876}" dt="2024-01-07T08:19:00.502" v="3308" actId="20577"/>
        <pc:sldMkLst>
          <pc:docMk/>
          <pc:sldMk cId="2671466778" sldId="418"/>
        </pc:sldMkLst>
        <pc:spChg chg="mod">
          <ac:chgData name="eksfong" userId="826300d4-ad2d-4edf-afca-9163143bbe09" providerId="ADAL" clId="{BEE69256-DFD5-488C-B073-C99932FE5876}" dt="2024-01-07T06:56:01.613" v="2899"/>
          <ac:spMkLst>
            <pc:docMk/>
            <pc:sldMk cId="2671466778" sldId="418"/>
            <ac:spMk id="2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07T06:56:03.065" v="2900" actId="6549"/>
          <ac:spMkLst>
            <pc:docMk/>
            <pc:sldMk cId="2671466778" sldId="418"/>
            <ac:spMk id="5" creationId="{9CC44DBF-C9E4-C851-F5E4-8B05B6635B10}"/>
          </ac:spMkLst>
        </pc:spChg>
        <pc:grpChg chg="del">
          <ac:chgData name="eksfong" userId="826300d4-ad2d-4edf-afca-9163143bbe09" providerId="ADAL" clId="{BEE69256-DFD5-488C-B073-C99932FE5876}" dt="2024-01-07T06:56:04.550" v="2901" actId="478"/>
          <ac:grpSpMkLst>
            <pc:docMk/>
            <pc:sldMk cId="2671466778" sldId="418"/>
            <ac:grpSpMk id="37" creationId="{082DF219-C18C-8EE4-EED4-477B386B403B}"/>
          </ac:grpSpMkLst>
        </pc:grpChg>
        <pc:graphicFrameChg chg="add mod modGraphic">
          <ac:chgData name="eksfong" userId="826300d4-ad2d-4edf-afca-9163143bbe09" providerId="ADAL" clId="{BEE69256-DFD5-488C-B073-C99932FE5876}" dt="2024-01-07T06:58:31.576" v="2992" actId="20577"/>
          <ac:graphicFrameMkLst>
            <pc:docMk/>
            <pc:sldMk cId="2671466778" sldId="418"/>
            <ac:graphicFrameMk id="3" creationId="{59D15692-DB0D-C6E6-E890-09A2AAE4979D}"/>
          </ac:graphicFrameMkLst>
        </pc:graphicFrameChg>
      </pc:sldChg>
      <pc:sldChg chg="modSp new mod">
        <pc:chgData name="eksfong" userId="826300d4-ad2d-4edf-afca-9163143bbe09" providerId="ADAL" clId="{BEE69256-DFD5-488C-B073-C99932FE5876}" dt="2024-01-07T06:59:02.191" v="2994"/>
        <pc:sldMkLst>
          <pc:docMk/>
          <pc:sldMk cId="2498995375" sldId="419"/>
        </pc:sldMkLst>
        <pc:spChg chg="mod">
          <ac:chgData name="eksfong" userId="826300d4-ad2d-4edf-afca-9163143bbe09" providerId="ADAL" clId="{BEE69256-DFD5-488C-B073-C99932FE5876}" dt="2024-01-07T06:59:02.191" v="2994"/>
          <ac:spMkLst>
            <pc:docMk/>
            <pc:sldMk cId="2498995375" sldId="419"/>
            <ac:spMk id="2" creationId="{8C48D5F7-D0D6-14FE-1870-703B129DC77D}"/>
          </ac:spMkLst>
        </pc:spChg>
      </pc:sldChg>
      <pc:sldChg chg="addSp delSp modSp new mod delAnim modAnim">
        <pc:chgData name="eksfong" userId="826300d4-ad2d-4edf-afca-9163143bbe09" providerId="ADAL" clId="{BEE69256-DFD5-488C-B073-C99932FE5876}" dt="2024-01-14T03:07:18.064" v="4031" actId="20577"/>
        <pc:sldMkLst>
          <pc:docMk/>
          <pc:sldMk cId="4169266567" sldId="420"/>
        </pc:sldMkLst>
        <pc:spChg chg="mod">
          <ac:chgData name="eksfong" userId="826300d4-ad2d-4edf-afca-9163143bbe09" providerId="ADAL" clId="{BEE69256-DFD5-488C-B073-C99932FE5876}" dt="2024-01-07T06:59:07.467" v="2996"/>
          <ac:spMkLst>
            <pc:docMk/>
            <pc:sldMk cId="4169266567" sldId="420"/>
            <ac:spMk id="2" creationId="{F44B35F1-CF68-AC69-07ED-26E0252B3222}"/>
          </ac:spMkLst>
        </pc:spChg>
        <pc:spChg chg="mod">
          <ac:chgData name="eksfong" userId="826300d4-ad2d-4edf-afca-9163143bbe09" providerId="ADAL" clId="{BEE69256-DFD5-488C-B073-C99932FE5876}" dt="2024-01-14T03:07:18.064" v="4031" actId="20577"/>
          <ac:spMkLst>
            <pc:docMk/>
            <pc:sldMk cId="4169266567" sldId="420"/>
            <ac:spMk id="3" creationId="{C7EA81C9-58CB-465A-7C93-54CF6287D940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6" creationId="{ACAE0856-EAB5-5059-42C8-411FC0522B93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9" creationId="{36A705C7-C5EE-2866-2BEA-7DC059102497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10" creationId="{9DCE2868-4129-3BB9-1270-23CC3776EB8C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11" creationId="{9397A53E-4400-D27A-9C9C-6F0F72ED7D98}"/>
          </ac:spMkLst>
        </pc:spChg>
        <pc:spChg chg="mod">
          <ac:chgData name="eksfong" userId="826300d4-ad2d-4edf-afca-9163143bbe09" providerId="ADAL" clId="{BEE69256-DFD5-488C-B073-C99932FE5876}" dt="2024-01-07T08:14:35.590" v="3200" actId="14100"/>
          <ac:spMkLst>
            <pc:docMk/>
            <pc:sldMk cId="4169266567" sldId="420"/>
            <ac:spMk id="12" creationId="{7438D90F-251B-432D-8540-FA59781772F1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13" creationId="{F3EF75E2-586C-6E6E-0FC2-B6E84074B908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20" creationId="{542571BD-B139-AE45-8995-BB95E23347CD}"/>
          </ac:spMkLst>
        </pc:spChg>
        <pc:spChg chg="mod">
          <ac:chgData name="eksfong" userId="826300d4-ad2d-4edf-afca-9163143bbe09" providerId="ADAL" clId="{BEE69256-DFD5-488C-B073-C99932FE5876}" dt="2024-01-07T08:13:34.053" v="3174"/>
          <ac:spMkLst>
            <pc:docMk/>
            <pc:sldMk cId="4169266567" sldId="420"/>
            <ac:spMk id="21" creationId="{30651E5F-92B6-D7A7-F40A-805BD1688D49}"/>
          </ac:spMkLst>
        </pc:spChg>
        <pc:spChg chg="add mod">
          <ac:chgData name="eksfong" userId="826300d4-ad2d-4edf-afca-9163143bbe09" providerId="ADAL" clId="{BEE69256-DFD5-488C-B073-C99932FE5876}" dt="2024-01-07T08:21:31.398" v="3357" actId="1076"/>
          <ac:spMkLst>
            <pc:docMk/>
            <pc:sldMk cId="4169266567" sldId="420"/>
            <ac:spMk id="22" creationId="{0EAC4153-E405-D772-810A-936FDB91AF6A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25" creationId="{1436A17C-B526-33CD-72CD-B96547C132B4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26" creationId="{C5A22B47-18C8-48B9-D9F6-8FFEDA4E8A6D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27" creationId="{8085AA3E-A654-87F5-3BB4-A2C9891222DE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30" creationId="{A821CDF1-3BD9-8375-C306-DC969D1A779E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31" creationId="{4B9CA5F8-E534-4D27-2E26-F17121E62341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32" creationId="{92BAE00E-7145-283F-3D0B-C9F5F66D8099}"/>
          </ac:spMkLst>
        </pc:spChg>
        <pc:spChg chg="mod">
          <ac:chgData name="eksfong" userId="826300d4-ad2d-4edf-afca-9163143bbe09" providerId="ADAL" clId="{BEE69256-DFD5-488C-B073-C99932FE5876}" dt="2024-01-07T08:20:44.707" v="3348" actId="20577"/>
          <ac:spMkLst>
            <pc:docMk/>
            <pc:sldMk cId="4169266567" sldId="420"/>
            <ac:spMk id="33" creationId="{2DE014E0-CFAB-F55D-C81B-BF6C14FA7D9D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34" creationId="{A79B6F0F-0952-56C7-1D29-B5D933264B51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41" creationId="{1CAD1727-8D59-6A5D-E2BA-30880522D537}"/>
          </ac:spMkLst>
        </pc:spChg>
        <pc:spChg chg="mod">
          <ac:chgData name="eksfong" userId="826300d4-ad2d-4edf-afca-9163143bbe09" providerId="ADAL" clId="{BEE69256-DFD5-488C-B073-C99932FE5876}" dt="2024-01-07T08:20:33.593" v="3326"/>
          <ac:spMkLst>
            <pc:docMk/>
            <pc:sldMk cId="4169266567" sldId="420"/>
            <ac:spMk id="42" creationId="{28916EFF-9AFC-A89E-86F6-2870C6145DCB}"/>
          </ac:spMkLst>
        </pc:spChg>
        <pc:spChg chg="add mod">
          <ac:chgData name="eksfong" userId="826300d4-ad2d-4edf-afca-9163143bbe09" providerId="ADAL" clId="{BEE69256-DFD5-488C-B073-C99932FE5876}" dt="2024-01-07T08:22:00.510" v="3360" actId="693"/>
          <ac:spMkLst>
            <pc:docMk/>
            <pc:sldMk cId="4169266567" sldId="420"/>
            <ac:spMk id="43" creationId="{B4F28296-12A5-5D0B-98FF-5F83FAE813CE}"/>
          </ac:spMkLst>
        </pc:spChg>
        <pc:spChg chg="add mod">
          <ac:chgData name="eksfong" userId="826300d4-ad2d-4edf-afca-9163143bbe09" providerId="ADAL" clId="{BEE69256-DFD5-488C-B073-C99932FE5876}" dt="2024-01-07T08:22:08.190" v="3363" actId="1076"/>
          <ac:spMkLst>
            <pc:docMk/>
            <pc:sldMk cId="4169266567" sldId="420"/>
            <ac:spMk id="44" creationId="{00BF9D64-80AC-ADF6-A213-B1D6939C6FC7}"/>
          </ac:spMkLst>
        </pc:spChg>
        <pc:spChg chg="add mod">
          <ac:chgData name="eksfong" userId="826300d4-ad2d-4edf-afca-9163143bbe09" providerId="ADAL" clId="{BEE69256-DFD5-488C-B073-C99932FE5876}" dt="2024-01-07T08:22:20.321" v="3381" actId="1076"/>
          <ac:spMkLst>
            <pc:docMk/>
            <pc:sldMk cId="4169266567" sldId="420"/>
            <ac:spMk id="45" creationId="{DF6ACC8A-EAF2-6B47-0026-4A8DDE884206}"/>
          </ac:spMkLst>
        </pc:spChg>
        <pc:grpChg chg="add del mod">
          <ac:chgData name="eksfong" userId="826300d4-ad2d-4edf-afca-9163143bbe09" providerId="ADAL" clId="{BEE69256-DFD5-488C-B073-C99932FE5876}" dt="2024-01-07T08:20:32.728" v="3325" actId="478"/>
          <ac:grpSpMkLst>
            <pc:docMk/>
            <pc:sldMk cId="4169266567" sldId="420"/>
            <ac:grpSpMk id="5" creationId="{7BDB72F9-D7B2-DDDF-7DDA-7AB2A65C0033}"/>
          </ac:grpSpMkLst>
        </pc:grpChg>
        <pc:grpChg chg="mod">
          <ac:chgData name="eksfong" userId="826300d4-ad2d-4edf-afca-9163143bbe09" providerId="ADAL" clId="{BEE69256-DFD5-488C-B073-C99932FE5876}" dt="2024-01-07T08:13:34.053" v="3174"/>
          <ac:grpSpMkLst>
            <pc:docMk/>
            <pc:sldMk cId="4169266567" sldId="420"/>
            <ac:grpSpMk id="7" creationId="{33093B43-FFEF-EE3D-1FAF-2BBD5FEDDC80}"/>
          </ac:grpSpMkLst>
        </pc:grpChg>
        <pc:grpChg chg="mod">
          <ac:chgData name="eksfong" userId="826300d4-ad2d-4edf-afca-9163143bbe09" providerId="ADAL" clId="{BEE69256-DFD5-488C-B073-C99932FE5876}" dt="2024-01-07T08:13:34.053" v="3174"/>
          <ac:grpSpMkLst>
            <pc:docMk/>
            <pc:sldMk cId="4169266567" sldId="420"/>
            <ac:grpSpMk id="8" creationId="{494761EC-683F-14F5-048D-9B6D82578844}"/>
          </ac:grpSpMkLst>
        </pc:grpChg>
        <pc:grpChg chg="add mod">
          <ac:chgData name="eksfong" userId="826300d4-ad2d-4edf-afca-9163143bbe09" providerId="ADAL" clId="{BEE69256-DFD5-488C-B073-C99932FE5876}" dt="2024-01-07T08:20:48.407" v="3349" actId="1076"/>
          <ac:grpSpMkLst>
            <pc:docMk/>
            <pc:sldMk cId="4169266567" sldId="420"/>
            <ac:grpSpMk id="23" creationId="{F2EE1144-9C5B-8C0D-5E1B-AE7EBEEBEB01}"/>
          </ac:grpSpMkLst>
        </pc:grpChg>
        <pc:grpChg chg="mod">
          <ac:chgData name="eksfong" userId="826300d4-ad2d-4edf-afca-9163143bbe09" providerId="ADAL" clId="{BEE69256-DFD5-488C-B073-C99932FE5876}" dt="2024-01-07T08:20:33.593" v="3326"/>
          <ac:grpSpMkLst>
            <pc:docMk/>
            <pc:sldMk cId="4169266567" sldId="420"/>
            <ac:grpSpMk id="24" creationId="{CC847707-0636-6FC1-20AF-A757175A5255}"/>
          </ac:grpSpMkLst>
        </pc:grpChg>
        <pc:grpChg chg="mod">
          <ac:chgData name="eksfong" userId="826300d4-ad2d-4edf-afca-9163143bbe09" providerId="ADAL" clId="{BEE69256-DFD5-488C-B073-C99932FE5876}" dt="2024-01-07T08:20:33.593" v="3326"/>
          <ac:grpSpMkLst>
            <pc:docMk/>
            <pc:sldMk cId="4169266567" sldId="420"/>
            <ac:grpSpMk id="28" creationId="{C0C048B0-FA0C-8187-404F-E512D0CBA3BA}"/>
          </ac:grpSpMkLst>
        </pc:grpChg>
        <pc:grpChg chg="mod">
          <ac:chgData name="eksfong" userId="826300d4-ad2d-4edf-afca-9163143bbe09" providerId="ADAL" clId="{BEE69256-DFD5-488C-B073-C99932FE5876}" dt="2024-01-07T08:20:33.593" v="3326"/>
          <ac:grpSpMkLst>
            <pc:docMk/>
            <pc:sldMk cId="4169266567" sldId="420"/>
            <ac:grpSpMk id="29" creationId="{C73DE3F5-4DFE-5DCC-362C-396804595262}"/>
          </ac:grpSpMkLst>
        </pc:grpChg>
        <pc:cxnChg chg="mod">
          <ac:chgData name="eksfong" userId="826300d4-ad2d-4edf-afca-9163143bbe09" providerId="ADAL" clId="{BEE69256-DFD5-488C-B073-C99932FE5876}" dt="2024-01-07T08:13:34.053" v="3174"/>
          <ac:cxnSpMkLst>
            <pc:docMk/>
            <pc:sldMk cId="4169266567" sldId="420"/>
            <ac:cxnSpMk id="14" creationId="{25EAC2FB-7812-8FF2-DA77-06A7C7C3C78A}"/>
          </ac:cxnSpMkLst>
        </pc:cxnChg>
        <pc:cxnChg chg="mod">
          <ac:chgData name="eksfong" userId="826300d4-ad2d-4edf-afca-9163143bbe09" providerId="ADAL" clId="{BEE69256-DFD5-488C-B073-C99932FE5876}" dt="2024-01-07T08:13:34.053" v="3174"/>
          <ac:cxnSpMkLst>
            <pc:docMk/>
            <pc:sldMk cId="4169266567" sldId="420"/>
            <ac:cxnSpMk id="15" creationId="{01A374D7-AC7D-EB5E-9278-1D0D20354C1B}"/>
          </ac:cxnSpMkLst>
        </pc:cxnChg>
        <pc:cxnChg chg="mod">
          <ac:chgData name="eksfong" userId="826300d4-ad2d-4edf-afca-9163143bbe09" providerId="ADAL" clId="{BEE69256-DFD5-488C-B073-C99932FE5876}" dt="2024-01-07T08:13:34.053" v="3174"/>
          <ac:cxnSpMkLst>
            <pc:docMk/>
            <pc:sldMk cId="4169266567" sldId="420"/>
            <ac:cxnSpMk id="16" creationId="{8E28C6B9-26A2-83D7-535E-B955DB3DAE11}"/>
          </ac:cxnSpMkLst>
        </pc:cxnChg>
        <pc:cxnChg chg="mod">
          <ac:chgData name="eksfong" userId="826300d4-ad2d-4edf-afca-9163143bbe09" providerId="ADAL" clId="{BEE69256-DFD5-488C-B073-C99932FE5876}" dt="2024-01-07T08:13:34.053" v="3174"/>
          <ac:cxnSpMkLst>
            <pc:docMk/>
            <pc:sldMk cId="4169266567" sldId="420"/>
            <ac:cxnSpMk id="17" creationId="{34234ACD-FB1D-BE4F-27DD-98FC2BBECDDE}"/>
          </ac:cxnSpMkLst>
        </pc:cxnChg>
        <pc:cxnChg chg="mod">
          <ac:chgData name="eksfong" userId="826300d4-ad2d-4edf-afca-9163143bbe09" providerId="ADAL" clId="{BEE69256-DFD5-488C-B073-C99932FE5876}" dt="2024-01-07T08:13:34.053" v="3174"/>
          <ac:cxnSpMkLst>
            <pc:docMk/>
            <pc:sldMk cId="4169266567" sldId="420"/>
            <ac:cxnSpMk id="18" creationId="{031A7094-6958-BB0D-2121-A0343F708631}"/>
          </ac:cxnSpMkLst>
        </pc:cxnChg>
        <pc:cxnChg chg="mod">
          <ac:chgData name="eksfong" userId="826300d4-ad2d-4edf-afca-9163143bbe09" providerId="ADAL" clId="{BEE69256-DFD5-488C-B073-C99932FE5876}" dt="2024-01-07T08:13:34.053" v="3174"/>
          <ac:cxnSpMkLst>
            <pc:docMk/>
            <pc:sldMk cId="4169266567" sldId="420"/>
            <ac:cxnSpMk id="19" creationId="{34FEB5AE-7718-DB64-38B2-DB212362E93E}"/>
          </ac:cxnSpMkLst>
        </pc:cxnChg>
        <pc:cxnChg chg="mod">
          <ac:chgData name="eksfong" userId="826300d4-ad2d-4edf-afca-9163143bbe09" providerId="ADAL" clId="{BEE69256-DFD5-488C-B073-C99932FE5876}" dt="2024-01-07T08:20:33.593" v="3326"/>
          <ac:cxnSpMkLst>
            <pc:docMk/>
            <pc:sldMk cId="4169266567" sldId="420"/>
            <ac:cxnSpMk id="35" creationId="{B7D0DD37-4AC3-D584-A40A-4043AC34FCBF}"/>
          </ac:cxnSpMkLst>
        </pc:cxnChg>
        <pc:cxnChg chg="mod">
          <ac:chgData name="eksfong" userId="826300d4-ad2d-4edf-afca-9163143bbe09" providerId="ADAL" clId="{BEE69256-DFD5-488C-B073-C99932FE5876}" dt="2024-01-07T08:20:33.593" v="3326"/>
          <ac:cxnSpMkLst>
            <pc:docMk/>
            <pc:sldMk cId="4169266567" sldId="420"/>
            <ac:cxnSpMk id="36" creationId="{8375A276-E9EA-5034-4237-1B24D79F901E}"/>
          </ac:cxnSpMkLst>
        </pc:cxnChg>
        <pc:cxnChg chg="mod">
          <ac:chgData name="eksfong" userId="826300d4-ad2d-4edf-afca-9163143bbe09" providerId="ADAL" clId="{BEE69256-DFD5-488C-B073-C99932FE5876}" dt="2024-01-07T08:20:33.593" v="3326"/>
          <ac:cxnSpMkLst>
            <pc:docMk/>
            <pc:sldMk cId="4169266567" sldId="420"/>
            <ac:cxnSpMk id="37" creationId="{11D92158-66EF-9173-44D8-BE46F3C809AF}"/>
          </ac:cxnSpMkLst>
        </pc:cxnChg>
        <pc:cxnChg chg="mod">
          <ac:chgData name="eksfong" userId="826300d4-ad2d-4edf-afca-9163143bbe09" providerId="ADAL" clId="{BEE69256-DFD5-488C-B073-C99932FE5876}" dt="2024-01-07T08:20:33.593" v="3326"/>
          <ac:cxnSpMkLst>
            <pc:docMk/>
            <pc:sldMk cId="4169266567" sldId="420"/>
            <ac:cxnSpMk id="38" creationId="{8096BCDB-5558-6124-CF2B-E4CD3AE3D9EC}"/>
          </ac:cxnSpMkLst>
        </pc:cxnChg>
        <pc:cxnChg chg="mod">
          <ac:chgData name="eksfong" userId="826300d4-ad2d-4edf-afca-9163143bbe09" providerId="ADAL" clId="{BEE69256-DFD5-488C-B073-C99932FE5876}" dt="2024-01-07T08:20:33.593" v="3326"/>
          <ac:cxnSpMkLst>
            <pc:docMk/>
            <pc:sldMk cId="4169266567" sldId="420"/>
            <ac:cxnSpMk id="39" creationId="{3705F14A-4F1B-F18B-093E-11EE9B1753D0}"/>
          </ac:cxnSpMkLst>
        </pc:cxnChg>
        <pc:cxnChg chg="mod">
          <ac:chgData name="eksfong" userId="826300d4-ad2d-4edf-afca-9163143bbe09" providerId="ADAL" clId="{BEE69256-DFD5-488C-B073-C99932FE5876}" dt="2024-01-07T08:20:33.593" v="3326"/>
          <ac:cxnSpMkLst>
            <pc:docMk/>
            <pc:sldMk cId="4169266567" sldId="420"/>
            <ac:cxnSpMk id="40" creationId="{45D9AF31-4D7E-8F25-68BC-725FDBA8859D}"/>
          </ac:cxnSpMkLst>
        </pc:cxnChg>
      </pc:sldChg>
      <pc:sldChg chg="addSp delSp modSp new mod modAnim">
        <pc:chgData name="eksfong" userId="826300d4-ad2d-4edf-afca-9163143bbe09" providerId="ADAL" clId="{BEE69256-DFD5-488C-B073-C99932FE5876}" dt="2024-01-14T08:24:53.321" v="9181"/>
        <pc:sldMkLst>
          <pc:docMk/>
          <pc:sldMk cId="3937556787" sldId="421"/>
        </pc:sldMkLst>
        <pc:spChg chg="mod">
          <ac:chgData name="eksfong" userId="826300d4-ad2d-4edf-afca-9163143bbe09" providerId="ADAL" clId="{BEE69256-DFD5-488C-B073-C99932FE5876}" dt="2024-01-07T08:46:50.515" v="3651" actId="403"/>
          <ac:spMkLst>
            <pc:docMk/>
            <pc:sldMk cId="3937556787" sldId="421"/>
            <ac:spMk id="2" creationId="{BFD0CD77-C3A2-E3BD-DBAC-C8ABCF21FC01}"/>
          </ac:spMkLst>
        </pc:spChg>
        <pc:spChg chg="del">
          <ac:chgData name="eksfong" userId="826300d4-ad2d-4edf-afca-9163143bbe09" providerId="ADAL" clId="{BEE69256-DFD5-488C-B073-C99932FE5876}" dt="2024-01-07T08:28:50.939" v="3413" actId="22"/>
          <ac:spMkLst>
            <pc:docMk/>
            <pc:sldMk cId="3937556787" sldId="421"/>
            <ac:spMk id="3" creationId="{DC42F9C2-E86E-59E7-F16A-5381F7F356B0}"/>
          </ac:spMkLst>
        </pc:spChg>
        <pc:spChg chg="mod">
          <ac:chgData name="eksfong" userId="826300d4-ad2d-4edf-afca-9163143bbe09" providerId="ADAL" clId="{BEE69256-DFD5-488C-B073-C99932FE5876}" dt="2024-01-07T08:46:50.515" v="3651" actId="403"/>
          <ac:spMkLst>
            <pc:docMk/>
            <pc:sldMk cId="3937556787" sldId="421"/>
            <ac:spMk id="4" creationId="{FCBDB771-1505-3376-9D27-5E63BBEC3CC9}"/>
          </ac:spMkLst>
        </pc:spChg>
        <pc:spChg chg="add mod">
          <ac:chgData name="eksfong" userId="826300d4-ad2d-4edf-afca-9163143bbe09" providerId="ADAL" clId="{BEE69256-DFD5-488C-B073-C99932FE5876}" dt="2024-01-14T03:13:47.329" v="4094" actId="20577"/>
          <ac:spMkLst>
            <pc:docMk/>
            <pc:sldMk cId="3937556787" sldId="421"/>
            <ac:spMk id="7" creationId="{1012CFA1-A541-4130-AEB3-20B10AA1DF66}"/>
          </ac:spMkLst>
        </pc:spChg>
        <pc:spChg chg="add mod">
          <ac:chgData name="eksfong" userId="826300d4-ad2d-4edf-afca-9163143bbe09" providerId="ADAL" clId="{BEE69256-DFD5-488C-B073-C99932FE5876}" dt="2024-01-07T08:49:43.200" v="3756" actId="1076"/>
          <ac:spMkLst>
            <pc:docMk/>
            <pc:sldMk cId="3937556787" sldId="421"/>
            <ac:spMk id="8" creationId="{8F287C3B-F8F9-DEAB-5BB2-70F33CEE6715}"/>
          </ac:spMkLst>
        </pc:spChg>
        <pc:spChg chg="add mod">
          <ac:chgData name="eksfong" userId="826300d4-ad2d-4edf-afca-9163143bbe09" providerId="ADAL" clId="{BEE69256-DFD5-488C-B073-C99932FE5876}" dt="2024-01-07T08:49:37.055" v="3751" actId="1076"/>
          <ac:spMkLst>
            <pc:docMk/>
            <pc:sldMk cId="3937556787" sldId="421"/>
            <ac:spMk id="9" creationId="{A29992C9-ADB7-00A6-1724-919F8ABC8CD1}"/>
          </ac:spMkLst>
        </pc:spChg>
        <pc:spChg chg="add mod">
          <ac:chgData name="eksfong" userId="826300d4-ad2d-4edf-afca-9163143bbe09" providerId="ADAL" clId="{BEE69256-DFD5-488C-B073-C99932FE5876}" dt="2024-01-07T08:49:37.055" v="3751" actId="1076"/>
          <ac:spMkLst>
            <pc:docMk/>
            <pc:sldMk cId="3937556787" sldId="421"/>
            <ac:spMk id="10" creationId="{409F196C-A712-9D0D-26FB-8EEC16C464E1}"/>
          </ac:spMkLst>
        </pc:spChg>
        <pc:spChg chg="add mod">
          <ac:chgData name="eksfong" userId="826300d4-ad2d-4edf-afca-9163143bbe09" providerId="ADAL" clId="{BEE69256-DFD5-488C-B073-C99932FE5876}" dt="2024-01-07T08:49:37.055" v="3751" actId="1076"/>
          <ac:spMkLst>
            <pc:docMk/>
            <pc:sldMk cId="3937556787" sldId="421"/>
            <ac:spMk id="11" creationId="{D1AAC924-EE27-C595-B21C-747B171B2C87}"/>
          </ac:spMkLst>
        </pc:spChg>
        <pc:spChg chg="add mod">
          <ac:chgData name="eksfong" userId="826300d4-ad2d-4edf-afca-9163143bbe09" providerId="ADAL" clId="{BEE69256-DFD5-488C-B073-C99932FE5876}" dt="2024-01-07T08:49:37.055" v="3751" actId="1076"/>
          <ac:spMkLst>
            <pc:docMk/>
            <pc:sldMk cId="3937556787" sldId="421"/>
            <ac:spMk id="14" creationId="{285F94C4-581B-9F89-1085-4A36503E8126}"/>
          </ac:spMkLst>
        </pc:spChg>
        <pc:spChg chg="add mod">
          <ac:chgData name="eksfong" userId="826300d4-ad2d-4edf-afca-9163143bbe09" providerId="ADAL" clId="{BEE69256-DFD5-488C-B073-C99932FE5876}" dt="2024-01-07T08:49:37.055" v="3751" actId="1076"/>
          <ac:spMkLst>
            <pc:docMk/>
            <pc:sldMk cId="3937556787" sldId="421"/>
            <ac:spMk id="15" creationId="{3ACAFB5F-ADAF-3F29-4AA6-83A185ACA7C5}"/>
          </ac:spMkLst>
        </pc:spChg>
        <pc:spChg chg="add mod">
          <ac:chgData name="eksfong" userId="826300d4-ad2d-4edf-afca-9163143bbe09" providerId="ADAL" clId="{BEE69256-DFD5-488C-B073-C99932FE5876}" dt="2024-01-07T08:50:19.326" v="3808" actId="1076"/>
          <ac:spMkLst>
            <pc:docMk/>
            <pc:sldMk cId="3937556787" sldId="421"/>
            <ac:spMk id="16" creationId="{E35F4D6C-09A1-1B90-E092-4E544FE6912B}"/>
          </ac:spMkLst>
        </pc:spChg>
        <pc:picChg chg="add mod ord">
          <ac:chgData name="eksfong" userId="826300d4-ad2d-4edf-afca-9163143bbe09" providerId="ADAL" clId="{BEE69256-DFD5-488C-B073-C99932FE5876}" dt="2024-01-07T08:28:52.571" v="3414" actId="1076"/>
          <ac:picMkLst>
            <pc:docMk/>
            <pc:sldMk cId="3937556787" sldId="421"/>
            <ac:picMk id="6" creationId="{5391B9BD-2A21-55F5-D224-F1C53C14401E}"/>
          </ac:picMkLst>
        </pc:picChg>
        <pc:picChg chg="add mod">
          <ac:chgData name="eksfong" userId="826300d4-ad2d-4edf-afca-9163143bbe09" providerId="ADAL" clId="{BEE69256-DFD5-488C-B073-C99932FE5876}" dt="2024-01-07T08:49:37.055" v="3751" actId="1076"/>
          <ac:picMkLst>
            <pc:docMk/>
            <pc:sldMk cId="3937556787" sldId="421"/>
            <ac:picMk id="13" creationId="{27615D64-CE8B-F809-8991-2B3737C627E1}"/>
          </ac:picMkLst>
        </pc:picChg>
      </pc:sldChg>
      <pc:sldChg chg="modSp new mod modNotesTx">
        <pc:chgData name="eksfong" userId="826300d4-ad2d-4edf-afca-9163143bbe09" providerId="ADAL" clId="{BEE69256-DFD5-488C-B073-C99932FE5876}" dt="2024-01-14T03:15:59.003" v="4277" actId="20577"/>
        <pc:sldMkLst>
          <pc:docMk/>
          <pc:sldMk cId="2168237926" sldId="422"/>
        </pc:sldMkLst>
        <pc:spChg chg="mod">
          <ac:chgData name="eksfong" userId="826300d4-ad2d-4edf-afca-9163143bbe09" providerId="ADAL" clId="{BEE69256-DFD5-488C-B073-C99932FE5876}" dt="2024-01-07T08:51:31.351" v="3831" actId="20577"/>
          <ac:spMkLst>
            <pc:docMk/>
            <pc:sldMk cId="2168237926" sldId="422"/>
            <ac:spMk id="2" creationId="{20D70875-3C0D-A63E-C76D-4762C33D5562}"/>
          </ac:spMkLst>
        </pc:spChg>
      </pc:sldChg>
      <pc:sldChg chg="addSp modSp mod ord">
        <pc:chgData name="eksfong" userId="826300d4-ad2d-4edf-afca-9163143bbe09" providerId="ADAL" clId="{BEE69256-DFD5-488C-B073-C99932FE5876}" dt="2024-01-14T06:33:45.981" v="6450" actId="20577"/>
        <pc:sldMkLst>
          <pc:docMk/>
          <pc:sldMk cId="2178108277" sldId="424"/>
        </pc:sldMkLst>
        <pc:spChg chg="mod">
          <ac:chgData name="eksfong" userId="826300d4-ad2d-4edf-afca-9163143bbe09" providerId="ADAL" clId="{BEE69256-DFD5-488C-B073-C99932FE5876}" dt="2024-01-14T06:33:45.981" v="6450" actId="20577"/>
          <ac:spMkLst>
            <pc:docMk/>
            <pc:sldMk cId="2178108277" sldId="424"/>
            <ac:spMk id="2" creationId="{00000000-0000-0000-0000-000000000000}"/>
          </ac:spMkLst>
        </pc:spChg>
        <pc:spChg chg="add mod">
          <ac:chgData name="eksfong" userId="826300d4-ad2d-4edf-afca-9163143bbe09" providerId="ADAL" clId="{BEE69256-DFD5-488C-B073-C99932FE5876}" dt="2024-01-14T06:33:43.168" v="6434" actId="1076"/>
          <ac:spMkLst>
            <pc:docMk/>
            <pc:sldMk cId="2178108277" sldId="424"/>
            <ac:spMk id="3" creationId="{F1238095-5971-840C-5E6C-EC20A5093E03}"/>
          </ac:spMkLst>
        </pc:spChg>
        <pc:spChg chg="add mod">
          <ac:chgData name="eksfong" userId="826300d4-ad2d-4edf-afca-9163143bbe09" providerId="ADAL" clId="{BEE69256-DFD5-488C-B073-C99932FE5876}" dt="2024-01-14T06:33:39.461" v="6432" actId="14100"/>
          <ac:spMkLst>
            <pc:docMk/>
            <pc:sldMk cId="2178108277" sldId="424"/>
            <ac:spMk id="5" creationId="{66673EE5-81E7-39C8-0336-135A0D1D4C8A}"/>
          </ac:spMkLst>
        </pc:spChg>
        <pc:picChg chg="mod">
          <ac:chgData name="eksfong" userId="826300d4-ad2d-4edf-afca-9163143bbe09" providerId="ADAL" clId="{BEE69256-DFD5-488C-B073-C99932FE5876}" dt="2024-01-14T06:33:41.814" v="6433" actId="14100"/>
          <ac:picMkLst>
            <pc:docMk/>
            <pc:sldMk cId="2178108277" sldId="424"/>
            <ac:picMk id="6" creationId="{00000000-0000-0000-0000-000000000000}"/>
          </ac:picMkLst>
        </pc:picChg>
      </pc:sldChg>
      <pc:sldChg chg="addSp delSp modSp mod modNotesTx">
        <pc:chgData name="eksfong" userId="826300d4-ad2d-4edf-afca-9163143bbe09" providerId="ADAL" clId="{BEE69256-DFD5-488C-B073-C99932FE5876}" dt="2024-01-14T06:41:03.723" v="6468" actId="21"/>
        <pc:sldMkLst>
          <pc:docMk/>
          <pc:sldMk cId="3218724562" sldId="425"/>
        </pc:sldMkLst>
        <pc:spChg chg="add mod">
          <ac:chgData name="eksfong" userId="826300d4-ad2d-4edf-afca-9163143bbe09" providerId="ADAL" clId="{BEE69256-DFD5-488C-B073-C99932FE5876}" dt="2024-01-14T04:39:38.520" v="5202" actId="1076"/>
          <ac:spMkLst>
            <pc:docMk/>
            <pc:sldMk cId="3218724562" sldId="425"/>
            <ac:spMk id="8" creationId="{81305E8D-7B75-196B-A5FE-9241458A63F4}"/>
          </ac:spMkLst>
        </pc:spChg>
        <pc:spChg chg="add del mod">
          <ac:chgData name="eksfong" userId="826300d4-ad2d-4edf-afca-9163143bbe09" providerId="ADAL" clId="{BEE69256-DFD5-488C-B073-C99932FE5876}" dt="2024-01-14T06:41:03.723" v="6468" actId="21"/>
          <ac:spMkLst>
            <pc:docMk/>
            <pc:sldMk cId="3218724562" sldId="425"/>
            <ac:spMk id="9" creationId="{152B1069-C66B-24AA-AC68-5359287EFDEE}"/>
          </ac:spMkLst>
        </pc:spChg>
        <pc:picChg chg="add mod">
          <ac:chgData name="eksfong" userId="826300d4-ad2d-4edf-afca-9163143bbe09" providerId="ADAL" clId="{BEE69256-DFD5-488C-B073-C99932FE5876}" dt="2024-01-14T04:39:08.099" v="5199" actId="1076"/>
          <ac:picMkLst>
            <pc:docMk/>
            <pc:sldMk cId="3218724562" sldId="425"/>
            <ac:picMk id="7" creationId="{32B874E0-F597-A2A8-C7FF-6A4EFCE30A40}"/>
          </ac:picMkLst>
        </pc:picChg>
      </pc:sldChg>
      <pc:sldChg chg="addSp delSp modSp mod">
        <pc:chgData name="eksfong" userId="826300d4-ad2d-4edf-afca-9163143bbe09" providerId="ADAL" clId="{BEE69256-DFD5-488C-B073-C99932FE5876}" dt="2024-01-14T02:51:44.143" v="3896" actId="1076"/>
        <pc:sldMkLst>
          <pc:docMk/>
          <pc:sldMk cId="1485957184" sldId="428"/>
        </pc:sldMkLst>
        <pc:spChg chg="add del mod">
          <ac:chgData name="eksfong" userId="826300d4-ad2d-4edf-afca-9163143bbe09" providerId="ADAL" clId="{BEE69256-DFD5-488C-B073-C99932FE5876}" dt="2024-01-14T02:51:40.908" v="3895" actId="22"/>
          <ac:spMkLst>
            <pc:docMk/>
            <pc:sldMk cId="1485957184" sldId="428"/>
            <ac:spMk id="5" creationId="{34F61FAD-7103-7819-ED75-44C13010FAA9}"/>
          </ac:spMkLst>
        </pc:spChg>
        <pc:picChg chg="add mod ord">
          <ac:chgData name="eksfong" userId="826300d4-ad2d-4edf-afca-9163143bbe09" providerId="ADAL" clId="{BEE69256-DFD5-488C-B073-C99932FE5876}" dt="2024-01-14T02:51:44.143" v="3896" actId="1076"/>
          <ac:picMkLst>
            <pc:docMk/>
            <pc:sldMk cId="1485957184" sldId="428"/>
            <ac:picMk id="7" creationId="{2A4348A5-B045-F9FE-B9C8-CDDA56AE6372}"/>
          </ac:picMkLst>
        </pc:picChg>
        <pc:picChg chg="del">
          <ac:chgData name="eksfong" userId="826300d4-ad2d-4edf-afca-9163143bbe09" providerId="ADAL" clId="{BEE69256-DFD5-488C-B073-C99932FE5876}" dt="2024-01-14T02:51:39.702" v="3894" actId="478"/>
          <ac:picMkLst>
            <pc:docMk/>
            <pc:sldMk cId="1485957184" sldId="428"/>
            <ac:picMk id="10" creationId="{6873216B-F696-6901-B2E8-D00C80EA6C08}"/>
          </ac:picMkLst>
        </pc:picChg>
      </pc:sldChg>
      <pc:sldChg chg="modSp mod modNotesTx">
        <pc:chgData name="eksfong" userId="826300d4-ad2d-4edf-afca-9163143bbe09" providerId="ADAL" clId="{BEE69256-DFD5-488C-B073-C99932FE5876}" dt="2024-01-14T03:06:26.483" v="3987" actId="20577"/>
        <pc:sldMkLst>
          <pc:docMk/>
          <pc:sldMk cId="3901400545" sldId="429"/>
        </pc:sldMkLst>
        <pc:spChg chg="mod">
          <ac:chgData name="eksfong" userId="826300d4-ad2d-4edf-afca-9163143bbe09" providerId="ADAL" clId="{BEE69256-DFD5-488C-B073-C99932FE5876}" dt="2024-01-14T02:51:52.577" v="3909" actId="20577"/>
          <ac:spMkLst>
            <pc:docMk/>
            <pc:sldMk cId="3901400545" sldId="429"/>
            <ac:spMk id="2" creationId="{76B9644E-92A2-0A31-5772-83C8D6E1A8A5}"/>
          </ac:spMkLst>
        </pc:spChg>
        <pc:spChg chg="mod">
          <ac:chgData name="eksfong" userId="826300d4-ad2d-4edf-afca-9163143bbe09" providerId="ADAL" clId="{BEE69256-DFD5-488C-B073-C99932FE5876}" dt="2024-01-14T03:06:12.955" v="3934" actId="114"/>
          <ac:spMkLst>
            <pc:docMk/>
            <pc:sldMk cId="3901400545" sldId="429"/>
            <ac:spMk id="5" creationId="{1BD26F4F-E2B9-EDC8-3F99-2D1BEEA8CC7B}"/>
          </ac:spMkLst>
        </pc:spChg>
      </pc:sldChg>
      <pc:sldChg chg="modSp mod">
        <pc:chgData name="eksfong" userId="826300d4-ad2d-4edf-afca-9163143bbe09" providerId="ADAL" clId="{BEE69256-DFD5-488C-B073-C99932FE5876}" dt="2024-01-14T02:51:49.382" v="3904" actId="20577"/>
        <pc:sldMkLst>
          <pc:docMk/>
          <pc:sldMk cId="1476491355" sldId="431"/>
        </pc:sldMkLst>
        <pc:spChg chg="mod">
          <ac:chgData name="eksfong" userId="826300d4-ad2d-4edf-afca-9163143bbe09" providerId="ADAL" clId="{BEE69256-DFD5-488C-B073-C99932FE5876}" dt="2024-01-14T02:51:49.382" v="3904" actId="20577"/>
          <ac:spMkLst>
            <pc:docMk/>
            <pc:sldMk cId="1476491355" sldId="431"/>
            <ac:spMk id="2" creationId="{76B9644E-92A2-0A31-5772-83C8D6E1A8A5}"/>
          </ac:spMkLst>
        </pc:spChg>
      </pc:sldChg>
      <pc:sldChg chg="addSp delSp modSp new mod modAnim">
        <pc:chgData name="eksfong" userId="826300d4-ad2d-4edf-afca-9163143bbe09" providerId="ADAL" clId="{BEE69256-DFD5-488C-B073-C99932FE5876}" dt="2024-01-14T03:44:33.278" v="4490"/>
        <pc:sldMkLst>
          <pc:docMk/>
          <pc:sldMk cId="1704710052" sldId="434"/>
        </pc:sldMkLst>
        <pc:spChg chg="mod">
          <ac:chgData name="eksfong" userId="826300d4-ad2d-4edf-afca-9163143bbe09" providerId="ADAL" clId="{BEE69256-DFD5-488C-B073-C99932FE5876}" dt="2024-01-14T02:52:15.682" v="3920" actId="20577"/>
          <ac:spMkLst>
            <pc:docMk/>
            <pc:sldMk cId="1704710052" sldId="434"/>
            <ac:spMk id="2" creationId="{C0577ABA-E58B-AA25-42F4-9F46D0DBD2EB}"/>
          </ac:spMkLst>
        </pc:spChg>
        <pc:spChg chg="del">
          <ac:chgData name="eksfong" userId="826300d4-ad2d-4edf-afca-9163143bbe09" providerId="ADAL" clId="{BEE69256-DFD5-488C-B073-C99932FE5876}" dt="2024-01-14T03:04:14.675" v="3921" actId="22"/>
          <ac:spMkLst>
            <pc:docMk/>
            <pc:sldMk cId="1704710052" sldId="434"/>
            <ac:spMk id="3" creationId="{69D513F0-F51E-974B-6964-39992981BC51}"/>
          </ac:spMkLst>
        </pc:spChg>
        <pc:spChg chg="add mod">
          <ac:chgData name="eksfong" userId="826300d4-ad2d-4edf-afca-9163143bbe09" providerId="ADAL" clId="{BEE69256-DFD5-488C-B073-C99932FE5876}" dt="2024-01-14T03:39:39.182" v="4463" actId="1076"/>
          <ac:spMkLst>
            <pc:docMk/>
            <pc:sldMk cId="1704710052" sldId="434"/>
            <ac:spMk id="8" creationId="{2AB66857-B834-58E1-B894-FE16D18937F2}"/>
          </ac:spMkLst>
        </pc:spChg>
        <pc:spChg chg="add mod">
          <ac:chgData name="eksfong" userId="826300d4-ad2d-4edf-afca-9163143bbe09" providerId="ADAL" clId="{BEE69256-DFD5-488C-B073-C99932FE5876}" dt="2024-01-14T03:43:24.412" v="4476" actId="571"/>
          <ac:spMkLst>
            <pc:docMk/>
            <pc:sldMk cId="1704710052" sldId="434"/>
            <ac:spMk id="12" creationId="{6D6ADFD5-797A-3F40-A118-321ABC0AFFBB}"/>
          </ac:spMkLst>
        </pc:spChg>
        <pc:spChg chg="add mod">
          <ac:chgData name="eksfong" userId="826300d4-ad2d-4edf-afca-9163143bbe09" providerId="ADAL" clId="{BEE69256-DFD5-488C-B073-C99932FE5876}" dt="2024-01-14T03:43:24.412" v="4476" actId="571"/>
          <ac:spMkLst>
            <pc:docMk/>
            <pc:sldMk cId="1704710052" sldId="434"/>
            <ac:spMk id="13" creationId="{F724F205-7D76-B003-B20C-4FF465BB0C6E}"/>
          </ac:spMkLst>
        </pc:spChg>
        <pc:spChg chg="add mod">
          <ac:chgData name="eksfong" userId="826300d4-ad2d-4edf-afca-9163143bbe09" providerId="ADAL" clId="{BEE69256-DFD5-488C-B073-C99932FE5876}" dt="2024-01-14T03:43:24.412" v="4476" actId="571"/>
          <ac:spMkLst>
            <pc:docMk/>
            <pc:sldMk cId="1704710052" sldId="434"/>
            <ac:spMk id="19" creationId="{DE1CBFE0-8D7D-26D8-B864-6EC2A14BA0DB}"/>
          </ac:spMkLst>
        </pc:spChg>
        <pc:spChg chg="mod">
          <ac:chgData name="eksfong" userId="826300d4-ad2d-4edf-afca-9163143bbe09" providerId="ADAL" clId="{BEE69256-DFD5-488C-B073-C99932FE5876}" dt="2024-01-14T03:43:21.298" v="4475" actId="571"/>
          <ac:spMkLst>
            <pc:docMk/>
            <pc:sldMk cId="1704710052" sldId="434"/>
            <ac:spMk id="28" creationId="{04F3D0BA-9CAD-820B-AC87-856315BEAD2C}"/>
          </ac:spMkLst>
        </pc:spChg>
        <pc:spChg chg="mod">
          <ac:chgData name="eksfong" userId="826300d4-ad2d-4edf-afca-9163143bbe09" providerId="ADAL" clId="{BEE69256-DFD5-488C-B073-C99932FE5876}" dt="2024-01-14T03:43:21.298" v="4475" actId="571"/>
          <ac:spMkLst>
            <pc:docMk/>
            <pc:sldMk cId="1704710052" sldId="434"/>
            <ac:spMk id="31" creationId="{E047F8E0-F919-1073-B2CE-78C60E04D1FE}"/>
          </ac:spMkLst>
        </pc:spChg>
        <pc:spChg chg="mod">
          <ac:chgData name="eksfong" userId="826300d4-ad2d-4edf-afca-9163143bbe09" providerId="ADAL" clId="{BEE69256-DFD5-488C-B073-C99932FE5876}" dt="2024-01-14T03:43:21.298" v="4475" actId="571"/>
          <ac:spMkLst>
            <pc:docMk/>
            <pc:sldMk cId="1704710052" sldId="434"/>
            <ac:spMk id="32" creationId="{A0EB228D-3DE9-264B-72CA-48277B3A521B}"/>
          </ac:spMkLst>
        </pc:spChg>
        <pc:spChg chg="add mod">
          <ac:chgData name="eksfong" userId="826300d4-ad2d-4edf-afca-9163143bbe09" providerId="ADAL" clId="{BEE69256-DFD5-488C-B073-C99932FE5876}" dt="2024-01-14T03:44:31.221" v="4489" actId="164"/>
          <ac:spMkLst>
            <pc:docMk/>
            <pc:sldMk cId="1704710052" sldId="434"/>
            <ac:spMk id="37" creationId="{C18FE8A9-5CF3-5717-DC48-85A3D002C6B5}"/>
          </ac:spMkLst>
        </pc:spChg>
        <pc:grpChg chg="add mod">
          <ac:chgData name="eksfong" userId="826300d4-ad2d-4edf-afca-9163143bbe09" providerId="ADAL" clId="{BEE69256-DFD5-488C-B073-C99932FE5876}" dt="2024-01-14T03:38:38.825" v="4442" actId="164"/>
          <ac:grpSpMkLst>
            <pc:docMk/>
            <pc:sldMk cId="1704710052" sldId="434"/>
            <ac:grpSpMk id="16" creationId="{1F99580A-8BAF-6C1B-7AB8-72B5429D1151}"/>
          </ac:grpSpMkLst>
        </pc:grpChg>
        <pc:grpChg chg="add mod">
          <ac:chgData name="eksfong" userId="826300d4-ad2d-4edf-afca-9163143bbe09" providerId="ADAL" clId="{BEE69256-DFD5-488C-B073-C99932FE5876}" dt="2024-01-14T03:43:24.412" v="4476" actId="571"/>
          <ac:grpSpMkLst>
            <pc:docMk/>
            <pc:sldMk cId="1704710052" sldId="434"/>
            <ac:grpSpMk id="17" creationId="{9B84FF29-CED4-D5E5-07EA-8791EB43D46B}"/>
          </ac:grpSpMkLst>
        </pc:grpChg>
        <pc:grpChg chg="add mod">
          <ac:chgData name="eksfong" userId="826300d4-ad2d-4edf-afca-9163143bbe09" providerId="ADAL" clId="{BEE69256-DFD5-488C-B073-C99932FE5876}" dt="2024-01-14T03:43:24.412" v="4476" actId="571"/>
          <ac:grpSpMkLst>
            <pc:docMk/>
            <pc:sldMk cId="1704710052" sldId="434"/>
            <ac:grpSpMk id="18" creationId="{AEFDB5C3-D5DF-886A-954E-66AB9036433E}"/>
          </ac:grpSpMkLst>
        </pc:grpChg>
        <pc:grpChg chg="add mod">
          <ac:chgData name="eksfong" userId="826300d4-ad2d-4edf-afca-9163143bbe09" providerId="ADAL" clId="{BEE69256-DFD5-488C-B073-C99932FE5876}" dt="2024-01-14T03:44:31.221" v="4489" actId="164"/>
          <ac:grpSpMkLst>
            <pc:docMk/>
            <pc:sldMk cId="1704710052" sldId="434"/>
            <ac:grpSpMk id="21" creationId="{9D29D07E-C25C-7960-80B2-4C01FA42BF15}"/>
          </ac:grpSpMkLst>
        </pc:grpChg>
        <pc:grpChg chg="add mod">
          <ac:chgData name="eksfong" userId="826300d4-ad2d-4edf-afca-9163143bbe09" providerId="ADAL" clId="{BEE69256-DFD5-488C-B073-C99932FE5876}" dt="2024-01-14T03:43:21.298" v="4475" actId="571"/>
          <ac:grpSpMkLst>
            <pc:docMk/>
            <pc:sldMk cId="1704710052" sldId="434"/>
            <ac:grpSpMk id="25" creationId="{2DA0F55D-6378-C86F-53F8-067D9B8AD55D}"/>
          </ac:grpSpMkLst>
        </pc:grpChg>
        <pc:grpChg chg="mod">
          <ac:chgData name="eksfong" userId="826300d4-ad2d-4edf-afca-9163143bbe09" providerId="ADAL" clId="{BEE69256-DFD5-488C-B073-C99932FE5876}" dt="2024-01-14T03:43:21.298" v="4475" actId="571"/>
          <ac:grpSpMkLst>
            <pc:docMk/>
            <pc:sldMk cId="1704710052" sldId="434"/>
            <ac:grpSpMk id="27" creationId="{322A7124-6304-AF18-C940-16F25C6D4049}"/>
          </ac:grpSpMkLst>
        </pc:grpChg>
        <pc:grpChg chg="mod">
          <ac:chgData name="eksfong" userId="826300d4-ad2d-4edf-afca-9163143bbe09" providerId="ADAL" clId="{BEE69256-DFD5-488C-B073-C99932FE5876}" dt="2024-01-14T03:43:21.298" v="4475" actId="571"/>
          <ac:grpSpMkLst>
            <pc:docMk/>
            <pc:sldMk cId="1704710052" sldId="434"/>
            <ac:grpSpMk id="29" creationId="{04207606-D1B9-8FB3-8C89-496E79DE7742}"/>
          </ac:grpSpMkLst>
        </pc:grpChg>
        <pc:grpChg chg="add mod">
          <ac:chgData name="eksfong" userId="826300d4-ad2d-4edf-afca-9163143bbe09" providerId="ADAL" clId="{BEE69256-DFD5-488C-B073-C99932FE5876}" dt="2024-01-14T03:44:31.221" v="4489" actId="164"/>
          <ac:grpSpMkLst>
            <pc:docMk/>
            <pc:sldMk cId="1704710052" sldId="434"/>
            <ac:grpSpMk id="38" creationId="{F0BCD70E-2954-3B00-4786-5C83003F2069}"/>
          </ac:grpSpMkLst>
        </pc:grpChg>
        <pc:picChg chg="add del mod ord modCrop">
          <ac:chgData name="eksfong" userId="826300d4-ad2d-4edf-afca-9163143bbe09" providerId="ADAL" clId="{BEE69256-DFD5-488C-B073-C99932FE5876}" dt="2024-01-14T03:04:31.347" v="3928" actId="21"/>
          <ac:picMkLst>
            <pc:docMk/>
            <pc:sldMk cId="1704710052" sldId="434"/>
            <ac:picMk id="6" creationId="{2C837DEC-5735-9113-555A-672E912A5AE4}"/>
          </ac:picMkLst>
        </pc:picChg>
        <pc:picChg chg="add mod">
          <ac:chgData name="eksfong" userId="826300d4-ad2d-4edf-afca-9163143bbe09" providerId="ADAL" clId="{BEE69256-DFD5-488C-B073-C99932FE5876}" dt="2024-01-14T03:04:33.257" v="3930" actId="1076"/>
          <ac:picMkLst>
            <pc:docMk/>
            <pc:sldMk cId="1704710052" sldId="434"/>
            <ac:picMk id="9" creationId="{2C837DEC-5735-9113-555A-672E912A5AE4}"/>
          </ac:picMkLst>
        </pc:picChg>
        <pc:cxnChg chg="add mod">
          <ac:chgData name="eksfong" userId="826300d4-ad2d-4edf-afca-9163143bbe09" providerId="ADAL" clId="{BEE69256-DFD5-488C-B073-C99932FE5876}" dt="2024-01-14T03:43:24.412" v="4476" actId="571"/>
          <ac:cxnSpMkLst>
            <pc:docMk/>
            <pc:sldMk cId="1704710052" sldId="434"/>
            <ac:cxnSpMk id="11" creationId="{EBF338BA-BB82-C7C8-E945-CE558A31CDDB}"/>
          </ac:cxnSpMkLst>
        </pc:cxnChg>
        <pc:cxnChg chg="add mod">
          <ac:chgData name="eksfong" userId="826300d4-ad2d-4edf-afca-9163143bbe09" providerId="ADAL" clId="{BEE69256-DFD5-488C-B073-C99932FE5876}" dt="2024-01-14T03:43:24.412" v="4476" actId="571"/>
          <ac:cxnSpMkLst>
            <pc:docMk/>
            <pc:sldMk cId="1704710052" sldId="434"/>
            <ac:cxnSpMk id="15" creationId="{7A4A33E8-00C5-7B29-145C-988AF0502A63}"/>
          </ac:cxnSpMkLst>
        </pc:cxnChg>
        <pc:cxnChg chg="add mod">
          <ac:chgData name="eksfong" userId="826300d4-ad2d-4edf-afca-9163143bbe09" providerId="ADAL" clId="{BEE69256-DFD5-488C-B073-C99932FE5876}" dt="2024-01-14T03:44:31.221" v="4489" actId="164"/>
          <ac:cxnSpMkLst>
            <pc:docMk/>
            <pc:sldMk cId="1704710052" sldId="434"/>
            <ac:cxnSpMk id="23" creationId="{E33C994E-741F-C7EC-F4F8-3F0100D90EB3}"/>
          </ac:cxnSpMkLst>
        </pc:cxnChg>
        <pc:cxnChg chg="mod">
          <ac:chgData name="eksfong" userId="826300d4-ad2d-4edf-afca-9163143bbe09" providerId="ADAL" clId="{BEE69256-DFD5-488C-B073-C99932FE5876}" dt="2024-01-14T03:43:21.298" v="4475" actId="571"/>
          <ac:cxnSpMkLst>
            <pc:docMk/>
            <pc:sldMk cId="1704710052" sldId="434"/>
            <ac:cxnSpMk id="26" creationId="{CD91C6C8-DB94-CB00-3B10-9BAFA0E48E3B}"/>
          </ac:cxnSpMkLst>
        </pc:cxnChg>
        <pc:cxnChg chg="mod">
          <ac:chgData name="eksfong" userId="826300d4-ad2d-4edf-afca-9163143bbe09" providerId="ADAL" clId="{BEE69256-DFD5-488C-B073-C99932FE5876}" dt="2024-01-14T03:43:21.298" v="4475" actId="571"/>
          <ac:cxnSpMkLst>
            <pc:docMk/>
            <pc:sldMk cId="1704710052" sldId="434"/>
            <ac:cxnSpMk id="30" creationId="{92CEE511-0559-4C37-C286-8BBB24C09C41}"/>
          </ac:cxnSpMkLst>
        </pc:cxnChg>
        <pc:cxnChg chg="add mod">
          <ac:chgData name="eksfong" userId="826300d4-ad2d-4edf-afca-9163143bbe09" providerId="ADAL" clId="{BEE69256-DFD5-488C-B073-C99932FE5876}" dt="2024-01-14T03:43:54.920" v="4482" actId="14100"/>
          <ac:cxnSpMkLst>
            <pc:docMk/>
            <pc:sldMk cId="1704710052" sldId="434"/>
            <ac:cxnSpMk id="33" creationId="{3D141690-6C70-3EF9-89D4-9BC8FC6739B8}"/>
          </ac:cxnSpMkLst>
        </pc:cxnChg>
      </pc:sldChg>
      <pc:sldChg chg="addSp delSp modSp add mod modNotesTx">
        <pc:chgData name="eksfong" userId="826300d4-ad2d-4edf-afca-9163143bbe09" providerId="ADAL" clId="{BEE69256-DFD5-488C-B073-C99932FE5876}" dt="2024-01-14T08:19:37.727" v="9179" actId="478"/>
        <pc:sldMkLst>
          <pc:docMk/>
          <pc:sldMk cId="889847362" sldId="435"/>
        </pc:sldMkLst>
        <pc:spChg chg="mod">
          <ac:chgData name="eksfong" userId="826300d4-ad2d-4edf-afca-9163143bbe09" providerId="ADAL" clId="{BEE69256-DFD5-488C-B073-C99932FE5876}" dt="2024-01-14T08:19:36.290" v="9178"/>
          <ac:spMkLst>
            <pc:docMk/>
            <pc:sldMk cId="889847362" sldId="435"/>
            <ac:spMk id="2" creationId="{E9BFBDBD-5A5C-D5BA-4737-8A8EDAC925FE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3" creationId="{0E8B2D79-7DB9-9D70-8FED-2EFE193F0F29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4" creationId="{BEDD3122-F343-5032-11A0-9C6CF8DD76D1}"/>
          </ac:spMkLst>
        </pc:spChg>
        <pc:spChg chg="del">
          <ac:chgData name="eksfong" userId="826300d4-ad2d-4edf-afca-9163143bbe09" providerId="ADAL" clId="{BEE69256-DFD5-488C-B073-C99932FE5876}" dt="2024-01-14T08:19:37.727" v="9179" actId="478"/>
          <ac:spMkLst>
            <pc:docMk/>
            <pc:sldMk cId="889847362" sldId="435"/>
            <ac:spMk id="7" creationId="{00000000-0000-0000-0000-000000000000}"/>
          </ac:spMkLst>
        </pc:spChg>
        <pc:spChg chg="add mod">
          <ac:chgData name="eksfong" userId="826300d4-ad2d-4edf-afca-9163143bbe09" providerId="ADAL" clId="{BEE69256-DFD5-488C-B073-C99932FE5876}" dt="2024-01-14T04:26:02.406" v="4956" actId="164"/>
          <ac:spMkLst>
            <pc:docMk/>
            <pc:sldMk cId="889847362" sldId="435"/>
            <ac:spMk id="10" creationId="{5D2A5DCB-F7F5-E6F9-6D30-44FE44498473}"/>
          </ac:spMkLst>
        </pc:spChg>
        <pc:spChg chg="mod">
          <ac:chgData name="eksfong" userId="826300d4-ad2d-4edf-afca-9163143bbe09" providerId="ADAL" clId="{BEE69256-DFD5-488C-B073-C99932FE5876}" dt="2024-01-14T04:25:14.734" v="4942" actId="14100"/>
          <ac:spMkLst>
            <pc:docMk/>
            <pc:sldMk cId="889847362" sldId="435"/>
            <ac:spMk id="12" creationId="{00000000-0000-0000-0000-000000000000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14" creationId="{221DC8CC-61CC-3359-9504-DDC1E408C552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15" creationId="{3D3CF1C1-BEEE-640D-F086-C1BE9F0E73E0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16" creationId="{A0C981FF-7C89-BF1F-18A0-3A2BD31B5F97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17" creationId="{10135B19-EF53-B563-CB9A-47143C263D1D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19" creationId="{E6DB6F07-4C29-8E0A-750A-7E2B362B8001}"/>
          </ac:spMkLst>
        </pc:spChg>
        <pc:spChg chg="mod">
          <ac:chgData name="eksfong" userId="826300d4-ad2d-4edf-afca-9163143bbe09" providerId="ADAL" clId="{BEE69256-DFD5-488C-B073-C99932FE5876}" dt="2024-01-14T04:25:18.930" v="4943" actId="1076"/>
          <ac:spMkLst>
            <pc:docMk/>
            <pc:sldMk cId="889847362" sldId="435"/>
            <ac:spMk id="20" creationId="{32431166-8255-FE3B-F084-4BD0E896EF86}"/>
          </ac:spMkLst>
        </pc:spChg>
        <pc:spChg chg="del">
          <ac:chgData name="eksfong" userId="826300d4-ad2d-4edf-afca-9163143bbe09" providerId="ADAL" clId="{BEE69256-DFD5-488C-B073-C99932FE5876}" dt="2024-01-14T04:18:51.498" v="4938" actId="478"/>
          <ac:spMkLst>
            <pc:docMk/>
            <pc:sldMk cId="889847362" sldId="435"/>
            <ac:spMk id="21" creationId="{75C9E88E-99C9-2E13-39FF-EFBFEB56FA44}"/>
          </ac:spMkLst>
        </pc:spChg>
        <pc:grpChg chg="add del mod">
          <ac:chgData name="eksfong" userId="826300d4-ad2d-4edf-afca-9163143bbe09" providerId="ADAL" clId="{BEE69256-DFD5-488C-B073-C99932FE5876}" dt="2024-01-14T04:29:58.058" v="5067" actId="21"/>
          <ac:grpSpMkLst>
            <pc:docMk/>
            <pc:sldMk cId="889847362" sldId="435"/>
            <ac:grpSpMk id="13" creationId="{B553B5E6-BCE9-8EE7-9B8B-D24B0F6E8F28}"/>
          </ac:grpSpMkLst>
        </pc:grpChg>
        <pc:graphicFrameChg chg="add del mod">
          <ac:chgData name="eksfong" userId="826300d4-ad2d-4edf-afca-9163143bbe09" providerId="ADAL" clId="{BEE69256-DFD5-488C-B073-C99932FE5876}" dt="2024-01-14T04:25:34.785" v="4945" actId="478"/>
          <ac:graphicFrameMkLst>
            <pc:docMk/>
            <pc:sldMk cId="889847362" sldId="435"/>
            <ac:graphicFrameMk id="8" creationId="{C15042F2-D881-9ED7-D44A-076950300198}"/>
          </ac:graphicFrameMkLst>
        </pc:graphicFrameChg>
        <pc:graphicFrameChg chg="add mod">
          <ac:chgData name="eksfong" userId="826300d4-ad2d-4edf-afca-9163143bbe09" providerId="ADAL" clId="{BEE69256-DFD5-488C-B073-C99932FE5876}" dt="2024-01-14T04:26:02.406" v="4956" actId="164"/>
          <ac:graphicFrameMkLst>
            <pc:docMk/>
            <pc:sldMk cId="889847362" sldId="435"/>
            <ac:graphicFrameMk id="9" creationId="{0E474C94-2ED5-24B8-3044-5AD07C060CAC}"/>
          </ac:graphicFrameMkLst>
        </pc:graphicFrameChg>
        <pc:picChg chg="mod">
          <ac:chgData name="eksfong" userId="826300d4-ad2d-4edf-afca-9163143bbe09" providerId="ADAL" clId="{BEE69256-DFD5-488C-B073-C99932FE5876}" dt="2024-01-14T04:25:18.930" v="4943" actId="1076"/>
          <ac:picMkLst>
            <pc:docMk/>
            <pc:sldMk cId="889847362" sldId="435"/>
            <ac:picMk id="11" creationId="{2DB84B06-6153-5EB2-C94E-320820A83E60}"/>
          </ac:picMkLst>
        </pc:picChg>
        <pc:picChg chg="del">
          <ac:chgData name="eksfong" userId="826300d4-ad2d-4edf-afca-9163143bbe09" providerId="ADAL" clId="{BEE69256-DFD5-488C-B073-C99932FE5876}" dt="2024-01-14T04:18:51.087" v="4937" actId="478"/>
          <ac:picMkLst>
            <pc:docMk/>
            <pc:sldMk cId="889847362" sldId="435"/>
            <ac:picMk id="23" creationId="{4E129A64-E7D0-5D01-2112-FD8C43B31318}"/>
          </ac:picMkLst>
        </pc:picChg>
      </pc:sldChg>
      <pc:sldChg chg="addSp delSp modSp new mod">
        <pc:chgData name="eksfong" userId="826300d4-ad2d-4edf-afca-9163143bbe09" providerId="ADAL" clId="{BEE69256-DFD5-488C-B073-C99932FE5876}" dt="2024-01-14T04:37:09.630" v="5194" actId="20577"/>
        <pc:sldMkLst>
          <pc:docMk/>
          <pc:sldMk cId="721843486" sldId="436"/>
        </pc:sldMkLst>
        <pc:spChg chg="mod">
          <ac:chgData name="eksfong" userId="826300d4-ad2d-4edf-afca-9163143bbe09" providerId="ADAL" clId="{BEE69256-DFD5-488C-B073-C99932FE5876}" dt="2024-01-14T04:29:54.314" v="5066" actId="20577"/>
          <ac:spMkLst>
            <pc:docMk/>
            <pc:sldMk cId="721843486" sldId="436"/>
            <ac:spMk id="2" creationId="{72303828-0D64-558A-746F-7E66747CEB5B}"/>
          </ac:spMkLst>
        </pc:spChg>
        <pc:spChg chg="del">
          <ac:chgData name="eksfong" userId="826300d4-ad2d-4edf-afca-9163143bbe09" providerId="ADAL" clId="{BEE69256-DFD5-488C-B073-C99932FE5876}" dt="2024-01-14T04:30:04.617" v="5071" actId="478"/>
          <ac:spMkLst>
            <pc:docMk/>
            <pc:sldMk cId="721843486" sldId="436"/>
            <ac:spMk id="3" creationId="{0E4E911D-8E9E-1399-D2AB-D63B02939B62}"/>
          </ac:spMkLst>
        </pc:spChg>
        <pc:spChg chg="add mod">
          <ac:chgData name="eksfong" userId="826300d4-ad2d-4edf-afca-9163143bbe09" providerId="ADAL" clId="{BEE69256-DFD5-488C-B073-C99932FE5876}" dt="2024-01-14T04:36:57.066" v="5187" actId="1076"/>
          <ac:spMkLst>
            <pc:docMk/>
            <pc:sldMk cId="721843486" sldId="436"/>
            <ac:spMk id="6" creationId="{F9C0754C-657D-EC82-854A-A79C18898BC4}"/>
          </ac:spMkLst>
        </pc:spChg>
        <pc:spChg chg="mod">
          <ac:chgData name="eksfong" userId="826300d4-ad2d-4edf-afca-9163143bbe09" providerId="ADAL" clId="{BEE69256-DFD5-488C-B073-C99932FE5876}" dt="2024-01-14T04:29:59.676" v="5068"/>
          <ac:spMkLst>
            <pc:docMk/>
            <pc:sldMk cId="721843486" sldId="436"/>
            <ac:spMk id="10" creationId="{5D2A5DCB-F7F5-E6F9-6D30-44FE44498473}"/>
          </ac:spMkLst>
        </pc:spChg>
        <pc:spChg chg="add mod">
          <ac:chgData name="eksfong" userId="826300d4-ad2d-4edf-afca-9163143bbe09" providerId="ADAL" clId="{BEE69256-DFD5-488C-B073-C99932FE5876}" dt="2024-01-14T04:31:46.044" v="5143" actId="164"/>
          <ac:spMkLst>
            <pc:docMk/>
            <pc:sldMk cId="721843486" sldId="436"/>
            <ac:spMk id="11" creationId="{5B7E52E5-8F95-9ADA-34BE-9463633ED8E3}"/>
          </ac:spMkLst>
        </pc:spChg>
        <pc:spChg chg="add mod">
          <ac:chgData name="eksfong" userId="826300d4-ad2d-4edf-afca-9163143bbe09" providerId="ADAL" clId="{BEE69256-DFD5-488C-B073-C99932FE5876}" dt="2024-01-14T04:37:01.950" v="5190" actId="1076"/>
          <ac:spMkLst>
            <pc:docMk/>
            <pc:sldMk cId="721843486" sldId="436"/>
            <ac:spMk id="14" creationId="{BF025252-2E21-E09A-0BAE-8C78D7BA079D}"/>
          </ac:spMkLst>
        </pc:spChg>
        <pc:spChg chg="add mod">
          <ac:chgData name="eksfong" userId="826300d4-ad2d-4edf-afca-9163143bbe09" providerId="ADAL" clId="{BEE69256-DFD5-488C-B073-C99932FE5876}" dt="2024-01-14T04:37:04.754" v="5191" actId="1076"/>
          <ac:spMkLst>
            <pc:docMk/>
            <pc:sldMk cId="721843486" sldId="436"/>
            <ac:spMk id="18" creationId="{2E557129-2C38-15AB-B758-C55631C15CEC}"/>
          </ac:spMkLst>
        </pc:spChg>
        <pc:spChg chg="add mod">
          <ac:chgData name="eksfong" userId="826300d4-ad2d-4edf-afca-9163143bbe09" providerId="ADAL" clId="{BEE69256-DFD5-488C-B073-C99932FE5876}" dt="2024-01-14T04:37:09.630" v="5194" actId="20577"/>
          <ac:spMkLst>
            <pc:docMk/>
            <pc:sldMk cId="721843486" sldId="436"/>
            <ac:spMk id="20" creationId="{D00DE72C-2638-7F88-A55B-A691C4806DC8}"/>
          </ac:spMkLst>
        </pc:spChg>
        <pc:grpChg chg="add mod">
          <ac:chgData name="eksfong" userId="826300d4-ad2d-4edf-afca-9163143bbe09" providerId="ADAL" clId="{BEE69256-DFD5-488C-B073-C99932FE5876}" dt="2024-01-14T04:37:01.950" v="5190" actId="1076"/>
          <ac:grpSpMkLst>
            <pc:docMk/>
            <pc:sldMk cId="721843486" sldId="436"/>
            <ac:grpSpMk id="12" creationId="{3F77A8B3-9DC4-7FE8-36AA-0BAD6B690499}"/>
          </ac:grpSpMkLst>
        </pc:grpChg>
        <pc:grpChg chg="add mod">
          <ac:chgData name="eksfong" userId="826300d4-ad2d-4edf-afca-9163143bbe09" providerId="ADAL" clId="{BEE69256-DFD5-488C-B073-C99932FE5876}" dt="2024-01-14T04:36:57.066" v="5187" actId="1076"/>
          <ac:grpSpMkLst>
            <pc:docMk/>
            <pc:sldMk cId="721843486" sldId="436"/>
            <ac:grpSpMk id="13" creationId="{B553B5E6-BCE9-8EE7-9B8B-D24B0F6E8F28}"/>
          </ac:grpSpMkLst>
        </pc:grpChg>
        <pc:graphicFrameChg chg="add mod">
          <ac:chgData name="eksfong" userId="826300d4-ad2d-4edf-afca-9163143bbe09" providerId="ADAL" clId="{BEE69256-DFD5-488C-B073-C99932FE5876}" dt="2024-01-14T04:31:46.044" v="5143" actId="164"/>
          <ac:graphicFrameMkLst>
            <pc:docMk/>
            <pc:sldMk cId="721843486" sldId="436"/>
            <ac:graphicFrameMk id="8" creationId="{6760057E-9806-0F82-84DD-C16A150D1D46}"/>
          </ac:graphicFrameMkLst>
        </pc:graphicFrameChg>
        <pc:graphicFrameChg chg="mod">
          <ac:chgData name="eksfong" userId="826300d4-ad2d-4edf-afca-9163143bbe09" providerId="ADAL" clId="{BEE69256-DFD5-488C-B073-C99932FE5876}" dt="2024-01-14T04:30:01.425" v="5070" actId="1076"/>
          <ac:graphicFrameMkLst>
            <pc:docMk/>
            <pc:sldMk cId="721843486" sldId="436"/>
            <ac:graphicFrameMk id="9" creationId="{0E474C94-2ED5-24B8-3044-5AD07C060CAC}"/>
          </ac:graphicFrameMkLst>
        </pc:graphicFrameChg>
        <pc:graphicFrameChg chg="add mod">
          <ac:chgData name="eksfong" userId="826300d4-ad2d-4edf-afca-9163143bbe09" providerId="ADAL" clId="{BEE69256-DFD5-488C-B073-C99932FE5876}" dt="2024-01-14T04:37:04.754" v="5191" actId="1076"/>
          <ac:graphicFrameMkLst>
            <pc:docMk/>
            <pc:sldMk cId="721843486" sldId="436"/>
            <ac:graphicFrameMk id="19" creationId="{1BDF7726-1F7B-1B29-4B4B-9939215FDF91}"/>
          </ac:graphicFrameMkLst>
        </pc:graphicFrameChg>
        <pc:picChg chg="add mod modCrop">
          <ac:chgData name="eksfong" userId="826300d4-ad2d-4edf-afca-9163143bbe09" providerId="ADAL" clId="{BEE69256-DFD5-488C-B073-C99932FE5876}" dt="2024-01-14T04:36:57.066" v="5187" actId="1076"/>
          <ac:picMkLst>
            <pc:docMk/>
            <pc:sldMk cId="721843486" sldId="436"/>
            <ac:picMk id="5" creationId="{919734D4-61DF-B175-9693-EA283F043473}"/>
          </ac:picMkLst>
        </pc:picChg>
        <pc:picChg chg="add mod modCrop">
          <ac:chgData name="eksfong" userId="826300d4-ad2d-4edf-afca-9163143bbe09" providerId="ADAL" clId="{BEE69256-DFD5-488C-B073-C99932FE5876}" dt="2024-01-14T04:37:01.950" v="5190" actId="1076"/>
          <ac:picMkLst>
            <pc:docMk/>
            <pc:sldMk cId="721843486" sldId="436"/>
            <ac:picMk id="7" creationId="{A94A2105-5834-A3A8-5A29-4900E4A3E043}"/>
          </ac:picMkLst>
        </pc:picChg>
        <pc:picChg chg="add mod modCrop">
          <ac:chgData name="eksfong" userId="826300d4-ad2d-4edf-afca-9163143bbe09" providerId="ADAL" clId="{BEE69256-DFD5-488C-B073-C99932FE5876}" dt="2024-01-14T04:37:04.754" v="5191" actId="1076"/>
          <ac:picMkLst>
            <pc:docMk/>
            <pc:sldMk cId="721843486" sldId="436"/>
            <ac:picMk id="15" creationId="{7086DB72-D8E4-AC04-F9D0-09E147777715}"/>
          </ac:picMkLst>
        </pc:picChg>
        <pc:picChg chg="add mod">
          <ac:chgData name="eksfong" userId="826300d4-ad2d-4edf-afca-9163143bbe09" providerId="ADAL" clId="{BEE69256-DFD5-488C-B073-C99932FE5876}" dt="2024-01-14T04:37:04.754" v="5191" actId="1076"/>
          <ac:picMkLst>
            <pc:docMk/>
            <pc:sldMk cId="721843486" sldId="436"/>
            <ac:picMk id="17" creationId="{98830C44-9D23-E355-B5C5-E9B17A242565}"/>
          </ac:picMkLst>
        </pc:picChg>
      </pc:sldChg>
      <pc:sldChg chg="new del">
        <pc:chgData name="eksfong" userId="826300d4-ad2d-4edf-afca-9163143bbe09" providerId="ADAL" clId="{BEE69256-DFD5-488C-B073-C99932FE5876}" dt="2024-01-14T04:29:41.775" v="5045" actId="680"/>
        <pc:sldMkLst>
          <pc:docMk/>
          <pc:sldMk cId="2836908676" sldId="436"/>
        </pc:sldMkLst>
      </pc:sldChg>
      <pc:sldChg chg="addSp delSp modSp new mod modAnim">
        <pc:chgData name="eksfong" userId="826300d4-ad2d-4edf-afca-9163143bbe09" providerId="ADAL" clId="{BEE69256-DFD5-488C-B073-C99932FE5876}" dt="2024-01-14T07:00:37.929" v="6836" actId="20577"/>
        <pc:sldMkLst>
          <pc:docMk/>
          <pc:sldMk cId="2604592109" sldId="437"/>
        </pc:sldMkLst>
        <pc:spChg chg="mod">
          <ac:chgData name="eksfong" userId="826300d4-ad2d-4edf-afca-9163143bbe09" providerId="ADAL" clId="{BEE69256-DFD5-488C-B073-C99932FE5876}" dt="2024-01-14T04:40:51.139" v="5355" actId="20577"/>
          <ac:spMkLst>
            <pc:docMk/>
            <pc:sldMk cId="2604592109" sldId="437"/>
            <ac:spMk id="2" creationId="{0B7ADB8B-803D-A231-0B7D-5DB79DECD780}"/>
          </ac:spMkLst>
        </pc:spChg>
        <pc:spChg chg="mod">
          <ac:chgData name="eksfong" userId="826300d4-ad2d-4edf-afca-9163143bbe09" providerId="ADAL" clId="{BEE69256-DFD5-488C-B073-C99932FE5876}" dt="2024-01-14T06:47:04.942" v="6691" actId="14100"/>
          <ac:spMkLst>
            <pc:docMk/>
            <pc:sldMk cId="2604592109" sldId="437"/>
            <ac:spMk id="3" creationId="{333E7051-CF83-F92E-2B6D-D6A2FB0C7A77}"/>
          </ac:spMkLst>
        </pc:spChg>
        <pc:spChg chg="add mod">
          <ac:chgData name="eksfong" userId="826300d4-ad2d-4edf-afca-9163143bbe09" providerId="ADAL" clId="{BEE69256-DFD5-488C-B073-C99932FE5876}" dt="2024-01-14T07:00:37.929" v="6836" actId="20577"/>
          <ac:spMkLst>
            <pc:docMk/>
            <pc:sldMk cId="2604592109" sldId="437"/>
            <ac:spMk id="5" creationId="{67043A68-01E4-9A7B-C1D7-D4140956E4AF}"/>
          </ac:spMkLst>
        </pc:spChg>
        <pc:spChg chg="add mod">
          <ac:chgData name="eksfong" userId="826300d4-ad2d-4edf-afca-9163143bbe09" providerId="ADAL" clId="{BEE69256-DFD5-488C-B073-C99932FE5876}" dt="2024-01-14T06:48:27.492" v="6757" actId="164"/>
          <ac:spMkLst>
            <pc:docMk/>
            <pc:sldMk cId="2604592109" sldId="437"/>
            <ac:spMk id="6" creationId="{BBDCAF5C-4DB5-0F1A-6C59-1D0DC14A29AB}"/>
          </ac:spMkLst>
        </pc:spChg>
        <pc:spChg chg="add mod">
          <ac:chgData name="eksfong" userId="826300d4-ad2d-4edf-afca-9163143bbe09" providerId="ADAL" clId="{BEE69256-DFD5-488C-B073-C99932FE5876}" dt="2024-01-14T06:41:09.266" v="6472" actId="1076"/>
          <ac:spMkLst>
            <pc:docMk/>
            <pc:sldMk cId="2604592109" sldId="437"/>
            <ac:spMk id="9" creationId="{152B1069-C66B-24AA-AC68-5359287EFDEE}"/>
          </ac:spMkLst>
        </pc:spChg>
        <pc:grpChg chg="add mod">
          <ac:chgData name="eksfong" userId="826300d4-ad2d-4edf-afca-9163143bbe09" providerId="ADAL" clId="{BEE69256-DFD5-488C-B073-C99932FE5876}" dt="2024-01-14T06:48:27.492" v="6757" actId="164"/>
          <ac:grpSpMkLst>
            <pc:docMk/>
            <pc:sldMk cId="2604592109" sldId="437"/>
            <ac:grpSpMk id="7" creationId="{3EC9481A-0201-5CD8-3728-576004B3FAE8}"/>
          </ac:grpSpMkLst>
        </pc:grpChg>
        <pc:picChg chg="add del mod">
          <ac:chgData name="eksfong" userId="826300d4-ad2d-4edf-afca-9163143bbe09" providerId="ADAL" clId="{BEE69256-DFD5-488C-B073-C99932FE5876}" dt="2024-01-14T06:40:32.519" v="6462" actId="478"/>
          <ac:picMkLst>
            <pc:docMk/>
            <pc:sldMk cId="2604592109" sldId="437"/>
            <ac:picMk id="2050" creationId="{2E149EA6-B7A5-D3FD-A74B-2328293B1A10}"/>
          </ac:picMkLst>
        </pc:picChg>
        <pc:picChg chg="add mod">
          <ac:chgData name="eksfong" userId="826300d4-ad2d-4edf-afca-9163143bbe09" providerId="ADAL" clId="{BEE69256-DFD5-488C-B073-C99932FE5876}" dt="2024-01-14T06:41:09.266" v="6472" actId="1076"/>
          <ac:picMkLst>
            <pc:docMk/>
            <pc:sldMk cId="2604592109" sldId="437"/>
            <ac:picMk id="2052" creationId="{79E24F82-7E2E-A09C-234C-D8F019024DD0}"/>
          </ac:picMkLst>
        </pc:picChg>
        <pc:picChg chg="add mod">
          <ac:chgData name="eksfong" userId="826300d4-ad2d-4edf-afca-9163143bbe09" providerId="ADAL" clId="{BEE69256-DFD5-488C-B073-C99932FE5876}" dt="2024-01-14T06:47:33.658" v="6693" actId="1076"/>
          <ac:picMkLst>
            <pc:docMk/>
            <pc:sldMk cId="2604592109" sldId="437"/>
            <ac:picMk id="2054" creationId="{B6B6CC28-57F4-A1BC-0E17-733E0AF5E7D1}"/>
          </ac:picMkLst>
        </pc:picChg>
      </pc:sldChg>
      <pc:sldChg chg="modSp new mod">
        <pc:chgData name="eksfong" userId="826300d4-ad2d-4edf-afca-9163143bbe09" providerId="ADAL" clId="{BEE69256-DFD5-488C-B073-C99932FE5876}" dt="2024-01-14T05:29:44.305" v="5881" actId="20577"/>
        <pc:sldMkLst>
          <pc:docMk/>
          <pc:sldMk cId="4222519202" sldId="438"/>
        </pc:sldMkLst>
        <pc:spChg chg="mod">
          <ac:chgData name="eksfong" userId="826300d4-ad2d-4edf-afca-9163143bbe09" providerId="ADAL" clId="{BEE69256-DFD5-488C-B073-C99932FE5876}" dt="2024-01-14T05:27:23.345" v="5569" actId="20577"/>
          <ac:spMkLst>
            <pc:docMk/>
            <pc:sldMk cId="4222519202" sldId="438"/>
            <ac:spMk id="2" creationId="{216D3BA3-4AF6-3CE2-06E3-B0598859FA24}"/>
          </ac:spMkLst>
        </pc:spChg>
        <pc:spChg chg="mod">
          <ac:chgData name="eksfong" userId="826300d4-ad2d-4edf-afca-9163143bbe09" providerId="ADAL" clId="{BEE69256-DFD5-488C-B073-C99932FE5876}" dt="2024-01-14T05:29:44.305" v="5881" actId="20577"/>
          <ac:spMkLst>
            <pc:docMk/>
            <pc:sldMk cId="4222519202" sldId="438"/>
            <ac:spMk id="3" creationId="{D726E772-1BFD-7215-176F-2FB44F08A5E9}"/>
          </ac:spMkLst>
        </pc:spChg>
      </pc:sldChg>
      <pc:sldChg chg="addSp modSp new mod ord">
        <pc:chgData name="eksfong" userId="826300d4-ad2d-4edf-afca-9163143bbe09" providerId="ADAL" clId="{BEE69256-DFD5-488C-B073-C99932FE5876}" dt="2024-01-14T05:41:50.086" v="6017"/>
        <pc:sldMkLst>
          <pc:docMk/>
          <pc:sldMk cId="1361331530" sldId="439"/>
        </pc:sldMkLst>
        <pc:spChg chg="mod">
          <ac:chgData name="eksfong" userId="826300d4-ad2d-4edf-afca-9163143bbe09" providerId="ADAL" clId="{BEE69256-DFD5-488C-B073-C99932FE5876}" dt="2024-01-14T05:29:54.697" v="5895" actId="20577"/>
          <ac:spMkLst>
            <pc:docMk/>
            <pc:sldMk cId="1361331530" sldId="439"/>
            <ac:spMk id="2" creationId="{79C2FB2C-7474-62DC-4B56-4FB8B647D1DA}"/>
          </ac:spMkLst>
        </pc:spChg>
        <pc:spChg chg="mod">
          <ac:chgData name="eksfong" userId="826300d4-ad2d-4edf-afca-9163143bbe09" providerId="ADAL" clId="{BEE69256-DFD5-488C-B073-C99932FE5876}" dt="2024-01-14T05:40:21.877" v="6013" actId="20577"/>
          <ac:spMkLst>
            <pc:docMk/>
            <pc:sldMk cId="1361331530" sldId="439"/>
            <ac:spMk id="3" creationId="{0CF7262A-CA32-6CA1-DE3F-02BC7E2F141B}"/>
          </ac:spMkLst>
        </pc:spChg>
        <pc:spChg chg="add mod">
          <ac:chgData name="eksfong" userId="826300d4-ad2d-4edf-afca-9163143bbe09" providerId="ADAL" clId="{BEE69256-DFD5-488C-B073-C99932FE5876}" dt="2024-01-14T05:39:26.276" v="5963" actId="14100"/>
          <ac:spMkLst>
            <pc:docMk/>
            <pc:sldMk cId="1361331530" sldId="439"/>
            <ac:spMk id="5" creationId="{3AC08067-4BB1-933B-DC8F-D4B207C6BAE8}"/>
          </ac:spMkLst>
        </pc:spChg>
        <pc:spChg chg="add mod">
          <ac:chgData name="eksfong" userId="826300d4-ad2d-4edf-afca-9163143bbe09" providerId="ADAL" clId="{BEE69256-DFD5-488C-B073-C99932FE5876}" dt="2024-01-14T05:39:27.777" v="5964" actId="1076"/>
          <ac:spMkLst>
            <pc:docMk/>
            <pc:sldMk cId="1361331530" sldId="439"/>
            <ac:spMk id="6" creationId="{6403B929-1D75-5B1E-E3E3-D0E986E9479F}"/>
          </ac:spMkLst>
        </pc:spChg>
        <pc:spChg chg="add mod">
          <ac:chgData name="eksfong" userId="826300d4-ad2d-4edf-afca-9163143bbe09" providerId="ADAL" clId="{BEE69256-DFD5-488C-B073-C99932FE5876}" dt="2024-01-14T05:39:34.506" v="5976" actId="20577"/>
          <ac:spMkLst>
            <pc:docMk/>
            <pc:sldMk cId="1361331530" sldId="439"/>
            <ac:spMk id="7" creationId="{52FEDA74-EC09-C2DE-ACD3-2FC671AB49E4}"/>
          </ac:spMkLst>
        </pc:spChg>
        <pc:graphicFrameChg chg="add mod modGraphic">
          <ac:chgData name="eksfong" userId="826300d4-ad2d-4edf-afca-9163143bbe09" providerId="ADAL" clId="{BEE69256-DFD5-488C-B073-C99932FE5876}" dt="2024-01-14T05:40:10.433" v="5999" actId="207"/>
          <ac:graphicFrameMkLst>
            <pc:docMk/>
            <pc:sldMk cId="1361331530" sldId="439"/>
            <ac:graphicFrameMk id="8" creationId="{0504AF19-DE19-F67A-86F5-A28C857B9F52}"/>
          </ac:graphicFrameMkLst>
        </pc:graphicFrameChg>
      </pc:sldChg>
      <pc:sldChg chg="modSp add mod ord">
        <pc:chgData name="eksfong" userId="826300d4-ad2d-4edf-afca-9163143bbe09" providerId="ADAL" clId="{BEE69256-DFD5-488C-B073-C99932FE5876}" dt="2024-01-14T06:22:48.161" v="6097" actId="20577"/>
        <pc:sldMkLst>
          <pc:docMk/>
          <pc:sldMk cId="3603666453" sldId="440"/>
        </pc:sldMkLst>
        <pc:spChg chg="mod">
          <ac:chgData name="eksfong" userId="826300d4-ad2d-4edf-afca-9163143bbe09" providerId="ADAL" clId="{BEE69256-DFD5-488C-B073-C99932FE5876}" dt="2024-01-14T06:22:48.161" v="6097" actId="20577"/>
          <ac:spMkLst>
            <pc:docMk/>
            <pc:sldMk cId="3603666453" sldId="440"/>
            <ac:spMk id="2" creationId="{79C2FB2C-7474-62DC-4B56-4FB8B647D1DA}"/>
          </ac:spMkLst>
        </pc:spChg>
      </pc:sldChg>
      <pc:sldChg chg="addSp modSp add mod">
        <pc:chgData name="eksfong" userId="826300d4-ad2d-4edf-afca-9163143bbe09" providerId="ADAL" clId="{BEE69256-DFD5-488C-B073-C99932FE5876}" dt="2024-01-14T05:47:23.707" v="6085" actId="1076"/>
        <pc:sldMkLst>
          <pc:docMk/>
          <pc:sldMk cId="2107069919" sldId="441"/>
        </pc:sldMkLst>
        <pc:spChg chg="mod">
          <ac:chgData name="eksfong" userId="826300d4-ad2d-4edf-afca-9163143bbe09" providerId="ADAL" clId="{BEE69256-DFD5-488C-B073-C99932FE5876}" dt="2024-01-14T05:46:31.215" v="6051" actId="20577"/>
          <ac:spMkLst>
            <pc:docMk/>
            <pc:sldMk cId="2107069919" sldId="441"/>
            <ac:spMk id="2" creationId="{E68C91DB-9778-8B58-24E4-BC4B46D02F7D}"/>
          </ac:spMkLst>
        </pc:spChg>
        <pc:spChg chg="add">
          <ac:chgData name="eksfong" userId="826300d4-ad2d-4edf-afca-9163143bbe09" providerId="ADAL" clId="{BEE69256-DFD5-488C-B073-C99932FE5876}" dt="2024-01-14T05:46:37.323" v="6052" actId="11529"/>
          <ac:spMkLst>
            <pc:docMk/>
            <pc:sldMk cId="2107069919" sldId="441"/>
            <ac:spMk id="7" creationId="{4EEE8EA4-2361-A268-A242-8A7BE4EB70A7}"/>
          </ac:spMkLst>
        </pc:spChg>
        <pc:spChg chg="add mod">
          <ac:chgData name="eksfong" userId="826300d4-ad2d-4edf-afca-9163143bbe09" providerId="ADAL" clId="{BEE69256-DFD5-488C-B073-C99932FE5876}" dt="2024-01-14T05:47:23.707" v="6085" actId="1076"/>
          <ac:spMkLst>
            <pc:docMk/>
            <pc:sldMk cId="2107069919" sldId="441"/>
            <ac:spMk id="8" creationId="{1D56A365-96CB-B038-5C94-15D0BBE195B7}"/>
          </ac:spMkLst>
        </pc:spChg>
        <pc:picChg chg="mod">
          <ac:chgData name="eksfong" userId="826300d4-ad2d-4edf-afca-9163143bbe09" providerId="ADAL" clId="{BEE69256-DFD5-488C-B073-C99932FE5876}" dt="2024-01-14T05:46:24.123" v="6035" actId="1076"/>
          <ac:picMkLst>
            <pc:docMk/>
            <pc:sldMk cId="2107069919" sldId="441"/>
            <ac:picMk id="5" creationId="{D23BE7E7-E33F-1064-06FC-9B5C1C18FD26}"/>
          </ac:picMkLst>
        </pc:picChg>
        <pc:picChg chg="add mod">
          <ac:chgData name="eksfong" userId="826300d4-ad2d-4edf-afca-9163143bbe09" providerId="ADAL" clId="{BEE69256-DFD5-488C-B073-C99932FE5876}" dt="2024-01-14T05:46:26.447" v="6037" actId="1076"/>
          <ac:picMkLst>
            <pc:docMk/>
            <pc:sldMk cId="2107069919" sldId="441"/>
            <ac:picMk id="6" creationId="{92265DA0-869B-BAF7-DB2E-E074274F9939}"/>
          </ac:picMkLst>
        </pc:picChg>
      </pc:sldChg>
      <pc:sldChg chg="addSp delSp modSp new del">
        <pc:chgData name="eksfong" userId="826300d4-ad2d-4edf-afca-9163143bbe09" providerId="ADAL" clId="{BEE69256-DFD5-488C-B073-C99932FE5876}" dt="2024-01-14T05:43:43.626" v="6033" actId="2696"/>
        <pc:sldMkLst>
          <pc:docMk/>
          <pc:sldMk cId="2600086161" sldId="441"/>
        </pc:sldMkLst>
        <pc:spChg chg="del">
          <ac:chgData name="eksfong" userId="826300d4-ad2d-4edf-afca-9163143bbe09" providerId="ADAL" clId="{BEE69256-DFD5-488C-B073-C99932FE5876}" dt="2024-01-14T05:43:37.322" v="6029"/>
          <ac:spMkLst>
            <pc:docMk/>
            <pc:sldMk cId="2600086161" sldId="441"/>
            <ac:spMk id="3" creationId="{73025D9E-8B32-BAB2-4D4B-A12DAA11359A}"/>
          </ac:spMkLst>
        </pc:spChg>
        <pc:picChg chg="add mod">
          <ac:chgData name="eksfong" userId="826300d4-ad2d-4edf-afca-9163143bbe09" providerId="ADAL" clId="{BEE69256-DFD5-488C-B073-C99932FE5876}" dt="2024-01-14T05:43:41.377" v="6032" actId="1076"/>
          <ac:picMkLst>
            <pc:docMk/>
            <pc:sldMk cId="2600086161" sldId="441"/>
            <ac:picMk id="5" creationId="{D23BE7E7-E33F-1064-06FC-9B5C1C18FD26}"/>
          </ac:picMkLst>
        </pc:picChg>
        <pc:picChg chg="add del mod">
          <ac:chgData name="eksfong" userId="826300d4-ad2d-4edf-afca-9163143bbe09" providerId="ADAL" clId="{BEE69256-DFD5-488C-B073-C99932FE5876}" dt="2024-01-14T05:43:36.632" v="6028" actId="21"/>
          <ac:picMkLst>
            <pc:docMk/>
            <pc:sldMk cId="2600086161" sldId="441"/>
            <ac:picMk id="3074" creationId="{D23BE7E7-E33F-1064-06FC-9B5C1C18FD26}"/>
          </ac:picMkLst>
        </pc:picChg>
      </pc:sldChg>
      <pc:sldChg chg="add del">
        <pc:chgData name="eksfong" userId="826300d4-ad2d-4edf-afca-9163143bbe09" providerId="ADAL" clId="{BEE69256-DFD5-488C-B073-C99932FE5876}" dt="2024-01-14T05:43:23.339" v="6024"/>
        <pc:sldMkLst>
          <pc:docMk/>
          <pc:sldMk cId="32284838" sldId="442"/>
        </pc:sldMkLst>
      </pc:sldChg>
      <pc:sldChg chg="add del">
        <pc:chgData name="eksfong" userId="826300d4-ad2d-4edf-afca-9163143bbe09" providerId="ADAL" clId="{BEE69256-DFD5-488C-B073-C99932FE5876}" dt="2024-01-14T05:43:21.788" v="6022"/>
        <pc:sldMkLst>
          <pc:docMk/>
          <pc:sldMk cId="315893244" sldId="442"/>
        </pc:sldMkLst>
      </pc:sldChg>
      <pc:sldChg chg="addSp modSp add mod">
        <pc:chgData name="eksfong" userId="826300d4-ad2d-4edf-afca-9163143bbe09" providerId="ADAL" clId="{BEE69256-DFD5-488C-B073-C99932FE5876}" dt="2024-01-14T06:29:10.310" v="6121" actId="20577"/>
        <pc:sldMkLst>
          <pc:docMk/>
          <pc:sldMk cId="2525013633" sldId="442"/>
        </pc:sldMkLst>
        <pc:spChg chg="mod">
          <ac:chgData name="eksfong" userId="826300d4-ad2d-4edf-afca-9163143bbe09" providerId="ADAL" clId="{BEE69256-DFD5-488C-B073-C99932FE5876}" dt="2024-01-14T06:27:36.477" v="6117" actId="20577"/>
          <ac:spMkLst>
            <pc:docMk/>
            <pc:sldMk cId="2525013633" sldId="442"/>
            <ac:spMk id="3" creationId="{0CF7262A-CA32-6CA1-DE3F-02BC7E2F141B}"/>
          </ac:spMkLst>
        </pc:spChg>
        <pc:spChg chg="mod">
          <ac:chgData name="eksfong" userId="826300d4-ad2d-4edf-afca-9163143bbe09" providerId="ADAL" clId="{BEE69256-DFD5-488C-B073-C99932FE5876}" dt="2024-01-14T06:29:04.212" v="6118" actId="14100"/>
          <ac:spMkLst>
            <pc:docMk/>
            <pc:sldMk cId="2525013633" sldId="442"/>
            <ac:spMk id="5" creationId="{3AC08067-4BB1-933B-DC8F-D4B207C6BAE8}"/>
          </ac:spMkLst>
        </pc:spChg>
        <pc:spChg chg="mod">
          <ac:chgData name="eksfong" userId="826300d4-ad2d-4edf-afca-9163143bbe09" providerId="ADAL" clId="{BEE69256-DFD5-488C-B073-C99932FE5876}" dt="2024-01-14T06:29:04.212" v="6118" actId="14100"/>
          <ac:spMkLst>
            <pc:docMk/>
            <pc:sldMk cId="2525013633" sldId="442"/>
            <ac:spMk id="6" creationId="{6403B929-1D75-5B1E-E3E3-D0E986E9479F}"/>
          </ac:spMkLst>
        </pc:spChg>
        <pc:spChg chg="add mod">
          <ac:chgData name="eksfong" userId="826300d4-ad2d-4edf-afca-9163143bbe09" providerId="ADAL" clId="{BEE69256-DFD5-488C-B073-C99932FE5876}" dt="2024-01-14T06:29:08.890" v="6120" actId="20577"/>
          <ac:spMkLst>
            <pc:docMk/>
            <pc:sldMk cId="2525013633" sldId="442"/>
            <ac:spMk id="9" creationId="{2D6C8902-9D20-1972-A533-3AC207E4B1F4}"/>
          </ac:spMkLst>
        </pc:spChg>
        <pc:spChg chg="add mod">
          <ac:chgData name="eksfong" userId="826300d4-ad2d-4edf-afca-9163143bbe09" providerId="ADAL" clId="{BEE69256-DFD5-488C-B073-C99932FE5876}" dt="2024-01-14T06:29:10.310" v="6121" actId="20577"/>
          <ac:spMkLst>
            <pc:docMk/>
            <pc:sldMk cId="2525013633" sldId="442"/>
            <ac:spMk id="10" creationId="{2CD638A5-ED98-2572-5CDE-D7BCFF29890C}"/>
          </ac:spMkLst>
        </pc:spChg>
      </pc:sldChg>
      <pc:sldChg chg="add del">
        <pc:chgData name="eksfong" userId="826300d4-ad2d-4edf-afca-9163143bbe09" providerId="ADAL" clId="{BEE69256-DFD5-488C-B073-C99932FE5876}" dt="2024-01-14T05:43:15.687" v="6020"/>
        <pc:sldMkLst>
          <pc:docMk/>
          <pc:sldMk cId="3267082844" sldId="442"/>
        </pc:sldMkLst>
      </pc:sldChg>
      <pc:sldChg chg="addSp delSp modSp new mod">
        <pc:chgData name="eksfong" userId="826300d4-ad2d-4edf-afca-9163143bbe09" providerId="ADAL" clId="{BEE69256-DFD5-488C-B073-C99932FE5876}" dt="2024-01-14T07:01:22.128" v="6848"/>
        <pc:sldMkLst>
          <pc:docMk/>
          <pc:sldMk cId="1559486064" sldId="443"/>
        </pc:sldMkLst>
        <pc:spChg chg="mod">
          <ac:chgData name="eksfong" userId="826300d4-ad2d-4edf-afca-9163143bbe09" providerId="ADAL" clId="{BEE69256-DFD5-488C-B073-C99932FE5876}" dt="2024-01-14T06:51:30.297" v="6773" actId="20577"/>
          <ac:spMkLst>
            <pc:docMk/>
            <pc:sldMk cId="1559486064" sldId="443"/>
            <ac:spMk id="2" creationId="{1CAB8BA6-EB0E-716F-D90E-0CE15C1A483E}"/>
          </ac:spMkLst>
        </pc:spChg>
        <pc:spChg chg="del mod">
          <ac:chgData name="eksfong" userId="826300d4-ad2d-4edf-afca-9163143bbe09" providerId="ADAL" clId="{BEE69256-DFD5-488C-B073-C99932FE5876}" dt="2024-01-14T07:01:10.641" v="6843"/>
          <ac:spMkLst>
            <pc:docMk/>
            <pc:sldMk cId="1559486064" sldId="443"/>
            <ac:spMk id="3" creationId="{269C47C4-43A4-646E-E601-76A68B030CE8}"/>
          </ac:spMkLst>
        </pc:spChg>
        <pc:spChg chg="add mod">
          <ac:chgData name="eksfong" userId="826300d4-ad2d-4edf-afca-9163143bbe09" providerId="ADAL" clId="{BEE69256-DFD5-488C-B073-C99932FE5876}" dt="2024-01-14T07:01:22.128" v="6848"/>
          <ac:spMkLst>
            <pc:docMk/>
            <pc:sldMk cId="1559486064" sldId="443"/>
            <ac:spMk id="6" creationId="{78F83C7C-DF8E-3812-4833-5B57E997DB3B}"/>
          </ac:spMkLst>
        </pc:spChg>
        <pc:picChg chg="add mod">
          <ac:chgData name="eksfong" userId="826300d4-ad2d-4edf-afca-9163143bbe09" providerId="ADAL" clId="{BEE69256-DFD5-488C-B073-C99932FE5876}" dt="2024-01-14T07:01:10.641" v="6843"/>
          <ac:picMkLst>
            <pc:docMk/>
            <pc:sldMk cId="1559486064" sldId="443"/>
            <ac:picMk id="5" creationId="{99DCEED0-FDB2-25A9-D708-9C28D486AF5B}"/>
          </ac:picMkLst>
        </pc:picChg>
        <pc:picChg chg="add del mod">
          <ac:chgData name="eksfong" userId="826300d4-ad2d-4edf-afca-9163143bbe09" providerId="ADAL" clId="{BEE69256-DFD5-488C-B073-C99932FE5876}" dt="2024-01-14T07:01:10.104" v="6842" actId="21"/>
          <ac:picMkLst>
            <pc:docMk/>
            <pc:sldMk cId="1559486064" sldId="443"/>
            <ac:picMk id="5122" creationId="{99DCEED0-FDB2-25A9-D708-9C28D486AF5B}"/>
          </ac:picMkLst>
        </pc:picChg>
      </pc:sldChg>
      <pc:sldChg chg="addSp delSp modSp add mod">
        <pc:chgData name="eksfong" userId="826300d4-ad2d-4edf-afca-9163143bbe09" providerId="ADAL" clId="{BEE69256-DFD5-488C-B073-C99932FE5876}" dt="2024-01-14T08:36:55.583" v="9533" actId="1076"/>
        <pc:sldMkLst>
          <pc:docMk/>
          <pc:sldMk cId="1877378050" sldId="444"/>
        </pc:sldMkLst>
        <pc:spChg chg="mod">
          <ac:chgData name="eksfong" userId="826300d4-ad2d-4edf-afca-9163143bbe09" providerId="ADAL" clId="{BEE69256-DFD5-488C-B073-C99932FE5876}" dt="2024-01-14T08:35:46.299" v="9440" actId="20577"/>
          <ac:spMkLst>
            <pc:docMk/>
            <pc:sldMk cId="1877378050" sldId="444"/>
            <ac:spMk id="2" creationId="{1CAB8BA6-EB0E-716F-D90E-0CE15C1A483E}"/>
          </ac:spMkLst>
        </pc:spChg>
        <pc:spChg chg="add mod">
          <ac:chgData name="eksfong" userId="826300d4-ad2d-4edf-afca-9163143bbe09" providerId="ADAL" clId="{BEE69256-DFD5-488C-B073-C99932FE5876}" dt="2024-01-14T08:36:34.962" v="9525" actId="14100"/>
          <ac:spMkLst>
            <pc:docMk/>
            <pc:sldMk cId="1877378050" sldId="444"/>
            <ac:spMk id="3" creationId="{4A0041A1-117A-75CE-D82D-5AD8DB1B0674}"/>
          </ac:spMkLst>
        </pc:spChg>
        <pc:spChg chg="del">
          <ac:chgData name="eksfong" userId="826300d4-ad2d-4edf-afca-9163143bbe09" providerId="ADAL" clId="{BEE69256-DFD5-488C-B073-C99932FE5876}" dt="2024-01-14T07:01:31.620" v="6851" actId="478"/>
          <ac:spMkLst>
            <pc:docMk/>
            <pc:sldMk cId="1877378050" sldId="444"/>
            <ac:spMk id="6" creationId="{78F83C7C-DF8E-3812-4833-5B57E997DB3B}"/>
          </ac:spMkLst>
        </pc:spChg>
        <pc:spChg chg="add mod">
          <ac:chgData name="eksfong" userId="826300d4-ad2d-4edf-afca-9163143bbe09" providerId="ADAL" clId="{BEE69256-DFD5-488C-B073-C99932FE5876}" dt="2024-01-14T08:36:55.583" v="9533" actId="1076"/>
          <ac:spMkLst>
            <pc:docMk/>
            <pc:sldMk cId="1877378050" sldId="444"/>
            <ac:spMk id="8" creationId="{5847B946-15EC-2BD9-D737-A9542D651BA7}"/>
          </ac:spMkLst>
        </pc:spChg>
        <pc:picChg chg="del">
          <ac:chgData name="eksfong" userId="826300d4-ad2d-4edf-afca-9163143bbe09" providerId="ADAL" clId="{BEE69256-DFD5-488C-B073-C99932FE5876}" dt="2024-01-14T07:01:26.546" v="6850" actId="478"/>
          <ac:picMkLst>
            <pc:docMk/>
            <pc:sldMk cId="1877378050" sldId="444"/>
            <ac:picMk id="5" creationId="{99DCEED0-FDB2-25A9-D708-9C28D486AF5B}"/>
          </ac:picMkLst>
        </pc:picChg>
        <pc:picChg chg="add mod">
          <ac:chgData name="eksfong" userId="826300d4-ad2d-4edf-afca-9163143bbe09" providerId="ADAL" clId="{BEE69256-DFD5-488C-B073-C99932FE5876}" dt="2024-01-14T08:36:47.177" v="9530" actId="1076"/>
          <ac:picMkLst>
            <pc:docMk/>
            <pc:sldMk cId="1877378050" sldId="444"/>
            <ac:picMk id="7" creationId="{CB3873B4-C25A-A838-F0C6-F27AD6B5DB88}"/>
          </ac:picMkLst>
        </pc:picChg>
      </pc:sldChg>
      <pc:sldChg chg="addSp delSp modSp new mod modAnim chgLayout modNotesTx">
        <pc:chgData name="eksfong" userId="826300d4-ad2d-4edf-afca-9163143bbe09" providerId="ADAL" clId="{BEE69256-DFD5-488C-B073-C99932FE5876}" dt="2024-01-14T07:15:08.840" v="7850" actId="20577"/>
        <pc:sldMkLst>
          <pc:docMk/>
          <pc:sldMk cId="2145877525" sldId="445"/>
        </pc:sldMkLst>
        <pc:spChg chg="mod ord">
          <ac:chgData name="eksfong" userId="826300d4-ad2d-4edf-afca-9163143bbe09" providerId="ADAL" clId="{BEE69256-DFD5-488C-B073-C99932FE5876}" dt="2024-01-14T07:14:04.071" v="7790" actId="1076"/>
          <ac:spMkLst>
            <pc:docMk/>
            <pc:sldMk cId="2145877525" sldId="445"/>
            <ac:spMk id="2" creationId="{3D5BD98C-134E-9E2A-935A-3AF85B86731F}"/>
          </ac:spMkLst>
        </pc:spChg>
        <pc:spChg chg="del mod">
          <ac:chgData name="eksfong" userId="826300d4-ad2d-4edf-afca-9163143bbe09" providerId="ADAL" clId="{BEE69256-DFD5-488C-B073-C99932FE5876}" dt="2024-01-14T07:09:19.396" v="7464" actId="478"/>
          <ac:spMkLst>
            <pc:docMk/>
            <pc:sldMk cId="2145877525" sldId="445"/>
            <ac:spMk id="3" creationId="{ADE6A8F2-9E7E-E8BC-22DF-4EA2F676BEEB}"/>
          </ac:spMkLst>
        </pc:spChg>
        <pc:spChg chg="mod ord">
          <ac:chgData name="eksfong" userId="826300d4-ad2d-4edf-afca-9163143bbe09" providerId="ADAL" clId="{BEE69256-DFD5-488C-B073-C99932FE5876}" dt="2024-01-14T07:11:57.467" v="7581" actId="700"/>
          <ac:spMkLst>
            <pc:docMk/>
            <pc:sldMk cId="2145877525" sldId="445"/>
            <ac:spMk id="4" creationId="{0E068A47-8517-E58D-6B8C-2CEE5CBC893D}"/>
          </ac:spMkLst>
        </pc:spChg>
        <pc:spChg chg="add del">
          <ac:chgData name="eksfong" userId="826300d4-ad2d-4edf-afca-9163143bbe09" providerId="ADAL" clId="{BEE69256-DFD5-488C-B073-C99932FE5876}" dt="2024-01-14T07:07:55.371" v="7384" actId="22"/>
          <ac:spMkLst>
            <pc:docMk/>
            <pc:sldMk cId="2145877525" sldId="445"/>
            <ac:spMk id="6" creationId="{CBD36D9E-A5C0-95BA-9F8C-7B6AA317E93D}"/>
          </ac:spMkLst>
        </pc:spChg>
        <pc:spChg chg="add mod">
          <ac:chgData name="eksfong" userId="826300d4-ad2d-4edf-afca-9163143bbe09" providerId="ADAL" clId="{BEE69256-DFD5-488C-B073-C99932FE5876}" dt="2024-01-14T07:11:53.627" v="7580" actId="1076"/>
          <ac:spMkLst>
            <pc:docMk/>
            <pc:sldMk cId="2145877525" sldId="445"/>
            <ac:spMk id="7" creationId="{F1F70E93-1E28-A77C-026B-2E0E964B9AEC}"/>
          </ac:spMkLst>
        </pc:spChg>
        <pc:spChg chg="add mod">
          <ac:chgData name="eksfong" userId="826300d4-ad2d-4edf-afca-9163143bbe09" providerId="ADAL" clId="{BEE69256-DFD5-488C-B073-C99932FE5876}" dt="2024-01-14T07:14:00.809" v="7784" actId="1076"/>
          <ac:spMkLst>
            <pc:docMk/>
            <pc:sldMk cId="2145877525" sldId="445"/>
            <ac:spMk id="8" creationId="{C8CD6BDD-EC84-AB28-78C3-817CD7E13357}"/>
          </ac:spMkLst>
        </pc:spChg>
        <pc:spChg chg="add mod">
          <ac:chgData name="eksfong" userId="826300d4-ad2d-4edf-afca-9163143bbe09" providerId="ADAL" clId="{BEE69256-DFD5-488C-B073-C99932FE5876}" dt="2024-01-14T07:14:10.756" v="7791" actId="1076"/>
          <ac:spMkLst>
            <pc:docMk/>
            <pc:sldMk cId="2145877525" sldId="445"/>
            <ac:spMk id="9" creationId="{0B728F95-5743-691B-F4B5-EF2FF03F4C7A}"/>
          </ac:spMkLst>
        </pc:spChg>
        <pc:spChg chg="add mod">
          <ac:chgData name="eksfong" userId="826300d4-ad2d-4edf-afca-9163143bbe09" providerId="ADAL" clId="{BEE69256-DFD5-488C-B073-C99932FE5876}" dt="2024-01-14T07:11:53.627" v="7580" actId="1076"/>
          <ac:spMkLst>
            <pc:docMk/>
            <pc:sldMk cId="2145877525" sldId="445"/>
            <ac:spMk id="10" creationId="{198701AD-88DF-E727-004E-47F192CDC4FD}"/>
          </ac:spMkLst>
        </pc:spChg>
        <pc:spChg chg="add mod">
          <ac:chgData name="eksfong" userId="826300d4-ad2d-4edf-afca-9163143bbe09" providerId="ADAL" clId="{BEE69256-DFD5-488C-B073-C99932FE5876}" dt="2024-01-14T07:14:00.809" v="7784" actId="1076"/>
          <ac:spMkLst>
            <pc:docMk/>
            <pc:sldMk cId="2145877525" sldId="445"/>
            <ac:spMk id="11" creationId="{29B917F1-169C-5EE8-18AE-B9ED811AFD65}"/>
          </ac:spMkLst>
        </pc:spChg>
        <pc:spChg chg="add mod">
          <ac:chgData name="eksfong" userId="826300d4-ad2d-4edf-afca-9163143bbe09" providerId="ADAL" clId="{BEE69256-DFD5-488C-B073-C99932FE5876}" dt="2024-01-14T07:14:10.756" v="7791" actId="1076"/>
          <ac:spMkLst>
            <pc:docMk/>
            <pc:sldMk cId="2145877525" sldId="445"/>
            <ac:spMk id="12" creationId="{6059137C-A8CA-3B6C-78C4-FF184C271A58}"/>
          </ac:spMkLst>
        </pc:spChg>
        <pc:spChg chg="add del mod">
          <ac:chgData name="eksfong" userId="826300d4-ad2d-4edf-afca-9163143bbe09" providerId="ADAL" clId="{BEE69256-DFD5-488C-B073-C99932FE5876}" dt="2024-01-14T07:11:58.885" v="7582" actId="478"/>
          <ac:spMkLst>
            <pc:docMk/>
            <pc:sldMk cId="2145877525" sldId="445"/>
            <ac:spMk id="13" creationId="{74CDFCD4-FEBE-FF32-6F40-5B67AC40B7F8}"/>
          </ac:spMkLst>
        </pc:spChg>
        <pc:spChg chg="add mod ord">
          <ac:chgData name="eksfong" userId="826300d4-ad2d-4edf-afca-9163143bbe09" providerId="ADAL" clId="{BEE69256-DFD5-488C-B073-C99932FE5876}" dt="2024-01-14T07:12:23.263" v="7644" actId="14100"/>
          <ac:spMkLst>
            <pc:docMk/>
            <pc:sldMk cId="2145877525" sldId="445"/>
            <ac:spMk id="14" creationId="{4B8A92AB-1096-E188-4A6C-F097FEA7B78A}"/>
          </ac:spMkLst>
        </pc:spChg>
        <pc:spChg chg="add mod">
          <ac:chgData name="eksfong" userId="826300d4-ad2d-4edf-afca-9163143bbe09" providerId="ADAL" clId="{BEE69256-DFD5-488C-B073-C99932FE5876}" dt="2024-01-14T07:14:15.919" v="7792" actId="1076"/>
          <ac:spMkLst>
            <pc:docMk/>
            <pc:sldMk cId="2145877525" sldId="445"/>
            <ac:spMk id="15" creationId="{EAD5D3E4-139B-38E3-0CD3-6D16AFF6A339}"/>
          </ac:spMkLst>
        </pc:spChg>
        <pc:spChg chg="add mod">
          <ac:chgData name="eksfong" userId="826300d4-ad2d-4edf-afca-9163143bbe09" providerId="ADAL" clId="{BEE69256-DFD5-488C-B073-C99932FE5876}" dt="2024-01-14T07:13:23.969" v="7736" actId="164"/>
          <ac:spMkLst>
            <pc:docMk/>
            <pc:sldMk cId="2145877525" sldId="445"/>
            <ac:spMk id="16" creationId="{77C9B92B-02DB-9DA3-8A92-518C0C54158C}"/>
          </ac:spMkLst>
        </pc:spChg>
        <pc:spChg chg="add mod">
          <ac:chgData name="eksfong" userId="826300d4-ad2d-4edf-afca-9163143bbe09" providerId="ADAL" clId="{BEE69256-DFD5-488C-B073-C99932FE5876}" dt="2024-01-14T07:13:23.969" v="7736" actId="164"/>
          <ac:spMkLst>
            <pc:docMk/>
            <pc:sldMk cId="2145877525" sldId="445"/>
            <ac:spMk id="17" creationId="{8841AE6D-5B07-88DE-5A00-58904E238C61}"/>
          </ac:spMkLst>
        </pc:spChg>
        <pc:spChg chg="add mod">
          <ac:chgData name="eksfong" userId="826300d4-ad2d-4edf-afca-9163143bbe09" providerId="ADAL" clId="{BEE69256-DFD5-488C-B073-C99932FE5876}" dt="2024-01-14T07:13:23.969" v="7736" actId="164"/>
          <ac:spMkLst>
            <pc:docMk/>
            <pc:sldMk cId="2145877525" sldId="445"/>
            <ac:spMk id="18" creationId="{23234DB4-E2AD-F053-5514-F39C1B0F953F}"/>
          </ac:spMkLst>
        </pc:spChg>
        <pc:spChg chg="add mod">
          <ac:chgData name="eksfong" userId="826300d4-ad2d-4edf-afca-9163143bbe09" providerId="ADAL" clId="{BEE69256-DFD5-488C-B073-C99932FE5876}" dt="2024-01-14T07:13:23.969" v="7736" actId="164"/>
          <ac:spMkLst>
            <pc:docMk/>
            <pc:sldMk cId="2145877525" sldId="445"/>
            <ac:spMk id="19" creationId="{6A076BAA-8287-B7A1-7BD3-6B52701D5385}"/>
          </ac:spMkLst>
        </pc:spChg>
        <pc:spChg chg="add mod">
          <ac:chgData name="eksfong" userId="826300d4-ad2d-4edf-afca-9163143bbe09" providerId="ADAL" clId="{BEE69256-DFD5-488C-B073-C99932FE5876}" dt="2024-01-14T07:15:02.209" v="7826" actId="14100"/>
          <ac:spMkLst>
            <pc:docMk/>
            <pc:sldMk cId="2145877525" sldId="445"/>
            <ac:spMk id="21" creationId="{738CB016-A70C-C57B-E555-A5312EFC076F}"/>
          </ac:spMkLst>
        </pc:spChg>
        <pc:spChg chg="add mod">
          <ac:chgData name="eksfong" userId="826300d4-ad2d-4edf-afca-9163143bbe09" providerId="ADAL" clId="{BEE69256-DFD5-488C-B073-C99932FE5876}" dt="2024-01-14T07:15:08.840" v="7850" actId="20577"/>
          <ac:spMkLst>
            <pc:docMk/>
            <pc:sldMk cId="2145877525" sldId="445"/>
            <ac:spMk id="22" creationId="{71D0B4AA-9FD7-6C55-4FB6-D69BD39F8083}"/>
          </ac:spMkLst>
        </pc:spChg>
        <pc:grpChg chg="add mod">
          <ac:chgData name="eksfong" userId="826300d4-ad2d-4edf-afca-9163143bbe09" providerId="ADAL" clId="{BEE69256-DFD5-488C-B073-C99932FE5876}" dt="2024-01-14T07:14:15.919" v="7792" actId="1076"/>
          <ac:grpSpMkLst>
            <pc:docMk/>
            <pc:sldMk cId="2145877525" sldId="445"/>
            <ac:grpSpMk id="20" creationId="{2D255664-ADA9-B404-EF32-F803433A3BCC}"/>
          </ac:grpSpMkLst>
        </pc:grpChg>
      </pc:sldChg>
      <pc:sldChg chg="addSp delSp modSp new mod modAnim modNotesTx">
        <pc:chgData name="eksfong" userId="826300d4-ad2d-4edf-afca-9163143bbe09" providerId="ADAL" clId="{BEE69256-DFD5-488C-B073-C99932FE5876}" dt="2024-01-14T08:11:22.508" v="8781" actId="1582"/>
        <pc:sldMkLst>
          <pc:docMk/>
          <pc:sldMk cId="669028460" sldId="446"/>
        </pc:sldMkLst>
        <pc:spChg chg="mod">
          <ac:chgData name="eksfong" userId="826300d4-ad2d-4edf-afca-9163143bbe09" providerId="ADAL" clId="{BEE69256-DFD5-488C-B073-C99932FE5876}" dt="2024-01-14T07:14:52.066" v="7823" actId="20577"/>
          <ac:spMkLst>
            <pc:docMk/>
            <pc:sldMk cId="669028460" sldId="446"/>
            <ac:spMk id="2" creationId="{DFAB7F3E-8F1D-7C76-FA77-9EC5539A5F91}"/>
          </ac:spMkLst>
        </pc:spChg>
        <pc:spChg chg="mod">
          <ac:chgData name="eksfong" userId="826300d4-ad2d-4edf-afca-9163143bbe09" providerId="ADAL" clId="{BEE69256-DFD5-488C-B073-C99932FE5876}" dt="2024-01-14T07:39:25.640" v="8598" actId="20577"/>
          <ac:spMkLst>
            <pc:docMk/>
            <pc:sldMk cId="669028460" sldId="446"/>
            <ac:spMk id="3" creationId="{EB09CD87-2E72-4A1D-12DE-1BB97206256F}"/>
          </ac:spMkLst>
        </pc:spChg>
        <pc:spChg chg="add del mod">
          <ac:chgData name="eksfong" userId="826300d4-ad2d-4edf-afca-9163143bbe09" providerId="ADAL" clId="{BEE69256-DFD5-488C-B073-C99932FE5876}" dt="2024-01-14T07:23:55.285" v="8024" actId="478"/>
          <ac:spMkLst>
            <pc:docMk/>
            <pc:sldMk cId="669028460" sldId="446"/>
            <ac:spMk id="7" creationId="{D5078C0E-B898-0047-32EC-32448C65207F}"/>
          </ac:spMkLst>
        </pc:spChg>
        <pc:spChg chg="add mod">
          <ac:chgData name="eksfong" userId="826300d4-ad2d-4edf-afca-9163143bbe09" providerId="ADAL" clId="{BEE69256-DFD5-488C-B073-C99932FE5876}" dt="2024-01-14T07:24:34.560" v="8045" actId="164"/>
          <ac:spMkLst>
            <pc:docMk/>
            <pc:sldMk cId="669028460" sldId="446"/>
            <ac:spMk id="8" creationId="{AA512BAE-6781-FFB7-7C11-DAA6677EF458}"/>
          </ac:spMkLst>
        </pc:spChg>
        <pc:spChg chg="add mod">
          <ac:chgData name="eksfong" userId="826300d4-ad2d-4edf-afca-9163143bbe09" providerId="ADAL" clId="{BEE69256-DFD5-488C-B073-C99932FE5876}" dt="2024-01-14T07:24:34.560" v="8045" actId="164"/>
          <ac:spMkLst>
            <pc:docMk/>
            <pc:sldMk cId="669028460" sldId="446"/>
            <ac:spMk id="9" creationId="{B6464828-0086-9E65-3796-9DE7A2A03A96}"/>
          </ac:spMkLst>
        </pc:spChg>
        <pc:spChg chg="add del mod">
          <ac:chgData name="eksfong" userId="826300d4-ad2d-4edf-afca-9163143bbe09" providerId="ADAL" clId="{BEE69256-DFD5-488C-B073-C99932FE5876}" dt="2024-01-14T07:25:35.310" v="8101" actId="478"/>
          <ac:spMkLst>
            <pc:docMk/>
            <pc:sldMk cId="669028460" sldId="446"/>
            <ac:spMk id="10" creationId="{9F3B1207-47B7-70E8-FFC2-DFDFBB196A90}"/>
          </ac:spMkLst>
        </pc:spChg>
        <pc:spChg chg="add del mod">
          <ac:chgData name="eksfong" userId="826300d4-ad2d-4edf-afca-9163143bbe09" providerId="ADAL" clId="{BEE69256-DFD5-488C-B073-C99932FE5876}" dt="2024-01-14T07:25:33.842" v="8100" actId="478"/>
          <ac:spMkLst>
            <pc:docMk/>
            <pc:sldMk cId="669028460" sldId="446"/>
            <ac:spMk id="11" creationId="{F988E8AC-FE89-BA14-B41C-DC0360F6BA87}"/>
          </ac:spMkLst>
        </pc:spChg>
        <pc:spChg chg="add mod">
          <ac:chgData name="eksfong" userId="826300d4-ad2d-4edf-afca-9163143bbe09" providerId="ADAL" clId="{BEE69256-DFD5-488C-B073-C99932FE5876}" dt="2024-01-14T07:24:34.560" v="8045" actId="164"/>
          <ac:spMkLst>
            <pc:docMk/>
            <pc:sldMk cId="669028460" sldId="446"/>
            <ac:spMk id="12" creationId="{67182E54-8A86-BE06-53A0-ED130657132F}"/>
          </ac:spMkLst>
        </pc:spChg>
        <pc:spChg chg="add mod">
          <ac:chgData name="eksfong" userId="826300d4-ad2d-4edf-afca-9163143bbe09" providerId="ADAL" clId="{BEE69256-DFD5-488C-B073-C99932FE5876}" dt="2024-01-14T07:26:18.316" v="8169" actId="1037"/>
          <ac:spMkLst>
            <pc:docMk/>
            <pc:sldMk cId="669028460" sldId="446"/>
            <ac:spMk id="14" creationId="{48F7CEEA-F524-B969-2F25-8FEC1157F8D2}"/>
          </ac:spMkLst>
        </pc:spChg>
        <pc:spChg chg="add mod">
          <ac:chgData name="eksfong" userId="826300d4-ad2d-4edf-afca-9163143bbe09" providerId="ADAL" clId="{BEE69256-DFD5-488C-B073-C99932FE5876}" dt="2024-01-14T07:26:23.862" v="8178" actId="1038"/>
          <ac:spMkLst>
            <pc:docMk/>
            <pc:sldMk cId="669028460" sldId="446"/>
            <ac:spMk id="15" creationId="{E290C6AA-CF74-B301-4172-23217497B60F}"/>
          </ac:spMkLst>
        </pc:spChg>
        <pc:spChg chg="add mod">
          <ac:chgData name="eksfong" userId="826300d4-ad2d-4edf-afca-9163143bbe09" providerId="ADAL" clId="{BEE69256-DFD5-488C-B073-C99932FE5876}" dt="2024-01-14T07:26:27.516" v="8180" actId="20577"/>
          <ac:spMkLst>
            <pc:docMk/>
            <pc:sldMk cId="669028460" sldId="446"/>
            <ac:spMk id="16" creationId="{E7570C26-6691-0C7E-C1FF-43157EFA228A}"/>
          </ac:spMkLst>
        </pc:spChg>
        <pc:spChg chg="add mod">
          <ac:chgData name="eksfong" userId="826300d4-ad2d-4edf-afca-9163143bbe09" providerId="ADAL" clId="{BEE69256-DFD5-488C-B073-C99932FE5876}" dt="2024-01-14T08:11:22.508" v="8781" actId="1582"/>
          <ac:spMkLst>
            <pc:docMk/>
            <pc:sldMk cId="669028460" sldId="446"/>
            <ac:spMk id="17" creationId="{E910BC6E-9BEB-164B-1620-182E1AD9325B}"/>
          </ac:spMkLst>
        </pc:spChg>
        <pc:grpChg chg="add mod">
          <ac:chgData name="eksfong" userId="826300d4-ad2d-4edf-afca-9163143bbe09" providerId="ADAL" clId="{BEE69256-DFD5-488C-B073-C99932FE5876}" dt="2024-01-14T07:24:34.560" v="8045" actId="164"/>
          <ac:grpSpMkLst>
            <pc:docMk/>
            <pc:sldMk cId="669028460" sldId="446"/>
            <ac:grpSpMk id="13" creationId="{85B331F6-E3E3-DDF5-83F5-AE2E403A587F}"/>
          </ac:grpSpMkLst>
        </pc:grpChg>
        <pc:graphicFrameChg chg="add del mod">
          <ac:chgData name="eksfong" userId="826300d4-ad2d-4edf-afca-9163143bbe09" providerId="ADAL" clId="{BEE69256-DFD5-488C-B073-C99932FE5876}" dt="2024-01-14T07:23:31.204" v="8012" actId="478"/>
          <ac:graphicFrameMkLst>
            <pc:docMk/>
            <pc:sldMk cId="669028460" sldId="446"/>
            <ac:graphicFrameMk id="5" creationId="{B7BC06E7-468C-ED0D-2047-6DAEBA0529C3}"/>
          </ac:graphicFrameMkLst>
        </pc:graphicFrameChg>
        <pc:graphicFrameChg chg="add mod">
          <ac:chgData name="eksfong" userId="826300d4-ad2d-4edf-afca-9163143bbe09" providerId="ADAL" clId="{BEE69256-DFD5-488C-B073-C99932FE5876}" dt="2024-01-14T07:23:35.510" v="8015" actId="14100"/>
          <ac:graphicFrameMkLst>
            <pc:docMk/>
            <pc:sldMk cId="669028460" sldId="446"/>
            <ac:graphicFrameMk id="6" creationId="{8EEFFB06-18D1-7E11-F62A-DDD25CDD865A}"/>
          </ac:graphicFrameMkLst>
        </pc:graphicFrameChg>
      </pc:sldChg>
      <pc:sldChg chg="new del">
        <pc:chgData name="eksfong" userId="826300d4-ad2d-4edf-afca-9163143bbe09" providerId="ADAL" clId="{BEE69256-DFD5-488C-B073-C99932FE5876}" dt="2024-01-14T07:23:58.529" v="8026" actId="680"/>
        <pc:sldMkLst>
          <pc:docMk/>
          <pc:sldMk cId="131728355" sldId="447"/>
        </pc:sldMkLst>
      </pc:sldChg>
      <pc:sldChg chg="addSp delSp modSp add mod modAnim">
        <pc:chgData name="eksfong" userId="826300d4-ad2d-4edf-afca-9163143bbe09" providerId="ADAL" clId="{BEE69256-DFD5-488C-B073-C99932FE5876}" dt="2024-01-14T07:38:52.489" v="8563"/>
        <pc:sldMkLst>
          <pc:docMk/>
          <pc:sldMk cId="1039005779" sldId="447"/>
        </pc:sldMkLst>
        <pc:spChg chg="mod">
          <ac:chgData name="eksfong" userId="826300d4-ad2d-4edf-afca-9163143bbe09" providerId="ADAL" clId="{BEE69256-DFD5-488C-B073-C99932FE5876}" dt="2024-01-14T07:30:44.364" v="8276" actId="20577"/>
          <ac:spMkLst>
            <pc:docMk/>
            <pc:sldMk cId="1039005779" sldId="447"/>
            <ac:spMk id="3" creationId="{EB09CD87-2E72-4A1D-12DE-1BB97206256F}"/>
          </ac:spMkLst>
        </pc:spChg>
        <pc:spChg chg="add mod">
          <ac:chgData name="eksfong" userId="826300d4-ad2d-4edf-afca-9163143bbe09" providerId="ADAL" clId="{BEE69256-DFD5-488C-B073-C99932FE5876}" dt="2024-01-14T07:30:43.564" v="8275" actId="1076"/>
          <ac:spMkLst>
            <pc:docMk/>
            <pc:sldMk cId="1039005779" sldId="447"/>
            <ac:spMk id="10" creationId="{45E978D2-C647-FDCE-571C-BCF2984948FE}"/>
          </ac:spMkLst>
        </pc:spChg>
        <pc:spChg chg="del">
          <ac:chgData name="eksfong" userId="826300d4-ad2d-4edf-afca-9163143bbe09" providerId="ADAL" clId="{BEE69256-DFD5-488C-B073-C99932FE5876}" dt="2024-01-14T07:26:52.786" v="8207" actId="478"/>
          <ac:spMkLst>
            <pc:docMk/>
            <pc:sldMk cId="1039005779" sldId="447"/>
            <ac:spMk id="14" creationId="{48F7CEEA-F524-B969-2F25-8FEC1157F8D2}"/>
          </ac:spMkLst>
        </pc:spChg>
        <pc:spChg chg="del">
          <ac:chgData name="eksfong" userId="826300d4-ad2d-4edf-afca-9163143bbe09" providerId="ADAL" clId="{BEE69256-DFD5-488C-B073-C99932FE5876}" dt="2024-01-14T07:26:52.786" v="8207" actId="478"/>
          <ac:spMkLst>
            <pc:docMk/>
            <pc:sldMk cId="1039005779" sldId="447"/>
            <ac:spMk id="15" creationId="{E290C6AA-CF74-B301-4172-23217497B60F}"/>
          </ac:spMkLst>
        </pc:spChg>
        <pc:spChg chg="del">
          <ac:chgData name="eksfong" userId="826300d4-ad2d-4edf-afca-9163143bbe09" providerId="ADAL" clId="{BEE69256-DFD5-488C-B073-C99932FE5876}" dt="2024-01-14T07:26:52.786" v="8207" actId="478"/>
          <ac:spMkLst>
            <pc:docMk/>
            <pc:sldMk cId="1039005779" sldId="447"/>
            <ac:spMk id="16" creationId="{E7570C26-6691-0C7E-C1FF-43157EFA228A}"/>
          </ac:spMkLst>
        </pc:spChg>
        <pc:grpChg chg="del">
          <ac:chgData name="eksfong" userId="826300d4-ad2d-4edf-afca-9163143bbe09" providerId="ADAL" clId="{BEE69256-DFD5-488C-B073-C99932FE5876}" dt="2024-01-14T07:26:53.833" v="8208" actId="478"/>
          <ac:grpSpMkLst>
            <pc:docMk/>
            <pc:sldMk cId="1039005779" sldId="447"/>
            <ac:grpSpMk id="13" creationId="{85B331F6-E3E3-DDF5-83F5-AE2E403A587F}"/>
          </ac:grpSpMkLst>
        </pc:grpChg>
        <pc:picChg chg="add mod">
          <ac:chgData name="eksfong" userId="826300d4-ad2d-4edf-afca-9163143bbe09" providerId="ADAL" clId="{BEE69256-DFD5-488C-B073-C99932FE5876}" dt="2024-01-14T07:30:43.564" v="8275" actId="1076"/>
          <ac:picMkLst>
            <pc:docMk/>
            <pc:sldMk cId="1039005779" sldId="447"/>
            <ac:picMk id="7" creationId="{5876CFA1-8C56-54D6-25AD-42453DE1F31B}"/>
          </ac:picMkLst>
        </pc:picChg>
      </pc:sldChg>
      <pc:sldChg chg="addSp delSp modSp add mod modAnim">
        <pc:chgData name="eksfong" userId="826300d4-ad2d-4edf-afca-9163143bbe09" providerId="ADAL" clId="{BEE69256-DFD5-488C-B073-C99932FE5876}" dt="2024-01-14T08:11:24.057" v="8782"/>
        <pc:sldMkLst>
          <pc:docMk/>
          <pc:sldMk cId="1351099062" sldId="448"/>
        </pc:sldMkLst>
        <pc:spChg chg="mod">
          <ac:chgData name="eksfong" userId="826300d4-ad2d-4edf-afca-9163143bbe09" providerId="ADAL" clId="{BEE69256-DFD5-488C-B073-C99932FE5876}" dt="2024-01-14T08:05:39.868" v="8767" actId="20577"/>
          <ac:spMkLst>
            <pc:docMk/>
            <pc:sldMk cId="1351099062" sldId="448"/>
            <ac:spMk id="3" creationId="{EB09CD87-2E72-4A1D-12DE-1BB97206256F}"/>
          </ac:spMkLst>
        </pc:spChg>
        <pc:spChg chg="add mod">
          <ac:chgData name="eksfong" userId="826300d4-ad2d-4edf-afca-9163143bbe09" providerId="ADAL" clId="{BEE69256-DFD5-488C-B073-C99932FE5876}" dt="2024-01-14T07:32:06.711" v="8286" actId="571"/>
          <ac:spMkLst>
            <pc:docMk/>
            <pc:sldMk cId="1351099062" sldId="448"/>
            <ac:spMk id="5" creationId="{C8B23A13-103C-D938-D114-414D8CF6D910}"/>
          </ac:spMkLst>
        </pc:spChg>
        <pc:spChg chg="add mod">
          <ac:chgData name="eksfong" userId="826300d4-ad2d-4edf-afca-9163143bbe09" providerId="ADAL" clId="{BEE69256-DFD5-488C-B073-C99932FE5876}" dt="2024-01-14T07:32:06.711" v="8286" actId="571"/>
          <ac:spMkLst>
            <pc:docMk/>
            <pc:sldMk cId="1351099062" sldId="448"/>
            <ac:spMk id="7" creationId="{6BAFB546-8FC5-9ABC-2968-30E3285307B7}"/>
          </ac:spMkLst>
        </pc:spChg>
        <pc:spChg chg="del mod">
          <ac:chgData name="eksfong" userId="826300d4-ad2d-4edf-afca-9163143bbe09" providerId="ADAL" clId="{BEE69256-DFD5-488C-B073-C99932FE5876}" dt="2024-01-14T07:32:53.742" v="8304" actId="478"/>
          <ac:spMkLst>
            <pc:docMk/>
            <pc:sldMk cId="1351099062" sldId="448"/>
            <ac:spMk id="8" creationId="{AA512BAE-6781-FFB7-7C11-DAA6677EF458}"/>
          </ac:spMkLst>
        </pc:spChg>
        <pc:spChg chg="mod">
          <ac:chgData name="eksfong" userId="826300d4-ad2d-4edf-afca-9163143bbe09" providerId="ADAL" clId="{BEE69256-DFD5-488C-B073-C99932FE5876}" dt="2024-01-14T07:32:06.711" v="8286" actId="571"/>
          <ac:spMkLst>
            <pc:docMk/>
            <pc:sldMk cId="1351099062" sldId="448"/>
            <ac:spMk id="9" creationId="{B6464828-0086-9E65-3796-9DE7A2A03A96}"/>
          </ac:spMkLst>
        </pc:spChg>
        <pc:spChg chg="add mod">
          <ac:chgData name="eksfong" userId="826300d4-ad2d-4edf-afca-9163143bbe09" providerId="ADAL" clId="{BEE69256-DFD5-488C-B073-C99932FE5876}" dt="2024-01-14T07:32:17.989" v="8296" actId="20577"/>
          <ac:spMkLst>
            <pc:docMk/>
            <pc:sldMk cId="1351099062" sldId="448"/>
            <ac:spMk id="10" creationId="{45DDDAA7-48FE-7F3B-E01F-7E2C30D204D2}"/>
          </ac:spMkLst>
        </pc:spChg>
        <pc:spChg chg="add mod">
          <ac:chgData name="eksfong" userId="826300d4-ad2d-4edf-afca-9163143bbe09" providerId="ADAL" clId="{BEE69256-DFD5-488C-B073-C99932FE5876}" dt="2024-01-14T07:32:23.812" v="8299" actId="20577"/>
          <ac:spMkLst>
            <pc:docMk/>
            <pc:sldMk cId="1351099062" sldId="448"/>
            <ac:spMk id="11" creationId="{757EEE94-FF64-17AB-7F6E-CAFAAF4A78D7}"/>
          </ac:spMkLst>
        </pc:spChg>
        <pc:spChg chg="mod">
          <ac:chgData name="eksfong" userId="826300d4-ad2d-4edf-afca-9163143bbe09" providerId="ADAL" clId="{BEE69256-DFD5-488C-B073-C99932FE5876}" dt="2024-01-14T07:32:06.711" v="8286" actId="571"/>
          <ac:spMkLst>
            <pc:docMk/>
            <pc:sldMk cId="1351099062" sldId="448"/>
            <ac:spMk id="12" creationId="{67182E54-8A86-BE06-53A0-ED130657132F}"/>
          </ac:spMkLst>
        </pc:spChg>
        <pc:spChg chg="del mod">
          <ac:chgData name="eksfong" userId="826300d4-ad2d-4edf-afca-9163143bbe09" providerId="ADAL" clId="{BEE69256-DFD5-488C-B073-C99932FE5876}" dt="2024-01-14T07:32:52.564" v="8303" actId="478"/>
          <ac:spMkLst>
            <pc:docMk/>
            <pc:sldMk cId="1351099062" sldId="448"/>
            <ac:spMk id="15" creationId="{E290C6AA-CF74-B301-4172-23217497B60F}"/>
          </ac:spMkLst>
        </pc:spChg>
        <pc:spChg chg="add mod">
          <ac:chgData name="eksfong" userId="826300d4-ad2d-4edf-afca-9163143bbe09" providerId="ADAL" clId="{BEE69256-DFD5-488C-B073-C99932FE5876}" dt="2024-01-14T08:11:24.057" v="8782"/>
          <ac:spMkLst>
            <pc:docMk/>
            <pc:sldMk cId="1351099062" sldId="448"/>
            <ac:spMk id="18" creationId="{2CD83F5C-4DB4-3BB9-3F11-4B86ADA8B921}"/>
          </ac:spMkLst>
        </pc:spChg>
        <pc:grpChg chg="mod">
          <ac:chgData name="eksfong" userId="826300d4-ad2d-4edf-afca-9163143bbe09" providerId="ADAL" clId="{BEE69256-DFD5-488C-B073-C99932FE5876}" dt="2024-01-14T07:32:06.711" v="8286" actId="571"/>
          <ac:grpSpMkLst>
            <pc:docMk/>
            <pc:sldMk cId="1351099062" sldId="448"/>
            <ac:grpSpMk id="13" creationId="{85B331F6-E3E3-DDF5-83F5-AE2E403A587F}"/>
          </ac:grpSpMkLst>
        </pc:grpChg>
        <pc:graphicFrameChg chg="add del mod">
          <ac:chgData name="eksfong" userId="826300d4-ad2d-4edf-afca-9163143bbe09" providerId="ADAL" clId="{BEE69256-DFD5-488C-B073-C99932FE5876}" dt="2024-01-14T07:35:13.525" v="8420" actId="478"/>
          <ac:graphicFrameMkLst>
            <pc:docMk/>
            <pc:sldMk cId="1351099062" sldId="448"/>
            <ac:graphicFrameMk id="6" creationId="{8EEFFB06-18D1-7E11-F62A-DDD25CDD865A}"/>
          </ac:graphicFrameMkLst>
        </pc:graphicFrameChg>
        <pc:picChg chg="add mod ord">
          <ac:chgData name="eksfong" userId="826300d4-ad2d-4edf-afca-9163143bbe09" providerId="ADAL" clId="{BEE69256-DFD5-488C-B073-C99932FE5876}" dt="2024-01-14T07:35:38.590" v="8437" actId="688"/>
          <ac:picMkLst>
            <pc:docMk/>
            <pc:sldMk cId="1351099062" sldId="448"/>
            <ac:picMk id="17" creationId="{398EEA5A-5E1D-8715-7175-6D157FCDF3B4}"/>
          </ac:picMkLst>
        </pc:picChg>
      </pc:sldChg>
      <pc:sldChg chg="addSp delSp modSp add mod modAnim">
        <pc:chgData name="eksfong" userId="826300d4-ad2d-4edf-afca-9163143bbe09" providerId="ADAL" clId="{BEE69256-DFD5-488C-B073-C99932FE5876}" dt="2024-01-14T08:13:21.491" v="8957" actId="478"/>
        <pc:sldMkLst>
          <pc:docMk/>
          <pc:sldMk cId="2471970011" sldId="449"/>
        </pc:sldMkLst>
        <pc:spChg chg="mod">
          <ac:chgData name="eksfong" userId="826300d4-ad2d-4edf-afca-9163143bbe09" providerId="ADAL" clId="{BEE69256-DFD5-488C-B073-C99932FE5876}" dt="2024-01-14T08:12:20.419" v="8887" actId="20577"/>
          <ac:spMkLst>
            <pc:docMk/>
            <pc:sldMk cId="2471970011" sldId="449"/>
            <ac:spMk id="3" creationId="{EB09CD87-2E72-4A1D-12DE-1BB97206256F}"/>
          </ac:spMkLst>
        </pc:spChg>
        <pc:spChg chg="del">
          <ac:chgData name="eksfong" userId="826300d4-ad2d-4edf-afca-9163143bbe09" providerId="ADAL" clId="{BEE69256-DFD5-488C-B073-C99932FE5876}" dt="2024-01-14T08:11:45.742" v="8797" actId="478"/>
          <ac:spMkLst>
            <pc:docMk/>
            <pc:sldMk cId="2471970011" sldId="449"/>
            <ac:spMk id="5" creationId="{C8B23A13-103C-D938-D114-414D8CF6D910}"/>
          </ac:spMkLst>
        </pc:spChg>
        <pc:spChg chg="add mod">
          <ac:chgData name="eksfong" userId="826300d4-ad2d-4edf-afca-9163143bbe09" providerId="ADAL" clId="{BEE69256-DFD5-488C-B073-C99932FE5876}" dt="2024-01-14T08:11:25.477" v="8783"/>
          <ac:spMkLst>
            <pc:docMk/>
            <pc:sldMk cId="2471970011" sldId="449"/>
            <ac:spMk id="6" creationId="{8C80256C-1844-7D9B-748C-A8FE54A6C146}"/>
          </ac:spMkLst>
        </pc:spChg>
        <pc:spChg chg="mod topLvl">
          <ac:chgData name="eksfong" userId="826300d4-ad2d-4edf-afca-9163143bbe09" providerId="ADAL" clId="{BEE69256-DFD5-488C-B073-C99932FE5876}" dt="2024-01-14T08:11:48.766" v="8799" actId="478"/>
          <ac:spMkLst>
            <pc:docMk/>
            <pc:sldMk cId="2471970011" sldId="449"/>
            <ac:spMk id="7" creationId="{6BAFB546-8FC5-9ABC-2968-30E3285307B7}"/>
          </ac:spMkLst>
        </pc:spChg>
        <pc:spChg chg="add del mod">
          <ac:chgData name="eksfong" userId="826300d4-ad2d-4edf-afca-9163143bbe09" providerId="ADAL" clId="{BEE69256-DFD5-488C-B073-C99932FE5876}" dt="2024-01-14T08:13:21.491" v="8957" actId="478"/>
          <ac:spMkLst>
            <pc:docMk/>
            <pc:sldMk cId="2471970011" sldId="449"/>
            <ac:spMk id="8" creationId="{33E1DD10-0606-D089-5764-8D9B52492284}"/>
          </ac:spMkLst>
        </pc:spChg>
        <pc:spChg chg="del">
          <ac:chgData name="eksfong" userId="826300d4-ad2d-4edf-afca-9163143bbe09" providerId="ADAL" clId="{BEE69256-DFD5-488C-B073-C99932FE5876}" dt="2024-01-14T08:11:43.050" v="8795" actId="478"/>
          <ac:spMkLst>
            <pc:docMk/>
            <pc:sldMk cId="2471970011" sldId="449"/>
            <ac:spMk id="9" creationId="{B6464828-0086-9E65-3796-9DE7A2A03A96}"/>
          </ac:spMkLst>
        </pc:spChg>
        <pc:spChg chg="del">
          <ac:chgData name="eksfong" userId="826300d4-ad2d-4edf-afca-9163143bbe09" providerId="ADAL" clId="{BEE69256-DFD5-488C-B073-C99932FE5876}" dt="2024-01-14T08:11:44.389" v="8796" actId="478"/>
          <ac:spMkLst>
            <pc:docMk/>
            <pc:sldMk cId="2471970011" sldId="449"/>
            <ac:spMk id="10" creationId="{45DDDAA7-48FE-7F3B-E01F-7E2C30D204D2}"/>
          </ac:spMkLst>
        </pc:spChg>
        <pc:spChg chg="del">
          <ac:chgData name="eksfong" userId="826300d4-ad2d-4edf-afca-9163143bbe09" providerId="ADAL" clId="{BEE69256-DFD5-488C-B073-C99932FE5876}" dt="2024-01-14T08:11:31.551" v="8786" actId="478"/>
          <ac:spMkLst>
            <pc:docMk/>
            <pc:sldMk cId="2471970011" sldId="449"/>
            <ac:spMk id="11" creationId="{757EEE94-FF64-17AB-7F6E-CAFAAF4A78D7}"/>
          </ac:spMkLst>
        </pc:spChg>
        <pc:spChg chg="del topLvl">
          <ac:chgData name="eksfong" userId="826300d4-ad2d-4edf-afca-9163143bbe09" providerId="ADAL" clId="{BEE69256-DFD5-488C-B073-C99932FE5876}" dt="2024-01-14T08:11:48.766" v="8799" actId="478"/>
          <ac:spMkLst>
            <pc:docMk/>
            <pc:sldMk cId="2471970011" sldId="449"/>
            <ac:spMk id="12" creationId="{67182E54-8A86-BE06-53A0-ED130657132F}"/>
          </ac:spMkLst>
        </pc:spChg>
        <pc:spChg chg="mod">
          <ac:chgData name="eksfong" userId="826300d4-ad2d-4edf-afca-9163143bbe09" providerId="ADAL" clId="{BEE69256-DFD5-488C-B073-C99932FE5876}" dt="2024-01-14T08:11:39.592" v="8794" actId="1038"/>
          <ac:spMkLst>
            <pc:docMk/>
            <pc:sldMk cId="2471970011" sldId="449"/>
            <ac:spMk id="14" creationId="{48F7CEEA-F524-B969-2F25-8FEC1157F8D2}"/>
          </ac:spMkLst>
        </pc:spChg>
        <pc:spChg chg="del">
          <ac:chgData name="eksfong" userId="826300d4-ad2d-4edf-afca-9163143bbe09" providerId="ADAL" clId="{BEE69256-DFD5-488C-B073-C99932FE5876}" dt="2024-01-14T08:11:47.376" v="8798" actId="478"/>
          <ac:spMkLst>
            <pc:docMk/>
            <pc:sldMk cId="2471970011" sldId="449"/>
            <ac:spMk id="16" creationId="{E7570C26-6691-0C7E-C1FF-43157EFA228A}"/>
          </ac:spMkLst>
        </pc:spChg>
        <pc:grpChg chg="del">
          <ac:chgData name="eksfong" userId="826300d4-ad2d-4edf-afca-9163143bbe09" providerId="ADAL" clId="{BEE69256-DFD5-488C-B073-C99932FE5876}" dt="2024-01-14T08:11:48.766" v="8799" actId="478"/>
          <ac:grpSpMkLst>
            <pc:docMk/>
            <pc:sldMk cId="2471970011" sldId="449"/>
            <ac:grpSpMk id="13" creationId="{85B331F6-E3E3-DDF5-83F5-AE2E403A587F}"/>
          </ac:grpSpMkLst>
        </pc:grpChg>
      </pc:sldChg>
      <pc:sldChg chg="addSp delSp modSp add mod addAnim delAnim modAnim">
        <pc:chgData name="eksfong" userId="826300d4-ad2d-4edf-afca-9163143bbe09" providerId="ADAL" clId="{BEE69256-DFD5-488C-B073-C99932FE5876}" dt="2024-01-14T08:41:41.931" v="9621" actId="1076"/>
        <pc:sldMkLst>
          <pc:docMk/>
          <pc:sldMk cId="15947633" sldId="450"/>
        </pc:sldMkLst>
        <pc:spChg chg="mod">
          <ac:chgData name="eksfong" userId="826300d4-ad2d-4edf-afca-9163143bbe09" providerId="ADAL" clId="{BEE69256-DFD5-488C-B073-C99932FE5876}" dt="2024-01-14T08:38:48.999" v="9587"/>
          <ac:spMkLst>
            <pc:docMk/>
            <pc:sldMk cId="15947633" sldId="450"/>
            <ac:spMk id="2" creationId="{3D5BD98C-134E-9E2A-935A-3AF85B86731F}"/>
          </ac:spMkLst>
        </pc:spChg>
        <pc:spChg chg="add mod">
          <ac:chgData name="eksfong" userId="826300d4-ad2d-4edf-afca-9163143bbe09" providerId="ADAL" clId="{BEE69256-DFD5-488C-B073-C99932FE5876}" dt="2024-01-14T08:41:25.655" v="9612" actId="1582"/>
          <ac:spMkLst>
            <pc:docMk/>
            <pc:sldMk cId="15947633" sldId="450"/>
            <ac:spMk id="3" creationId="{7E53509B-344E-58C3-CBA6-50A3ED0BA54C}"/>
          </ac:spMkLst>
        </pc:spChg>
        <pc:spChg chg="add mod">
          <ac:chgData name="eksfong" userId="826300d4-ad2d-4edf-afca-9163143bbe09" providerId="ADAL" clId="{BEE69256-DFD5-488C-B073-C99932FE5876}" dt="2024-01-14T08:41:41.931" v="9621" actId="1076"/>
          <ac:spMkLst>
            <pc:docMk/>
            <pc:sldMk cId="15947633" sldId="450"/>
            <ac:spMk id="5" creationId="{993D2908-F367-2777-72E0-8A6695289F75}"/>
          </ac:spMkLst>
        </pc:spChg>
        <pc:spChg chg="mod">
          <ac:chgData name="eksfong" userId="826300d4-ad2d-4edf-afca-9163143bbe09" providerId="ADAL" clId="{BEE69256-DFD5-488C-B073-C99932FE5876}" dt="2024-01-14T08:40:52.084" v="9603" actId="20577"/>
          <ac:spMkLst>
            <pc:docMk/>
            <pc:sldMk cId="15947633" sldId="450"/>
            <ac:spMk id="15" creationId="{EAD5D3E4-139B-38E3-0CD3-6D16AFF6A339}"/>
          </ac:spMkLst>
        </pc:spChg>
        <pc:spChg chg="add del mod">
          <ac:chgData name="eksfong" userId="826300d4-ad2d-4edf-afca-9163143bbe09" providerId="ADAL" clId="{BEE69256-DFD5-488C-B073-C99932FE5876}" dt="2024-01-14T08:41:13.547" v="9608" actId="478"/>
          <ac:spMkLst>
            <pc:docMk/>
            <pc:sldMk cId="15947633" sldId="450"/>
            <ac:spMk id="21" creationId="{738CB016-A70C-C57B-E555-A5312EFC076F}"/>
          </ac:spMkLst>
        </pc:spChg>
        <pc:spChg chg="add del">
          <ac:chgData name="eksfong" userId="826300d4-ad2d-4edf-afca-9163143bbe09" providerId="ADAL" clId="{BEE69256-DFD5-488C-B073-C99932FE5876}" dt="2024-01-14T08:41:02.032" v="9605" actId="478"/>
          <ac:spMkLst>
            <pc:docMk/>
            <pc:sldMk cId="15947633" sldId="450"/>
            <ac:spMk id="22" creationId="{71D0B4AA-9FD7-6C55-4FB6-D69BD39F8083}"/>
          </ac:spMkLst>
        </pc:spChg>
      </pc:sldChg>
      <pc:sldChg chg="addSp delSp modSp add del mod delAnim">
        <pc:chgData name="eksfong" userId="826300d4-ad2d-4edf-afca-9163143bbe09" providerId="ADAL" clId="{BEE69256-DFD5-488C-B073-C99932FE5876}" dt="2024-01-14T08:38:11.277" v="9541" actId="47"/>
        <pc:sldMkLst>
          <pc:docMk/>
          <pc:sldMk cId="556606297" sldId="450"/>
        </pc:sldMkLst>
        <pc:spChg chg="add mod">
          <ac:chgData name="eksfong" userId="826300d4-ad2d-4edf-afca-9163143bbe09" providerId="ADAL" clId="{BEE69256-DFD5-488C-B073-C99932FE5876}" dt="2024-01-14T08:37:42.329" v="9538" actId="1035"/>
          <ac:spMkLst>
            <pc:docMk/>
            <pc:sldMk cId="556606297" sldId="450"/>
            <ac:spMk id="3" creationId="{218DFB3B-1222-7F1C-8EC9-7FD5386237D2}"/>
          </ac:spMkLst>
        </pc:spChg>
        <pc:spChg chg="mod">
          <ac:chgData name="eksfong" userId="826300d4-ad2d-4edf-afca-9163143bbe09" providerId="ADAL" clId="{BEE69256-DFD5-488C-B073-C99932FE5876}" dt="2024-01-14T08:37:39.397" v="9535" actId="571"/>
          <ac:spMkLst>
            <pc:docMk/>
            <pc:sldMk cId="556606297" sldId="450"/>
            <ac:spMk id="16" creationId="{77C9B92B-02DB-9DA3-8A92-518C0C54158C}"/>
          </ac:spMkLst>
        </pc:spChg>
        <pc:spChg chg="mod">
          <ac:chgData name="eksfong" userId="826300d4-ad2d-4edf-afca-9163143bbe09" providerId="ADAL" clId="{BEE69256-DFD5-488C-B073-C99932FE5876}" dt="2024-01-14T08:37:39.397" v="9535" actId="571"/>
          <ac:spMkLst>
            <pc:docMk/>
            <pc:sldMk cId="556606297" sldId="450"/>
            <ac:spMk id="17" creationId="{8841AE6D-5B07-88DE-5A00-58904E238C61}"/>
          </ac:spMkLst>
        </pc:spChg>
        <pc:spChg chg="mod">
          <ac:chgData name="eksfong" userId="826300d4-ad2d-4edf-afca-9163143bbe09" providerId="ADAL" clId="{BEE69256-DFD5-488C-B073-C99932FE5876}" dt="2024-01-14T08:37:39.397" v="9535" actId="571"/>
          <ac:spMkLst>
            <pc:docMk/>
            <pc:sldMk cId="556606297" sldId="450"/>
            <ac:spMk id="18" creationId="{23234DB4-E2AD-F053-5514-F39C1B0F953F}"/>
          </ac:spMkLst>
        </pc:spChg>
        <pc:spChg chg="del mod">
          <ac:chgData name="eksfong" userId="826300d4-ad2d-4edf-afca-9163143bbe09" providerId="ADAL" clId="{BEE69256-DFD5-488C-B073-C99932FE5876}" dt="2024-01-14T08:37:56.355" v="9539" actId="478"/>
          <ac:spMkLst>
            <pc:docMk/>
            <pc:sldMk cId="556606297" sldId="450"/>
            <ac:spMk id="19" creationId="{6A076BAA-8287-B7A1-7BD3-6B52701D5385}"/>
          </ac:spMkLst>
        </pc:spChg>
        <pc:spChg chg="del">
          <ac:chgData name="eksfong" userId="826300d4-ad2d-4edf-afca-9163143bbe09" providerId="ADAL" clId="{BEE69256-DFD5-488C-B073-C99932FE5876}" dt="2024-01-14T08:38:00.065" v="9540" actId="478"/>
          <ac:spMkLst>
            <pc:docMk/>
            <pc:sldMk cId="556606297" sldId="450"/>
            <ac:spMk id="21" creationId="{738CB016-A70C-C57B-E555-A5312EFC076F}"/>
          </ac:spMkLst>
        </pc:spChg>
        <pc:spChg chg="del">
          <ac:chgData name="eksfong" userId="826300d4-ad2d-4edf-afca-9163143bbe09" providerId="ADAL" clId="{BEE69256-DFD5-488C-B073-C99932FE5876}" dt="2024-01-14T08:38:00.065" v="9540" actId="478"/>
          <ac:spMkLst>
            <pc:docMk/>
            <pc:sldMk cId="556606297" sldId="450"/>
            <ac:spMk id="22" creationId="{71D0B4AA-9FD7-6C55-4FB6-D69BD39F8083}"/>
          </ac:spMkLst>
        </pc:spChg>
        <pc:grpChg chg="mod">
          <ac:chgData name="eksfong" userId="826300d4-ad2d-4edf-afca-9163143bbe09" providerId="ADAL" clId="{BEE69256-DFD5-488C-B073-C99932FE5876}" dt="2024-01-14T08:37:39.397" v="9535" actId="571"/>
          <ac:grpSpMkLst>
            <pc:docMk/>
            <pc:sldMk cId="556606297" sldId="450"/>
            <ac:grpSpMk id="20" creationId="{2D255664-ADA9-B404-EF32-F803433A3BCC}"/>
          </ac:grpSpMkLst>
        </pc:grpChg>
      </pc:sldChg>
      <pc:sldChg chg="addSp delSp modSp add mod modAnim modNotesTx">
        <pc:chgData name="eksfong" userId="826300d4-ad2d-4edf-afca-9163143bbe09" providerId="ADAL" clId="{BEE69256-DFD5-488C-B073-C99932FE5876}" dt="2024-01-14T08:52:41.408" v="9950"/>
        <pc:sldMkLst>
          <pc:docMk/>
          <pc:sldMk cId="1728690883" sldId="451"/>
        </pc:sldMkLst>
        <pc:spChg chg="add mod">
          <ac:chgData name="eksfong" userId="826300d4-ad2d-4edf-afca-9163143bbe09" providerId="ADAL" clId="{BEE69256-DFD5-488C-B073-C99932FE5876}" dt="2024-01-14T08:51:18.869" v="9881" actId="20577"/>
          <ac:spMkLst>
            <pc:docMk/>
            <pc:sldMk cId="1728690883" sldId="451"/>
            <ac:spMk id="17" creationId="{A698DF8C-87D3-165E-6A74-058E9E737A2B}"/>
          </ac:spMkLst>
        </pc:spChg>
        <pc:picChg chg="del mod">
          <ac:chgData name="eksfong" userId="826300d4-ad2d-4edf-afca-9163143bbe09" providerId="ADAL" clId="{BEE69256-DFD5-488C-B073-C99932FE5876}" dt="2024-01-14T08:46:43.824" v="9688" actId="478"/>
          <ac:picMkLst>
            <pc:docMk/>
            <pc:sldMk cId="1728690883" sldId="451"/>
            <ac:picMk id="7" creationId="{00000000-0000-0000-0000-000000000000}"/>
          </ac:picMkLst>
        </pc:picChg>
        <pc:picChg chg="mod">
          <ac:chgData name="eksfong" userId="826300d4-ad2d-4edf-afca-9163143bbe09" providerId="ADAL" clId="{BEE69256-DFD5-488C-B073-C99932FE5876}" dt="2024-01-14T08:50:41.676" v="9839" actId="1076"/>
          <ac:picMkLst>
            <pc:docMk/>
            <pc:sldMk cId="1728690883" sldId="451"/>
            <ac:picMk id="8" creationId="{00000000-0000-0000-0000-000000000000}"/>
          </ac:picMkLst>
        </pc:picChg>
        <pc:picChg chg="mod">
          <ac:chgData name="eksfong" userId="826300d4-ad2d-4edf-afca-9163143bbe09" providerId="ADAL" clId="{BEE69256-DFD5-488C-B073-C99932FE5876}" dt="2024-01-14T08:50:41.676" v="9839" actId="1076"/>
          <ac:picMkLst>
            <pc:docMk/>
            <pc:sldMk cId="1728690883" sldId="451"/>
            <ac:picMk id="9" creationId="{00000000-0000-0000-0000-000000000000}"/>
          </ac:picMkLst>
        </pc:picChg>
        <pc:picChg chg="add del mod">
          <ac:chgData name="eksfong" userId="826300d4-ad2d-4edf-afca-9163143bbe09" providerId="ADAL" clId="{BEE69256-DFD5-488C-B073-C99932FE5876}" dt="2024-01-14T08:45:09.938" v="9667" actId="478"/>
          <ac:picMkLst>
            <pc:docMk/>
            <pc:sldMk cId="1728690883" sldId="451"/>
            <ac:picMk id="11" creationId="{18887593-37DA-1870-75C4-50D48DED743C}"/>
          </ac:picMkLst>
        </pc:picChg>
        <pc:picChg chg="add mod">
          <ac:chgData name="eksfong" userId="826300d4-ad2d-4edf-afca-9163143bbe09" providerId="ADAL" clId="{BEE69256-DFD5-488C-B073-C99932FE5876}" dt="2024-01-14T08:50:41.676" v="9839" actId="1076"/>
          <ac:picMkLst>
            <pc:docMk/>
            <pc:sldMk cId="1728690883" sldId="451"/>
            <ac:picMk id="13" creationId="{3EBC0F4B-C4DE-42AB-3F06-E1DA67B035AB}"/>
          </ac:picMkLst>
        </pc:picChg>
        <pc:picChg chg="add mod">
          <ac:chgData name="eksfong" userId="826300d4-ad2d-4edf-afca-9163143bbe09" providerId="ADAL" clId="{BEE69256-DFD5-488C-B073-C99932FE5876}" dt="2024-01-14T08:50:41.676" v="9839" actId="1076"/>
          <ac:picMkLst>
            <pc:docMk/>
            <pc:sldMk cId="1728690883" sldId="451"/>
            <ac:picMk id="14" creationId="{4A9FF38D-927F-4381-2A4B-D23629F5945E}"/>
          </ac:picMkLst>
        </pc:picChg>
        <pc:picChg chg="add mod">
          <ac:chgData name="eksfong" userId="826300d4-ad2d-4edf-afca-9163143bbe09" providerId="ADAL" clId="{BEE69256-DFD5-488C-B073-C99932FE5876}" dt="2024-01-14T08:50:41.676" v="9839" actId="1076"/>
          <ac:picMkLst>
            <pc:docMk/>
            <pc:sldMk cId="1728690883" sldId="451"/>
            <ac:picMk id="16" creationId="{27E6561D-DCB5-A7D6-BC50-6E02FA424CA9}"/>
          </ac:picMkLst>
        </pc:picChg>
      </pc:sldChg>
      <pc:sldChg chg="add del">
        <pc:chgData name="eksfong" userId="826300d4-ad2d-4edf-afca-9163143bbe09" providerId="ADAL" clId="{BEE69256-DFD5-488C-B073-C99932FE5876}" dt="2024-01-14T08:42:21.851" v="9653" actId="47"/>
        <pc:sldMkLst>
          <pc:docMk/>
          <pc:sldMk cId="4086133780" sldId="451"/>
        </pc:sldMkLst>
      </pc:sldChg>
      <pc:sldChg chg="addSp delSp modSp add del mod ord">
        <pc:chgData name="eksfong" userId="826300d4-ad2d-4edf-afca-9163143bbe09" providerId="ADAL" clId="{BEE69256-DFD5-488C-B073-C99932FE5876}" dt="2024-01-14T08:50:46.693" v="9841" actId="47"/>
        <pc:sldMkLst>
          <pc:docMk/>
          <pc:sldMk cId="2615666877" sldId="452"/>
        </pc:sldMkLst>
        <pc:picChg chg="del">
          <ac:chgData name="eksfong" userId="826300d4-ad2d-4edf-afca-9163143bbe09" providerId="ADAL" clId="{BEE69256-DFD5-488C-B073-C99932FE5876}" dt="2024-01-14T08:46:59.236" v="9694" actId="478"/>
          <ac:picMkLst>
            <pc:docMk/>
            <pc:sldMk cId="2615666877" sldId="452"/>
            <ac:picMk id="7" creationId="{00000000-0000-0000-0000-000000000000}"/>
          </ac:picMkLst>
        </pc:picChg>
        <pc:picChg chg="add mod">
          <ac:chgData name="eksfong" userId="826300d4-ad2d-4edf-afca-9163143bbe09" providerId="ADAL" clId="{BEE69256-DFD5-488C-B073-C99932FE5876}" dt="2024-01-14T08:47:01.591" v="9695" actId="1076"/>
          <ac:picMkLst>
            <pc:docMk/>
            <pc:sldMk cId="2615666877" sldId="452"/>
            <ac:picMk id="11" creationId="{D390B60A-996B-2D44-19CA-0C4DE9B902FC}"/>
          </ac:picMkLst>
        </pc:picChg>
      </pc:sldChg>
      <pc:sldChg chg="addSp modSp add mod modAnim">
        <pc:chgData name="eksfong" userId="826300d4-ad2d-4edf-afca-9163143bbe09" providerId="ADAL" clId="{BEE69256-DFD5-488C-B073-C99932FE5876}" dt="2024-01-14T08:51:58.703" v="9948" actId="1038"/>
        <pc:sldMkLst>
          <pc:docMk/>
          <pc:sldMk cId="69574455" sldId="453"/>
        </pc:sldMkLst>
        <pc:spChg chg="add mod">
          <ac:chgData name="eksfong" userId="826300d4-ad2d-4edf-afca-9163143bbe09" providerId="ADAL" clId="{BEE69256-DFD5-488C-B073-C99932FE5876}" dt="2024-01-14T08:50:10.881" v="9836" actId="208"/>
          <ac:spMkLst>
            <pc:docMk/>
            <pc:sldMk cId="69574455" sldId="453"/>
            <ac:spMk id="18" creationId="{133A9670-3444-55CC-3E7B-481F948ECE17}"/>
          </ac:spMkLst>
        </pc:spChg>
        <pc:picChg chg="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8" creationId="{00000000-0000-0000-0000-000000000000}"/>
          </ac:picMkLst>
        </pc:picChg>
        <pc:picChg chg="mod">
          <ac:chgData name="eksfong" userId="826300d4-ad2d-4edf-afca-9163143bbe09" providerId="ADAL" clId="{BEE69256-DFD5-488C-B073-C99932FE5876}" dt="2024-01-14T08:51:58.703" v="9948" actId="1038"/>
          <ac:picMkLst>
            <pc:docMk/>
            <pc:sldMk cId="69574455" sldId="453"/>
            <ac:picMk id="9" creationId="{00000000-0000-0000-0000-000000000000}"/>
          </ac:picMkLst>
        </pc:picChg>
        <pc:picChg chg="add 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10" creationId="{54EB3A39-3736-10AD-DEB4-3317BFDECC5A}"/>
          </ac:picMkLst>
        </pc:picChg>
        <pc:picChg chg="add 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12" creationId="{D57A8A49-50A0-1394-29E2-2284981BD763}"/>
          </ac:picMkLst>
        </pc:picChg>
        <pc:picChg chg="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13" creationId="{3EBC0F4B-C4DE-42AB-3F06-E1DA67B035AB}"/>
          </ac:picMkLst>
        </pc:picChg>
        <pc:picChg chg="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14" creationId="{4A9FF38D-927F-4381-2A4B-D23629F5945E}"/>
          </ac:picMkLst>
        </pc:picChg>
        <pc:picChg chg="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16" creationId="{27E6561D-DCB5-A7D6-BC50-6E02FA424CA9}"/>
          </ac:picMkLst>
        </pc:picChg>
        <pc:picChg chg="add mod">
          <ac:chgData name="eksfong" userId="826300d4-ad2d-4edf-afca-9163143bbe09" providerId="ADAL" clId="{BEE69256-DFD5-488C-B073-C99932FE5876}" dt="2024-01-14T08:51:50.910" v="9946" actId="1076"/>
          <ac:picMkLst>
            <pc:docMk/>
            <pc:sldMk cId="69574455" sldId="453"/>
            <ac:picMk id="17" creationId="{803474F8-1CDB-CD15-764B-EFF066D603B2}"/>
          </ac:picMkLst>
        </pc:picChg>
      </pc:sldChg>
      <pc:sldChg chg="delSp add mod delAnim modAnim">
        <pc:chgData name="eksfong" userId="826300d4-ad2d-4edf-afca-9163143bbe09" providerId="ADAL" clId="{BEE69256-DFD5-488C-B073-C99932FE5876}" dt="2024-01-14T08:52:39.278" v="9949"/>
        <pc:sldMkLst>
          <pc:docMk/>
          <pc:sldMk cId="2484006769" sldId="454"/>
        </pc:sldMkLst>
        <pc:spChg chg="del">
          <ac:chgData name="eksfong" userId="826300d4-ad2d-4edf-afca-9163143bbe09" providerId="ADAL" clId="{BEE69256-DFD5-488C-B073-C99932FE5876}" dt="2024-01-14T08:50:51.349" v="9843" actId="478"/>
          <ac:spMkLst>
            <pc:docMk/>
            <pc:sldMk cId="2484006769" sldId="454"/>
            <ac:spMk id="17" creationId="{A698DF8C-87D3-165E-6A74-058E9E737A2B}"/>
          </ac:spMkLst>
        </pc:spChg>
        <pc:picChg chg="del">
          <ac:chgData name="eksfong" userId="826300d4-ad2d-4edf-afca-9163143bbe09" providerId="ADAL" clId="{BEE69256-DFD5-488C-B073-C99932FE5876}" dt="2024-01-14T08:50:48.906" v="9842" actId="478"/>
          <ac:picMkLst>
            <pc:docMk/>
            <pc:sldMk cId="2484006769" sldId="454"/>
            <ac:picMk id="16" creationId="{27E6561D-DCB5-A7D6-BC50-6E02FA424CA9}"/>
          </ac:picMkLst>
        </pc:picChg>
      </pc:sldChg>
      <pc:sldChg chg="addSp delSp modSp add mod">
        <pc:chgData name="eksfong" userId="826300d4-ad2d-4edf-afca-9163143bbe09" providerId="ADAL" clId="{BEE69256-DFD5-488C-B073-C99932FE5876}" dt="2024-01-14T09:01:21.116" v="9986" actId="478"/>
        <pc:sldMkLst>
          <pc:docMk/>
          <pc:sldMk cId="2981247420" sldId="455"/>
        </pc:sldMkLst>
        <pc:spChg chg="mod">
          <ac:chgData name="eksfong" userId="826300d4-ad2d-4edf-afca-9163143bbe09" providerId="ADAL" clId="{BEE69256-DFD5-488C-B073-C99932FE5876}" dt="2024-01-14T09:00:59.518" v="9973" actId="20577"/>
          <ac:spMkLst>
            <pc:docMk/>
            <pc:sldMk cId="2981247420" sldId="455"/>
            <ac:spMk id="3" creationId="{0CF7262A-CA32-6CA1-DE3F-02BC7E2F141B}"/>
          </ac:spMkLst>
        </pc:spChg>
        <pc:spChg chg="del">
          <ac:chgData name="eksfong" userId="826300d4-ad2d-4edf-afca-9163143bbe09" providerId="ADAL" clId="{BEE69256-DFD5-488C-B073-C99932FE5876}" dt="2024-01-14T09:00:56.056" v="9952" actId="478"/>
          <ac:spMkLst>
            <pc:docMk/>
            <pc:sldMk cId="2981247420" sldId="455"/>
            <ac:spMk id="5" creationId="{3AC08067-4BB1-933B-DC8F-D4B207C6BAE8}"/>
          </ac:spMkLst>
        </pc:spChg>
        <pc:spChg chg="del">
          <ac:chgData name="eksfong" userId="826300d4-ad2d-4edf-afca-9163143bbe09" providerId="ADAL" clId="{BEE69256-DFD5-488C-B073-C99932FE5876}" dt="2024-01-14T09:00:56.056" v="9952" actId="478"/>
          <ac:spMkLst>
            <pc:docMk/>
            <pc:sldMk cId="2981247420" sldId="455"/>
            <ac:spMk id="6" creationId="{6403B929-1D75-5B1E-E3E3-D0E986E9479F}"/>
          </ac:spMkLst>
        </pc:spChg>
        <pc:spChg chg="del">
          <ac:chgData name="eksfong" userId="826300d4-ad2d-4edf-afca-9163143bbe09" providerId="ADAL" clId="{BEE69256-DFD5-488C-B073-C99932FE5876}" dt="2024-01-14T09:00:56.056" v="9952" actId="478"/>
          <ac:spMkLst>
            <pc:docMk/>
            <pc:sldMk cId="2981247420" sldId="455"/>
            <ac:spMk id="9" creationId="{2D6C8902-9D20-1972-A533-3AC207E4B1F4}"/>
          </ac:spMkLst>
        </pc:spChg>
        <pc:spChg chg="del">
          <ac:chgData name="eksfong" userId="826300d4-ad2d-4edf-afca-9163143bbe09" providerId="ADAL" clId="{BEE69256-DFD5-488C-B073-C99932FE5876}" dt="2024-01-14T09:00:56.056" v="9952" actId="478"/>
          <ac:spMkLst>
            <pc:docMk/>
            <pc:sldMk cId="2981247420" sldId="455"/>
            <ac:spMk id="10" creationId="{2CD638A5-ED98-2572-5CDE-D7BCFF29890C}"/>
          </ac:spMkLst>
        </pc:spChg>
        <pc:spChg chg="add mod">
          <ac:chgData name="eksfong" userId="826300d4-ad2d-4edf-afca-9163143bbe09" providerId="ADAL" clId="{BEE69256-DFD5-488C-B073-C99932FE5876}" dt="2024-01-14T09:01:19.984" v="9985" actId="14100"/>
          <ac:spMkLst>
            <pc:docMk/>
            <pc:sldMk cId="2981247420" sldId="455"/>
            <ac:spMk id="11" creationId="{A35F4B07-CF1B-4BBB-F0A6-6575C3AA570C}"/>
          </ac:spMkLst>
        </pc:spChg>
        <pc:spChg chg="add del mod">
          <ac:chgData name="eksfong" userId="826300d4-ad2d-4edf-afca-9163143bbe09" providerId="ADAL" clId="{BEE69256-DFD5-488C-B073-C99932FE5876}" dt="2024-01-14T09:01:21.116" v="9986" actId="478"/>
          <ac:spMkLst>
            <pc:docMk/>
            <pc:sldMk cId="2981247420" sldId="455"/>
            <ac:spMk id="12" creationId="{5C1D1BD5-ADDF-CBB5-93DA-37973AE54612}"/>
          </ac:spMkLst>
        </pc:spChg>
      </pc:sldChg>
      <pc:sldChg chg="modSp new mod modNotesTx">
        <pc:chgData name="eksfong" userId="826300d4-ad2d-4edf-afca-9163143bbe09" providerId="ADAL" clId="{BEE69256-DFD5-488C-B073-C99932FE5876}" dt="2024-01-14T09:04:02.398" v="10384" actId="20577"/>
        <pc:sldMkLst>
          <pc:docMk/>
          <pc:sldMk cId="3833509451" sldId="456"/>
        </pc:sldMkLst>
        <pc:spChg chg="mod">
          <ac:chgData name="eksfong" userId="826300d4-ad2d-4edf-afca-9163143bbe09" providerId="ADAL" clId="{BEE69256-DFD5-488C-B073-C99932FE5876}" dt="2024-01-14T09:02:08.867" v="10036" actId="5793"/>
          <ac:spMkLst>
            <pc:docMk/>
            <pc:sldMk cId="3833509451" sldId="456"/>
            <ac:spMk id="2" creationId="{BB1EBC62-D38C-7AC5-C208-58081A5E7BE5}"/>
          </ac:spMkLst>
        </pc:spChg>
        <pc:spChg chg="mod">
          <ac:chgData name="eksfong" userId="826300d4-ad2d-4edf-afca-9163143bbe09" providerId="ADAL" clId="{BEE69256-DFD5-488C-B073-C99932FE5876}" dt="2024-01-14T09:04:02.398" v="10384" actId="20577"/>
          <ac:spMkLst>
            <pc:docMk/>
            <pc:sldMk cId="3833509451" sldId="456"/>
            <ac:spMk id="3" creationId="{9CAFA239-9E9E-06D6-C22B-E30B768FEA0B}"/>
          </ac:spMkLst>
        </pc:spChg>
      </pc:sldChg>
      <pc:sldChg chg="modSp new mod">
        <pc:chgData name="eksfong" userId="826300d4-ad2d-4edf-afca-9163143bbe09" providerId="ADAL" clId="{BEE69256-DFD5-488C-B073-C99932FE5876}" dt="2024-01-14T09:04:30.795" v="10413" actId="20577"/>
        <pc:sldMkLst>
          <pc:docMk/>
          <pc:sldMk cId="3136054670" sldId="457"/>
        </pc:sldMkLst>
        <pc:spChg chg="mod">
          <ac:chgData name="eksfong" userId="826300d4-ad2d-4edf-afca-9163143bbe09" providerId="ADAL" clId="{BEE69256-DFD5-488C-B073-C99932FE5876}" dt="2024-01-14T09:04:22.630" v="10410" actId="5793"/>
          <ac:spMkLst>
            <pc:docMk/>
            <pc:sldMk cId="3136054670" sldId="457"/>
            <ac:spMk id="2" creationId="{095D99C8-E23A-1A79-65F8-0C5326018F0E}"/>
          </ac:spMkLst>
        </pc:spChg>
        <pc:spChg chg="mod">
          <ac:chgData name="eksfong" userId="826300d4-ad2d-4edf-afca-9163143bbe09" providerId="ADAL" clId="{BEE69256-DFD5-488C-B073-C99932FE5876}" dt="2024-01-14T09:04:30.795" v="10413" actId="20577"/>
          <ac:spMkLst>
            <pc:docMk/>
            <pc:sldMk cId="3136054670" sldId="457"/>
            <ac:spMk id="3" creationId="{D59F0491-D99E-75DC-61B2-33BD2C37CF78}"/>
          </ac:spMkLst>
        </pc:spChg>
      </pc:sldChg>
    </pc:docChg>
  </pc:docChgLst>
  <pc:docChgLst>
    <pc:chgData name="eksfong" userId="826300d4-ad2d-4edf-afca-9163143bbe09" providerId="ADAL" clId="{F8F2F237-787A-4B47-ADD4-F3A96D36EC87}"/>
    <pc:docChg chg="undo redo custSel addSld delSld modSld sldOrd">
      <pc:chgData name="eksfong" userId="826300d4-ad2d-4edf-afca-9163143bbe09" providerId="ADAL" clId="{F8F2F237-787A-4B47-ADD4-F3A96D36EC87}" dt="2024-01-14T16:43:30.973" v="3231" actId="20577"/>
      <pc:docMkLst>
        <pc:docMk/>
      </pc:docMkLst>
      <pc:sldChg chg="modSp mod">
        <pc:chgData name="eksfong" userId="826300d4-ad2d-4edf-afca-9163143bbe09" providerId="ADAL" clId="{F8F2F237-787A-4B47-ADD4-F3A96D36EC87}" dt="2024-01-14T16:43:30.973" v="3231" actId="20577"/>
        <pc:sldMkLst>
          <pc:docMk/>
          <pc:sldMk cId="341773726" sldId="256"/>
        </pc:sldMkLst>
        <pc:spChg chg="mod">
          <ac:chgData name="eksfong" userId="826300d4-ad2d-4edf-afca-9163143bbe09" providerId="ADAL" clId="{F8F2F237-787A-4B47-ADD4-F3A96D36EC87}" dt="2024-01-14T16:43:30.973" v="3231" actId="20577"/>
          <ac:spMkLst>
            <pc:docMk/>
            <pc:sldMk cId="341773726" sldId="256"/>
            <ac:spMk id="6" creationId="{00000000-0000-0000-0000-000000000000}"/>
          </ac:spMkLst>
        </pc:spChg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2361649833" sldId="271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784144171" sldId="272"/>
        </pc:sldMkLst>
      </pc:sldChg>
      <pc:sldChg chg="modSp mod">
        <pc:chgData name="eksfong" userId="826300d4-ad2d-4edf-afca-9163143bbe09" providerId="ADAL" clId="{F8F2F237-787A-4B47-ADD4-F3A96D36EC87}" dt="2024-01-14T15:37:53.712" v="2932" actId="20577"/>
        <pc:sldMkLst>
          <pc:docMk/>
          <pc:sldMk cId="463285034" sldId="308"/>
        </pc:sldMkLst>
        <pc:graphicFrameChg chg="modGraphic">
          <ac:chgData name="eksfong" userId="826300d4-ad2d-4edf-afca-9163143bbe09" providerId="ADAL" clId="{F8F2F237-787A-4B47-ADD4-F3A96D36EC87}" dt="2024-01-14T15:37:53.712" v="2932" actId="20577"/>
          <ac:graphicFrameMkLst>
            <pc:docMk/>
            <pc:sldMk cId="463285034" sldId="308"/>
            <ac:graphicFrameMk id="5" creationId="{00000000-0000-0000-0000-000000000000}"/>
          </ac:graphicFrameMkLst>
        </pc:graphicFrameChg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1912396188" sldId="314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2113459765" sldId="319"/>
        </pc:sldMkLst>
      </pc:sldChg>
      <pc:sldChg chg="modNotesTx">
        <pc:chgData name="eksfong" userId="826300d4-ad2d-4edf-afca-9163143bbe09" providerId="ADAL" clId="{F8F2F237-787A-4B47-ADD4-F3A96D36EC87}" dt="2024-01-11T14:28:47.219" v="1005" actId="20577"/>
        <pc:sldMkLst>
          <pc:docMk/>
          <pc:sldMk cId="305409417" sldId="320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3775494329" sldId="322"/>
        </pc:sldMkLst>
      </pc:sldChg>
      <pc:sldChg chg="modSp mod">
        <pc:chgData name="eksfong" userId="826300d4-ad2d-4edf-afca-9163143bbe09" providerId="ADAL" clId="{F8F2F237-787A-4B47-ADD4-F3A96D36EC87}" dt="2024-01-07T14:08:49.154" v="454" actId="20577"/>
        <pc:sldMkLst>
          <pc:docMk/>
          <pc:sldMk cId="3683107962" sldId="348"/>
        </pc:sldMkLst>
        <pc:spChg chg="mod">
          <ac:chgData name="eksfong" userId="826300d4-ad2d-4edf-afca-9163143bbe09" providerId="ADAL" clId="{F8F2F237-787A-4B47-ADD4-F3A96D36EC87}" dt="2024-01-07T14:08:49.154" v="454" actId="20577"/>
          <ac:spMkLst>
            <pc:docMk/>
            <pc:sldMk cId="3683107962" sldId="348"/>
            <ac:spMk id="2" creationId="{00000000-0000-0000-0000-000000000000}"/>
          </ac:spMkLst>
        </pc:spChg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1852625537" sldId="349"/>
        </pc:sldMkLst>
      </pc:sldChg>
      <pc:sldChg chg="addSp delSp modSp mod modClrScheme modAnim chgLayout">
        <pc:chgData name="eksfong" userId="826300d4-ad2d-4edf-afca-9163143bbe09" providerId="ADAL" clId="{F8F2F237-787A-4B47-ADD4-F3A96D36EC87}" dt="2024-01-13T14:37:51.445" v="1963" actId="20577"/>
        <pc:sldMkLst>
          <pc:docMk/>
          <pc:sldMk cId="2268214368" sldId="358"/>
        </pc:sldMkLst>
        <pc:spChg chg="mod ord">
          <ac:chgData name="eksfong" userId="826300d4-ad2d-4edf-afca-9163143bbe09" providerId="ADAL" clId="{F8F2F237-787A-4B47-ADD4-F3A96D36EC87}" dt="2024-01-12T12:51:36.126" v="1139" actId="700"/>
          <ac:spMkLst>
            <pc:docMk/>
            <pc:sldMk cId="2268214368" sldId="358"/>
            <ac:spMk id="2" creationId="{C617F183-B6D3-E4FC-C4DE-98C9C31103E5}"/>
          </ac:spMkLst>
        </pc:spChg>
        <pc:spChg chg="mod ord">
          <ac:chgData name="eksfong" userId="826300d4-ad2d-4edf-afca-9163143bbe09" providerId="ADAL" clId="{F8F2F237-787A-4B47-ADD4-F3A96D36EC87}" dt="2024-01-13T14:37:51.445" v="1963" actId="20577"/>
          <ac:spMkLst>
            <pc:docMk/>
            <pc:sldMk cId="2268214368" sldId="358"/>
            <ac:spMk id="3" creationId="{63573A0C-A99F-5B93-4E71-2B493D717C6F}"/>
          </ac:spMkLst>
        </pc:spChg>
        <pc:spChg chg="mod ord">
          <ac:chgData name="eksfong" userId="826300d4-ad2d-4edf-afca-9163143bbe09" providerId="ADAL" clId="{F8F2F237-787A-4B47-ADD4-F3A96D36EC87}" dt="2024-01-12T12:51:36.126" v="1139" actId="700"/>
          <ac:spMkLst>
            <pc:docMk/>
            <pc:sldMk cId="2268214368" sldId="358"/>
            <ac:spMk id="4" creationId="{6B03203B-3015-F719-3895-7304CD4846B6}"/>
          </ac:spMkLst>
        </pc:spChg>
        <pc:spChg chg="add del mod ord">
          <ac:chgData name="eksfong" userId="826300d4-ad2d-4edf-afca-9163143bbe09" providerId="ADAL" clId="{F8F2F237-787A-4B47-ADD4-F3A96D36EC87}" dt="2024-01-12T12:51:36.126" v="1139" actId="700"/>
          <ac:spMkLst>
            <pc:docMk/>
            <pc:sldMk cId="2268214368" sldId="358"/>
            <ac:spMk id="5" creationId="{4EC94094-9D06-E1AB-4F7A-D3CE6F1B93A2}"/>
          </ac:spMkLst>
        </pc:spChg>
        <pc:spChg chg="add mod ord">
          <ac:chgData name="eksfong" userId="826300d4-ad2d-4edf-afca-9163143bbe09" providerId="ADAL" clId="{F8F2F237-787A-4B47-ADD4-F3A96D36EC87}" dt="2024-01-12T12:51:42.488" v="1170" actId="5793"/>
          <ac:spMkLst>
            <pc:docMk/>
            <pc:sldMk cId="2268214368" sldId="358"/>
            <ac:spMk id="6" creationId="{AD3FC333-AC85-BB75-F5BC-AB2785D54AE1}"/>
          </ac:spMkLst>
        </pc:spChg>
        <pc:spChg chg="add mod ord">
          <ac:chgData name="eksfong" userId="826300d4-ad2d-4edf-afca-9163143bbe09" providerId="ADAL" clId="{F8F2F237-787A-4B47-ADD4-F3A96D36EC87}" dt="2024-01-12T12:51:58.549" v="1208" actId="5793"/>
          <ac:spMkLst>
            <pc:docMk/>
            <pc:sldMk cId="2268214368" sldId="358"/>
            <ac:spMk id="7" creationId="{3373451D-BD4C-97F0-F68E-F607E7F85E78}"/>
          </ac:spMkLst>
        </pc:spChg>
        <pc:spChg chg="add mod ord">
          <ac:chgData name="eksfong" userId="826300d4-ad2d-4edf-afca-9163143bbe09" providerId="ADAL" clId="{F8F2F237-787A-4B47-ADD4-F3A96D36EC87}" dt="2024-01-13T14:36:25.946" v="1962" actId="20577"/>
          <ac:spMkLst>
            <pc:docMk/>
            <pc:sldMk cId="2268214368" sldId="358"/>
            <ac:spMk id="8" creationId="{BE3F8CD0-B740-04AB-EEE9-20EF7FE82785}"/>
          </ac:spMkLst>
        </pc:spChg>
      </pc:sldChg>
      <pc:sldChg chg="modSp mod">
        <pc:chgData name="eksfong" userId="826300d4-ad2d-4edf-afca-9163143bbe09" providerId="ADAL" clId="{F8F2F237-787A-4B47-ADD4-F3A96D36EC87}" dt="2024-01-13T13:48:26.232" v="1788" actId="20577"/>
        <pc:sldMkLst>
          <pc:docMk/>
          <pc:sldMk cId="2041885870" sldId="361"/>
        </pc:sldMkLst>
        <pc:spChg chg="mod">
          <ac:chgData name="eksfong" userId="826300d4-ad2d-4edf-afca-9163143bbe09" providerId="ADAL" clId="{F8F2F237-787A-4B47-ADD4-F3A96D36EC87}" dt="2024-01-13T13:48:26.232" v="1788" actId="20577"/>
          <ac:spMkLst>
            <pc:docMk/>
            <pc:sldMk cId="2041885870" sldId="361"/>
            <ac:spMk id="2" creationId="{00000000-0000-0000-0000-000000000000}"/>
          </ac:spMkLst>
        </pc:spChg>
        <pc:graphicFrameChg chg="mod modGraphic">
          <ac:chgData name="eksfong" userId="826300d4-ad2d-4edf-afca-9163143bbe09" providerId="ADAL" clId="{F8F2F237-787A-4B47-ADD4-F3A96D36EC87}" dt="2024-01-13T13:48:20.653" v="1787" actId="404"/>
          <ac:graphicFrameMkLst>
            <pc:docMk/>
            <pc:sldMk cId="2041885870" sldId="361"/>
            <ac:graphicFrameMk id="12" creationId="{00000000-0000-0000-0000-000000000000}"/>
          </ac:graphicFrameMkLst>
        </pc:graphicFrameChg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2966970746" sldId="362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4243349612" sldId="364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3940797231" sldId="365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900980304" sldId="366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3425131585" sldId="367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741153870" sldId="372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2918454467" sldId="379"/>
        </pc:sldMkLst>
      </pc:sldChg>
      <pc:sldChg chg="modSp mod">
        <pc:chgData name="eksfong" userId="826300d4-ad2d-4edf-afca-9163143bbe09" providerId="ADAL" clId="{F8F2F237-787A-4B47-ADD4-F3A96D36EC87}" dt="2024-01-13T15:42:59.546" v="2186" actId="1038"/>
        <pc:sldMkLst>
          <pc:docMk/>
          <pc:sldMk cId="1991459849" sldId="382"/>
        </pc:sldMkLst>
        <pc:spChg chg="mod">
          <ac:chgData name="eksfong" userId="826300d4-ad2d-4edf-afca-9163143bbe09" providerId="ADAL" clId="{F8F2F237-787A-4B47-ADD4-F3A96D36EC87}" dt="2024-01-13T15:42:59.546" v="2186" actId="1038"/>
          <ac:spMkLst>
            <pc:docMk/>
            <pc:sldMk cId="1991459849" sldId="382"/>
            <ac:spMk id="11" creationId="{F64746F0-B61E-95FF-80C2-BB9B2D6D7C3F}"/>
          </ac:spMkLst>
        </pc:spChg>
        <pc:cxnChg chg="mod">
          <ac:chgData name="eksfong" userId="826300d4-ad2d-4edf-afca-9163143bbe09" providerId="ADAL" clId="{F8F2F237-787A-4B47-ADD4-F3A96D36EC87}" dt="2024-01-13T15:42:59.546" v="2186" actId="1038"/>
          <ac:cxnSpMkLst>
            <pc:docMk/>
            <pc:sldMk cId="1991459849" sldId="382"/>
            <ac:cxnSpMk id="9" creationId="{B6F10FA3-48DA-EA0B-12BD-417D6C2696D7}"/>
          </ac:cxnSpMkLst>
        </pc:cxnChg>
        <pc:cxnChg chg="mod">
          <ac:chgData name="eksfong" userId="826300d4-ad2d-4edf-afca-9163143bbe09" providerId="ADAL" clId="{F8F2F237-787A-4B47-ADD4-F3A96D36EC87}" dt="2024-01-13T15:42:59.546" v="2186" actId="1038"/>
          <ac:cxnSpMkLst>
            <pc:docMk/>
            <pc:sldMk cId="1991459849" sldId="382"/>
            <ac:cxnSpMk id="10" creationId="{7DBA28AB-1DC5-A652-3754-52B5449FEF7C}"/>
          </ac:cxnSpMkLst>
        </pc:cxnChg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2258938806" sldId="386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1120457399" sldId="391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2518635753" sldId="392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1585170083" sldId="394"/>
        </pc:sldMkLst>
      </pc:sldChg>
      <pc:sldChg chg="del">
        <pc:chgData name="eksfong" userId="826300d4-ad2d-4edf-afca-9163143bbe09" providerId="ADAL" clId="{F8F2F237-787A-4B47-ADD4-F3A96D36EC87}" dt="2024-01-05T13:29:50.885" v="256" actId="2696"/>
        <pc:sldMkLst>
          <pc:docMk/>
          <pc:sldMk cId="3316125389" sldId="395"/>
        </pc:sldMkLst>
      </pc:sldChg>
      <pc:sldChg chg="modSp mod">
        <pc:chgData name="eksfong" userId="826300d4-ad2d-4edf-afca-9163143bbe09" providerId="ADAL" clId="{F8F2F237-787A-4B47-ADD4-F3A96D36EC87}" dt="2024-01-14T16:21:54.453" v="3039" actId="1035"/>
        <pc:sldMkLst>
          <pc:docMk/>
          <pc:sldMk cId="270698109" sldId="396"/>
        </pc:sldMkLst>
        <pc:spChg chg="mod">
          <ac:chgData name="eksfong" userId="826300d4-ad2d-4edf-afca-9163143bbe09" providerId="ADAL" clId="{F8F2F237-787A-4B47-ADD4-F3A96D36EC87}" dt="2024-01-14T16:21:54.453" v="3039" actId="1035"/>
          <ac:spMkLst>
            <pc:docMk/>
            <pc:sldMk cId="270698109" sldId="396"/>
            <ac:spMk id="3" creationId="{00000000-0000-0000-0000-000000000000}"/>
          </ac:spMkLst>
        </pc:spChg>
      </pc:sldChg>
      <pc:sldChg chg="modSp mod">
        <pc:chgData name="eksfong" userId="826300d4-ad2d-4edf-afca-9163143bbe09" providerId="ADAL" clId="{F8F2F237-787A-4B47-ADD4-F3A96D36EC87}" dt="2024-01-05T13:52:48.732" v="365" actId="20577"/>
        <pc:sldMkLst>
          <pc:docMk/>
          <pc:sldMk cId="274117262" sldId="397"/>
        </pc:sldMkLst>
        <pc:spChg chg="mod">
          <ac:chgData name="eksfong" userId="826300d4-ad2d-4edf-afca-9163143bbe09" providerId="ADAL" clId="{F8F2F237-787A-4B47-ADD4-F3A96D36EC87}" dt="2024-01-05T13:51:11.827" v="302"/>
          <ac:spMkLst>
            <pc:docMk/>
            <pc:sldMk cId="274117262" sldId="397"/>
            <ac:spMk id="2" creationId="{00000000-0000-0000-0000-000000000000}"/>
          </ac:spMkLst>
        </pc:spChg>
        <pc:spChg chg="mod">
          <ac:chgData name="eksfong" userId="826300d4-ad2d-4edf-afca-9163143bbe09" providerId="ADAL" clId="{F8F2F237-787A-4B47-ADD4-F3A96D36EC87}" dt="2024-01-05T13:52:48.732" v="365" actId="20577"/>
          <ac:spMkLst>
            <pc:docMk/>
            <pc:sldMk cId="274117262" sldId="397"/>
            <ac:spMk id="3" creationId="{00000000-0000-0000-0000-000000000000}"/>
          </ac:spMkLst>
        </pc:spChg>
      </pc:sldChg>
      <pc:sldChg chg="modSp mod ord modAnim">
        <pc:chgData name="eksfong" userId="826300d4-ad2d-4edf-afca-9163143bbe09" providerId="ADAL" clId="{F8F2F237-787A-4B47-ADD4-F3A96D36EC87}" dt="2024-01-14T16:25:04.890" v="3060"/>
        <pc:sldMkLst>
          <pc:docMk/>
          <pc:sldMk cId="921880776" sldId="403"/>
        </pc:sldMkLst>
        <pc:spChg chg="mod">
          <ac:chgData name="eksfong" userId="826300d4-ad2d-4edf-afca-9163143bbe09" providerId="ADAL" clId="{F8F2F237-787A-4B47-ADD4-F3A96D36EC87}" dt="2024-01-14T16:22:16.050" v="3057" actId="20577"/>
          <ac:spMkLst>
            <pc:docMk/>
            <pc:sldMk cId="921880776" sldId="403"/>
            <ac:spMk id="3" creationId="{00000000-0000-0000-0000-000000000000}"/>
          </ac:spMkLst>
        </pc:spChg>
      </pc:sldChg>
      <pc:sldChg chg="modNotesTx">
        <pc:chgData name="eksfong" userId="826300d4-ad2d-4edf-afca-9163143bbe09" providerId="ADAL" clId="{F8F2F237-787A-4B47-ADD4-F3A96D36EC87}" dt="2024-01-07T14:25:45.468" v="506" actId="20577"/>
        <pc:sldMkLst>
          <pc:docMk/>
          <pc:sldMk cId="1956077432" sldId="404"/>
        </pc:sldMkLst>
      </pc:sldChg>
      <pc:sldChg chg="modNotesTx">
        <pc:chgData name="eksfong" userId="826300d4-ad2d-4edf-afca-9163143bbe09" providerId="ADAL" clId="{F8F2F237-787A-4B47-ADD4-F3A96D36EC87}" dt="2024-01-07T14:54:18.614" v="928" actId="20577"/>
        <pc:sldMkLst>
          <pc:docMk/>
          <pc:sldMk cId="2251966229" sldId="405"/>
        </pc:sldMkLst>
      </pc:sldChg>
      <pc:sldChg chg="addSp delSp modSp new mod modAnim chgLayout">
        <pc:chgData name="eksfong" userId="826300d4-ad2d-4edf-afca-9163143bbe09" providerId="ADAL" clId="{F8F2F237-787A-4B47-ADD4-F3A96D36EC87}" dt="2024-01-13T14:14:36.526" v="1823"/>
        <pc:sldMkLst>
          <pc:docMk/>
          <pc:sldMk cId="1604507706" sldId="406"/>
        </pc:sldMkLst>
        <pc:spChg chg="add mod">
          <ac:chgData name="eksfong" userId="826300d4-ad2d-4edf-afca-9163143bbe09" providerId="ADAL" clId="{F8F2F237-787A-4B47-ADD4-F3A96D36EC87}" dt="2024-01-13T13:50:07.939" v="1793" actId="1076"/>
          <ac:spMkLst>
            <pc:docMk/>
            <pc:sldMk cId="1604507706" sldId="406"/>
            <ac:spMk id="2" creationId="{46FA3701-949E-FD30-57E6-701B7568D6FC}"/>
          </ac:spMkLst>
        </pc:spChg>
        <pc:spChg chg="del">
          <ac:chgData name="eksfong" userId="826300d4-ad2d-4edf-afca-9163143bbe09" providerId="ADAL" clId="{F8F2F237-787A-4B47-ADD4-F3A96D36EC87}" dt="2024-01-04T14:49:22.308" v="54" actId="1032"/>
          <ac:spMkLst>
            <pc:docMk/>
            <pc:sldMk cId="1604507706" sldId="406"/>
            <ac:spMk id="3" creationId="{260FFB83-88C6-D4FF-B95F-C4D79FCA0AF1}"/>
          </ac:spMkLst>
        </pc:spChg>
        <pc:spChg chg="add mod">
          <ac:chgData name="eksfong" userId="826300d4-ad2d-4edf-afca-9163143bbe09" providerId="ADAL" clId="{F8F2F237-787A-4B47-ADD4-F3A96D36EC87}" dt="2024-01-13T13:50:07.939" v="1793" actId="1076"/>
          <ac:spMkLst>
            <pc:docMk/>
            <pc:sldMk cId="1604507706" sldId="406"/>
            <ac:spMk id="3" creationId="{4B028710-966F-C893-354E-80E84259EFC9}"/>
          </ac:spMkLst>
        </pc:spChg>
        <pc:spChg chg="mod ord">
          <ac:chgData name="eksfong" userId="826300d4-ad2d-4edf-afca-9163143bbe09" providerId="ADAL" clId="{F8F2F237-787A-4B47-ADD4-F3A96D36EC87}" dt="2024-01-13T13:49:50.933" v="1789" actId="700"/>
          <ac:spMkLst>
            <pc:docMk/>
            <pc:sldMk cId="1604507706" sldId="406"/>
            <ac:spMk id="4" creationId="{893D92A0-3294-9A39-746F-1A45996E3F49}"/>
          </ac:spMkLst>
        </pc:spChg>
        <pc:spChg chg="add mod ord">
          <ac:chgData name="eksfong" userId="826300d4-ad2d-4edf-afca-9163143bbe09" providerId="ADAL" clId="{F8F2F237-787A-4B47-ADD4-F3A96D36EC87}" dt="2024-01-13T14:10:02.024" v="1808"/>
          <ac:spMkLst>
            <pc:docMk/>
            <pc:sldMk cId="1604507706" sldId="406"/>
            <ac:spMk id="6" creationId="{5C6073A6-2A7E-EDBE-5F57-8FC22491D2D0}"/>
          </ac:spMkLst>
        </pc:spChg>
        <pc:graphicFrameChg chg="add mod ord modGraphic">
          <ac:chgData name="eksfong" userId="826300d4-ad2d-4edf-afca-9163143bbe09" providerId="ADAL" clId="{F8F2F237-787A-4B47-ADD4-F3A96D36EC87}" dt="2024-01-13T14:14:36.526" v="1823"/>
          <ac:graphicFrameMkLst>
            <pc:docMk/>
            <pc:sldMk cId="1604507706" sldId="406"/>
            <ac:graphicFrameMk id="5" creationId="{FFE248E7-2D8A-9F87-316D-E09E1C09A441}"/>
          </ac:graphicFrameMkLst>
        </pc:graphicFrameChg>
      </pc:sldChg>
      <pc:sldChg chg="modSp new mod">
        <pc:chgData name="eksfong" userId="826300d4-ad2d-4edf-afca-9163143bbe09" providerId="ADAL" clId="{F8F2F237-787A-4B47-ADD4-F3A96D36EC87}" dt="2024-01-05T14:11:37.770" v="453" actId="20577"/>
        <pc:sldMkLst>
          <pc:docMk/>
          <pc:sldMk cId="2560990619" sldId="407"/>
        </pc:sldMkLst>
        <pc:spChg chg="mod">
          <ac:chgData name="eksfong" userId="826300d4-ad2d-4edf-afca-9163143bbe09" providerId="ADAL" clId="{F8F2F237-787A-4B47-ADD4-F3A96D36EC87}" dt="2024-01-05T14:11:08.066" v="382" actId="20577"/>
          <ac:spMkLst>
            <pc:docMk/>
            <pc:sldMk cId="2560990619" sldId="407"/>
            <ac:spMk id="2" creationId="{86FF90DB-85CA-1E1D-F27C-4D4326E10F2D}"/>
          </ac:spMkLst>
        </pc:spChg>
        <pc:spChg chg="mod">
          <ac:chgData name="eksfong" userId="826300d4-ad2d-4edf-afca-9163143bbe09" providerId="ADAL" clId="{F8F2F237-787A-4B47-ADD4-F3A96D36EC87}" dt="2024-01-05T14:11:37.770" v="453" actId="20577"/>
          <ac:spMkLst>
            <pc:docMk/>
            <pc:sldMk cId="2560990619" sldId="407"/>
            <ac:spMk id="3" creationId="{0C2F27E2-B5A0-6227-C36F-CD87CB2D1697}"/>
          </ac:spMkLst>
        </pc:spChg>
      </pc:sldChg>
      <pc:sldChg chg="modNotesTx">
        <pc:chgData name="eksfong" userId="826300d4-ad2d-4edf-afca-9163143bbe09" providerId="ADAL" clId="{F8F2F237-787A-4B47-ADD4-F3A96D36EC87}" dt="2024-01-14T15:38:41.566" v="2947" actId="20577"/>
        <pc:sldMkLst>
          <pc:docMk/>
          <pc:sldMk cId="3414769777" sldId="410"/>
        </pc:sldMkLst>
      </pc:sldChg>
      <pc:sldChg chg="modNotesTx">
        <pc:chgData name="eksfong" userId="826300d4-ad2d-4edf-afca-9163143bbe09" providerId="ADAL" clId="{F8F2F237-787A-4B47-ADD4-F3A96D36EC87}" dt="2024-01-07T14:30:47.767" v="633" actId="20577"/>
        <pc:sldMkLst>
          <pc:docMk/>
          <pc:sldMk cId="3954692074" sldId="411"/>
        </pc:sldMkLst>
      </pc:sldChg>
      <pc:sldChg chg="modSp mod">
        <pc:chgData name="eksfong" userId="826300d4-ad2d-4edf-afca-9163143bbe09" providerId="ADAL" clId="{F8F2F237-787A-4B47-ADD4-F3A96D36EC87}" dt="2024-01-14T15:49:29.571" v="2949" actId="20577"/>
        <pc:sldMkLst>
          <pc:docMk/>
          <pc:sldMk cId="3987844340" sldId="412"/>
        </pc:sldMkLst>
        <pc:spChg chg="mod">
          <ac:chgData name="eksfong" userId="826300d4-ad2d-4edf-afca-9163143bbe09" providerId="ADAL" clId="{F8F2F237-787A-4B47-ADD4-F3A96D36EC87}" dt="2024-01-14T15:49:26.754" v="2948" actId="20577"/>
          <ac:spMkLst>
            <pc:docMk/>
            <pc:sldMk cId="3987844340" sldId="412"/>
            <ac:spMk id="15" creationId="{94769C36-AD61-B709-3CBE-048E7ED8CF5B}"/>
          </ac:spMkLst>
        </pc:spChg>
        <pc:spChg chg="mod">
          <ac:chgData name="eksfong" userId="826300d4-ad2d-4edf-afca-9163143bbe09" providerId="ADAL" clId="{F8F2F237-787A-4B47-ADD4-F3A96D36EC87}" dt="2024-01-14T15:49:29.571" v="2949" actId="20577"/>
          <ac:spMkLst>
            <pc:docMk/>
            <pc:sldMk cId="3987844340" sldId="412"/>
            <ac:spMk id="19" creationId="{1E7F2BF6-FE19-E432-0FAB-8D68627702A9}"/>
          </ac:spMkLst>
        </pc:spChg>
      </pc:sldChg>
      <pc:sldChg chg="modSp mod">
        <pc:chgData name="eksfong" userId="826300d4-ad2d-4edf-afca-9163143bbe09" providerId="ADAL" clId="{F8F2F237-787A-4B47-ADD4-F3A96D36EC87}" dt="2024-01-13T15:42:06.893" v="2168" actId="20577"/>
        <pc:sldMkLst>
          <pc:docMk/>
          <pc:sldMk cId="1449859871" sldId="413"/>
        </pc:sldMkLst>
        <pc:spChg chg="mod">
          <ac:chgData name="eksfong" userId="826300d4-ad2d-4edf-afca-9163143bbe09" providerId="ADAL" clId="{F8F2F237-787A-4B47-ADD4-F3A96D36EC87}" dt="2024-01-13T15:42:06.893" v="2168" actId="20577"/>
          <ac:spMkLst>
            <pc:docMk/>
            <pc:sldMk cId="1449859871" sldId="413"/>
            <ac:spMk id="2" creationId="{00000000-0000-0000-0000-000000000000}"/>
          </ac:spMkLst>
        </pc:spChg>
      </pc:sldChg>
      <pc:sldChg chg="modSp mod modAnim">
        <pc:chgData name="eksfong" userId="826300d4-ad2d-4edf-afca-9163143bbe09" providerId="ADAL" clId="{F8F2F237-787A-4B47-ADD4-F3A96D36EC87}" dt="2024-01-14T15:54:18.319" v="2953"/>
        <pc:sldMkLst>
          <pc:docMk/>
          <pc:sldMk cId="2423782953" sldId="414"/>
        </pc:sldMkLst>
        <pc:spChg chg="mod">
          <ac:chgData name="eksfong" userId="826300d4-ad2d-4edf-afca-9163143bbe09" providerId="ADAL" clId="{F8F2F237-787A-4B47-ADD4-F3A96D36EC87}" dt="2024-01-14T15:54:14.004" v="2951" actId="1076"/>
          <ac:spMkLst>
            <pc:docMk/>
            <pc:sldMk cId="2423782953" sldId="414"/>
            <ac:spMk id="6" creationId="{A1B7A624-D972-BA06-1203-2FB7F7BA1B47}"/>
          </ac:spMkLst>
        </pc:spChg>
        <pc:spChg chg="mod">
          <ac:chgData name="eksfong" userId="826300d4-ad2d-4edf-afca-9163143bbe09" providerId="ADAL" clId="{F8F2F237-787A-4B47-ADD4-F3A96D36EC87}" dt="2024-01-14T15:54:14.004" v="2951" actId="1076"/>
          <ac:spMkLst>
            <pc:docMk/>
            <pc:sldMk cId="2423782953" sldId="414"/>
            <ac:spMk id="7" creationId="{B9830224-B21F-4A41-8577-A4951363288B}"/>
          </ac:spMkLst>
        </pc:spChg>
        <pc:grpChg chg="mod">
          <ac:chgData name="eksfong" userId="826300d4-ad2d-4edf-afca-9163143bbe09" providerId="ADAL" clId="{F8F2F237-787A-4B47-ADD4-F3A96D36EC87}" dt="2024-01-14T15:54:14.004" v="2951" actId="1076"/>
          <ac:grpSpMkLst>
            <pc:docMk/>
            <pc:sldMk cId="2423782953" sldId="414"/>
            <ac:grpSpMk id="11" creationId="{0A80D1A5-A239-2957-F1BF-25DDF3D7E196}"/>
          </ac:grpSpMkLst>
        </pc:grpChg>
        <pc:picChg chg="mod">
          <ac:chgData name="eksfong" userId="826300d4-ad2d-4edf-afca-9163143bbe09" providerId="ADAL" clId="{F8F2F237-787A-4B47-ADD4-F3A96D36EC87}" dt="2024-01-14T15:54:14.004" v="2951" actId="1076"/>
          <ac:picMkLst>
            <pc:docMk/>
            <pc:sldMk cId="2423782953" sldId="414"/>
            <ac:picMk id="3" creationId="{8BC7A1A7-7256-060F-AB7F-426A54647E80}"/>
          </ac:picMkLst>
        </pc:picChg>
        <pc:picChg chg="mod">
          <ac:chgData name="eksfong" userId="826300d4-ad2d-4edf-afca-9163143bbe09" providerId="ADAL" clId="{F8F2F237-787A-4B47-ADD4-F3A96D36EC87}" dt="2024-01-14T15:54:16.984" v="2952" actId="1076"/>
          <ac:picMkLst>
            <pc:docMk/>
            <pc:sldMk cId="2423782953" sldId="414"/>
            <ac:picMk id="8" creationId="{1DB7574A-8600-71DD-ED6F-A39C4714CD08}"/>
          </ac:picMkLst>
        </pc:picChg>
        <pc:cxnChg chg="mod">
          <ac:chgData name="eksfong" userId="826300d4-ad2d-4edf-afca-9163143bbe09" providerId="ADAL" clId="{F8F2F237-787A-4B47-ADD4-F3A96D36EC87}" dt="2024-01-14T15:54:14.004" v="2951" actId="1076"/>
          <ac:cxnSpMkLst>
            <pc:docMk/>
            <pc:sldMk cId="2423782953" sldId="414"/>
            <ac:cxnSpMk id="5" creationId="{00152D85-5C72-2242-6A09-6FCB145113B2}"/>
          </ac:cxnSpMkLst>
        </pc:cxnChg>
        <pc:cxnChg chg="mod">
          <ac:chgData name="eksfong" userId="826300d4-ad2d-4edf-afca-9163143bbe09" providerId="ADAL" clId="{F8F2F237-787A-4B47-ADD4-F3A96D36EC87}" dt="2024-01-14T15:54:14.004" v="2951" actId="1076"/>
          <ac:cxnSpMkLst>
            <pc:docMk/>
            <pc:sldMk cId="2423782953" sldId="414"/>
            <ac:cxnSpMk id="9" creationId="{0C6B2814-E9D5-FA5A-51A7-EA326557CD35}"/>
          </ac:cxnSpMkLst>
        </pc:cxnChg>
      </pc:sldChg>
      <pc:sldChg chg="modNotesTx">
        <pc:chgData name="eksfong" userId="826300d4-ad2d-4edf-afca-9163143bbe09" providerId="ADAL" clId="{F8F2F237-787A-4B47-ADD4-F3A96D36EC87}" dt="2024-01-12T14:36:28.606" v="1632" actId="20577"/>
        <pc:sldMkLst>
          <pc:docMk/>
          <pc:sldMk cId="837329909" sldId="415"/>
        </pc:sldMkLst>
      </pc:sldChg>
      <pc:sldChg chg="modSp modNotesTx">
        <pc:chgData name="eksfong" userId="826300d4-ad2d-4edf-afca-9163143bbe09" providerId="ADAL" clId="{F8F2F237-787A-4B47-ADD4-F3A96D36EC87}" dt="2024-01-14T15:54:52.656" v="2960" actId="20577"/>
        <pc:sldMkLst>
          <pc:docMk/>
          <pc:sldMk cId="3522186330" sldId="417"/>
        </pc:sldMkLst>
        <pc:spChg chg="mod">
          <ac:chgData name="eksfong" userId="826300d4-ad2d-4edf-afca-9163143bbe09" providerId="ADAL" clId="{F8F2F237-787A-4B47-ADD4-F3A96D36EC87}" dt="2024-01-14T15:54:52.656" v="2960" actId="20577"/>
          <ac:spMkLst>
            <pc:docMk/>
            <pc:sldMk cId="3522186330" sldId="417"/>
            <ac:spMk id="5" creationId="{9CC44DBF-C9E4-C851-F5E4-8B05B6635B10}"/>
          </ac:spMkLst>
        </pc:spChg>
      </pc:sldChg>
      <pc:sldChg chg="addSp delSp modSp mod">
        <pc:chgData name="eksfong" userId="826300d4-ad2d-4edf-afca-9163143bbe09" providerId="ADAL" clId="{F8F2F237-787A-4B47-ADD4-F3A96D36EC87}" dt="2024-01-13T15:53:44.345" v="2197" actId="1076"/>
        <pc:sldMkLst>
          <pc:docMk/>
          <pc:sldMk cId="2671466778" sldId="418"/>
        </pc:sldMkLst>
        <pc:spChg chg="add del mod">
          <ac:chgData name="eksfong" userId="826300d4-ad2d-4edf-afca-9163143bbe09" providerId="ADAL" clId="{F8F2F237-787A-4B47-ADD4-F3A96D36EC87}" dt="2024-01-13T15:53:28.772" v="2191"/>
          <ac:spMkLst>
            <pc:docMk/>
            <pc:sldMk cId="2671466778" sldId="418"/>
            <ac:spMk id="5" creationId="{9CC44DBF-C9E4-C851-F5E4-8B05B6635B10}"/>
          </ac:spMkLst>
        </pc:spChg>
        <pc:spChg chg="add mod">
          <ac:chgData name="eksfong" userId="826300d4-ad2d-4edf-afca-9163143bbe09" providerId="ADAL" clId="{F8F2F237-787A-4B47-ADD4-F3A96D36EC87}" dt="2024-01-13T15:52:19.733" v="2188"/>
          <ac:spMkLst>
            <pc:docMk/>
            <pc:sldMk cId="2671466778" sldId="418"/>
            <ac:spMk id="6" creationId="{93D80221-4C3C-7E92-5B9E-3753004F421F}"/>
          </ac:spMkLst>
        </pc:spChg>
        <pc:spChg chg="add">
          <ac:chgData name="eksfong" userId="826300d4-ad2d-4edf-afca-9163143bbe09" providerId="ADAL" clId="{F8F2F237-787A-4B47-ADD4-F3A96D36EC87}" dt="2024-01-13T15:52:26.601" v="2189"/>
          <ac:spMkLst>
            <pc:docMk/>
            <pc:sldMk cId="2671466778" sldId="418"/>
            <ac:spMk id="7" creationId="{6ACBFA4A-5A20-74BC-2844-80BC48305BDE}"/>
          </ac:spMkLst>
        </pc:spChg>
        <pc:graphicFrameChg chg="modGraphic">
          <ac:chgData name="eksfong" userId="826300d4-ad2d-4edf-afca-9163143bbe09" providerId="ADAL" clId="{F8F2F237-787A-4B47-ADD4-F3A96D36EC87}" dt="2024-01-12T14:37:09.553" v="1693" actId="20577"/>
          <ac:graphicFrameMkLst>
            <pc:docMk/>
            <pc:sldMk cId="2671466778" sldId="418"/>
            <ac:graphicFrameMk id="3" creationId="{59D15692-DB0D-C6E6-E890-09A2AAE4979D}"/>
          </ac:graphicFrameMkLst>
        </pc:graphicFrameChg>
        <pc:picChg chg="add mod modCrop">
          <ac:chgData name="eksfong" userId="826300d4-ad2d-4edf-afca-9163143bbe09" providerId="ADAL" clId="{F8F2F237-787A-4B47-ADD4-F3A96D36EC87}" dt="2024-01-13T15:53:44.345" v="2197" actId="1076"/>
          <ac:picMkLst>
            <pc:docMk/>
            <pc:sldMk cId="2671466778" sldId="418"/>
            <ac:picMk id="9" creationId="{A9D04511-71C8-BC23-3C22-54C01C1379A3}"/>
          </ac:picMkLst>
        </pc:picChg>
      </pc:sldChg>
      <pc:sldChg chg="addSp modSp mod">
        <pc:chgData name="eksfong" userId="826300d4-ad2d-4edf-afca-9163143bbe09" providerId="ADAL" clId="{F8F2F237-787A-4B47-ADD4-F3A96D36EC87}" dt="2024-01-14T15:58:24.259" v="3016" actId="20577"/>
        <pc:sldMkLst>
          <pc:docMk/>
          <pc:sldMk cId="2498995375" sldId="419"/>
        </pc:sldMkLst>
        <pc:spChg chg="mod">
          <ac:chgData name="eksfong" userId="826300d4-ad2d-4edf-afca-9163143bbe09" providerId="ADAL" clId="{F8F2F237-787A-4B47-ADD4-F3A96D36EC87}" dt="2024-01-14T15:58:24.259" v="3016" actId="20577"/>
          <ac:spMkLst>
            <pc:docMk/>
            <pc:sldMk cId="2498995375" sldId="419"/>
            <ac:spMk id="3" creationId="{396B5BF9-C091-06D2-27A7-9DD9A4EAABA1}"/>
          </ac:spMkLst>
        </pc:spChg>
        <pc:spChg chg="add">
          <ac:chgData name="eksfong" userId="826300d4-ad2d-4edf-afca-9163143bbe09" providerId="ADAL" clId="{F8F2F237-787A-4B47-ADD4-F3A96D36EC87}" dt="2024-01-13T15:55:29.463" v="2240"/>
          <ac:spMkLst>
            <pc:docMk/>
            <pc:sldMk cId="2498995375" sldId="419"/>
            <ac:spMk id="5" creationId="{3CBC91E7-CD14-77F9-8C21-4276EADC8ABD}"/>
          </ac:spMkLst>
        </pc:spChg>
        <pc:picChg chg="add mod">
          <ac:chgData name="eksfong" userId="826300d4-ad2d-4edf-afca-9163143bbe09" providerId="ADAL" clId="{F8F2F237-787A-4B47-ADD4-F3A96D36EC87}" dt="2024-01-14T15:58:04.668" v="2962" actId="1076"/>
          <ac:picMkLst>
            <pc:docMk/>
            <pc:sldMk cId="2498995375" sldId="419"/>
            <ac:picMk id="5" creationId="{B6206465-B92E-89C1-A834-DF3051996C89}"/>
          </ac:picMkLst>
        </pc:picChg>
      </pc:sldChg>
      <pc:sldChg chg="addSp delSp modSp mod">
        <pc:chgData name="eksfong" userId="826300d4-ad2d-4edf-afca-9163143bbe09" providerId="ADAL" clId="{F8F2F237-787A-4B47-ADD4-F3A96D36EC87}" dt="2024-01-12T14:39:22.623" v="1738" actId="1076"/>
        <pc:sldMkLst>
          <pc:docMk/>
          <pc:sldMk cId="2168237926" sldId="422"/>
        </pc:sldMkLst>
        <pc:spChg chg="mod">
          <ac:chgData name="eksfong" userId="826300d4-ad2d-4edf-afca-9163143bbe09" providerId="ADAL" clId="{F8F2F237-787A-4B47-ADD4-F3A96D36EC87}" dt="2024-01-12T14:38:01.740" v="1735" actId="2711"/>
          <ac:spMkLst>
            <pc:docMk/>
            <pc:sldMk cId="2168237926" sldId="422"/>
            <ac:spMk id="2" creationId="{20D70875-3C0D-A63E-C76D-4762C33D5562}"/>
          </ac:spMkLst>
        </pc:spChg>
        <pc:spChg chg="del">
          <ac:chgData name="eksfong" userId="826300d4-ad2d-4edf-afca-9163143bbe09" providerId="ADAL" clId="{F8F2F237-787A-4B47-ADD4-F3A96D36EC87}" dt="2024-01-12T14:39:16.393" v="1736" actId="22"/>
          <ac:spMkLst>
            <pc:docMk/>
            <pc:sldMk cId="2168237926" sldId="422"/>
            <ac:spMk id="3" creationId="{35768FAC-A865-A7B8-E5FD-13925DE111CB}"/>
          </ac:spMkLst>
        </pc:spChg>
        <pc:picChg chg="add mod ord">
          <ac:chgData name="eksfong" userId="826300d4-ad2d-4edf-afca-9163143bbe09" providerId="ADAL" clId="{F8F2F237-787A-4B47-ADD4-F3A96D36EC87}" dt="2024-01-12T14:39:22.623" v="1738" actId="1076"/>
          <ac:picMkLst>
            <pc:docMk/>
            <pc:sldMk cId="2168237926" sldId="422"/>
            <ac:picMk id="6" creationId="{1FE26513-49B0-CBD1-A83F-27BB2EF8FE31}"/>
          </ac:picMkLst>
        </pc:picChg>
      </pc:sldChg>
      <pc:sldChg chg="addSp modSp new mod modAnim modNotesTx">
        <pc:chgData name="eksfong" userId="826300d4-ad2d-4edf-afca-9163143bbe09" providerId="ADAL" clId="{F8F2F237-787A-4B47-ADD4-F3A96D36EC87}" dt="2024-01-13T15:05:29.998" v="2165" actId="20577"/>
        <pc:sldMkLst>
          <pc:docMk/>
          <pc:sldMk cId="1827619056" sldId="423"/>
        </pc:sldMkLst>
        <pc:spChg chg="mod">
          <ac:chgData name="eksfong" userId="826300d4-ad2d-4edf-afca-9163143bbe09" providerId="ADAL" clId="{F8F2F237-787A-4B47-ADD4-F3A96D36EC87}" dt="2024-01-13T15:05:29.998" v="2165" actId="20577"/>
          <ac:spMkLst>
            <pc:docMk/>
            <pc:sldMk cId="1827619056" sldId="423"/>
            <ac:spMk id="2" creationId="{5E02E5FD-E106-9A58-B96F-3E9E5963E2F0}"/>
          </ac:spMkLst>
        </pc:spChg>
        <pc:spChg chg="mod">
          <ac:chgData name="eksfong" userId="826300d4-ad2d-4edf-afca-9163143bbe09" providerId="ADAL" clId="{F8F2F237-787A-4B47-ADD4-F3A96D36EC87}" dt="2024-01-07T14:51:15.600" v="794" actId="20577"/>
          <ac:spMkLst>
            <pc:docMk/>
            <pc:sldMk cId="1827619056" sldId="423"/>
            <ac:spMk id="3" creationId="{3F8DC0F3-EB4A-9E76-90B6-C9EF99D42164}"/>
          </ac:spMkLst>
        </pc:spChg>
        <pc:spChg chg="add mod">
          <ac:chgData name="eksfong" userId="826300d4-ad2d-4edf-afca-9163143bbe09" providerId="ADAL" clId="{F8F2F237-787A-4B47-ADD4-F3A96D36EC87}" dt="2024-01-07T14:51:24.998" v="796" actId="1076"/>
          <ac:spMkLst>
            <pc:docMk/>
            <pc:sldMk cId="1827619056" sldId="423"/>
            <ac:spMk id="5" creationId="{D9F4D647-BA62-259B-999E-29A288444D17}"/>
          </ac:spMkLst>
        </pc:spChg>
        <pc:picChg chg="add mod">
          <ac:chgData name="eksfong" userId="826300d4-ad2d-4edf-afca-9163143bbe09" providerId="ADAL" clId="{F8F2F237-787A-4B47-ADD4-F3A96D36EC87}" dt="2024-01-07T14:53:22.345" v="804" actId="1076"/>
          <ac:picMkLst>
            <pc:docMk/>
            <pc:sldMk cId="1827619056" sldId="423"/>
            <ac:picMk id="7" creationId="{ACE0A5C7-C4FE-54CB-4B92-B8D6B469789F}"/>
          </ac:picMkLst>
        </pc:picChg>
        <pc:picChg chg="add mod">
          <ac:chgData name="eksfong" userId="826300d4-ad2d-4edf-afca-9163143bbe09" providerId="ADAL" clId="{F8F2F237-787A-4B47-ADD4-F3A96D36EC87}" dt="2024-01-07T14:50:42.150" v="749" actId="14100"/>
          <ac:picMkLst>
            <pc:docMk/>
            <pc:sldMk cId="1827619056" sldId="423"/>
            <ac:picMk id="1026" creationId="{5BDF6D46-0A89-8EE4-047D-745D5AB6641A}"/>
          </ac:picMkLst>
        </pc:picChg>
      </pc:sldChg>
      <pc:sldChg chg="addSp delSp modSp new mod modAnim">
        <pc:chgData name="eksfong" userId="826300d4-ad2d-4edf-afca-9163143bbe09" providerId="ADAL" clId="{F8F2F237-787A-4B47-ADD4-F3A96D36EC87}" dt="2024-01-13T14:52:49.856" v="2127"/>
        <pc:sldMkLst>
          <pc:docMk/>
          <pc:sldMk cId="3205790526" sldId="426"/>
        </pc:sldMkLst>
        <pc:spChg chg="mod">
          <ac:chgData name="eksfong" userId="826300d4-ad2d-4edf-afca-9163143bbe09" providerId="ADAL" clId="{F8F2F237-787A-4B47-ADD4-F3A96D36EC87}" dt="2024-01-13T14:15:35.057" v="1836"/>
          <ac:spMkLst>
            <pc:docMk/>
            <pc:sldMk cId="3205790526" sldId="426"/>
            <ac:spMk id="2" creationId="{988ACFDA-D5C1-35AE-4F3F-77F96B4F1A22}"/>
          </ac:spMkLst>
        </pc:spChg>
        <pc:spChg chg="mod">
          <ac:chgData name="eksfong" userId="826300d4-ad2d-4edf-afca-9163143bbe09" providerId="ADAL" clId="{F8F2F237-787A-4B47-ADD4-F3A96D36EC87}" dt="2024-01-13T14:15:46.812" v="1897" actId="20577"/>
          <ac:spMkLst>
            <pc:docMk/>
            <pc:sldMk cId="3205790526" sldId="426"/>
            <ac:spMk id="3" creationId="{2886D5B2-2DC8-1C3B-4CDB-CC9248BA9AE9}"/>
          </ac:spMkLst>
        </pc:spChg>
        <pc:spChg chg="add mod">
          <ac:chgData name="eksfong" userId="826300d4-ad2d-4edf-afca-9163143bbe09" providerId="ADAL" clId="{F8F2F237-787A-4B47-ADD4-F3A96D36EC87}" dt="2024-01-13T14:39:01.130" v="2020" actId="1076"/>
          <ac:spMkLst>
            <pc:docMk/>
            <pc:sldMk cId="3205790526" sldId="426"/>
            <ac:spMk id="7" creationId="{2DF9C0D6-ED10-96E4-41BA-BD195225C3B9}"/>
          </ac:spMkLst>
        </pc:spChg>
        <pc:spChg chg="add mod">
          <ac:chgData name="eksfong" userId="826300d4-ad2d-4edf-afca-9163143bbe09" providerId="ADAL" clId="{F8F2F237-787A-4B47-ADD4-F3A96D36EC87}" dt="2024-01-13T14:43:17.901" v="2065" actId="14100"/>
          <ac:spMkLst>
            <pc:docMk/>
            <pc:sldMk cId="3205790526" sldId="426"/>
            <ac:spMk id="8" creationId="{3428C313-8243-1DCB-BF42-2ECF24FB7A9C}"/>
          </ac:spMkLst>
        </pc:spChg>
        <pc:spChg chg="add mod">
          <ac:chgData name="eksfong" userId="826300d4-ad2d-4edf-afca-9163143bbe09" providerId="ADAL" clId="{F8F2F237-787A-4B47-ADD4-F3A96D36EC87}" dt="2024-01-13T14:43:30.193" v="2082" actId="20577"/>
          <ac:spMkLst>
            <pc:docMk/>
            <pc:sldMk cId="3205790526" sldId="426"/>
            <ac:spMk id="9" creationId="{E1E70B48-3629-1641-546C-131B5AB4D116}"/>
          </ac:spMkLst>
        </pc:spChg>
        <pc:spChg chg="add mod">
          <ac:chgData name="eksfong" userId="826300d4-ad2d-4edf-afca-9163143bbe09" providerId="ADAL" clId="{F8F2F237-787A-4B47-ADD4-F3A96D36EC87}" dt="2024-01-13T14:40:13.301" v="2055" actId="207"/>
          <ac:spMkLst>
            <pc:docMk/>
            <pc:sldMk cId="3205790526" sldId="426"/>
            <ac:spMk id="10" creationId="{4454AF62-5D5C-4194-355D-5C6D6A57651D}"/>
          </ac:spMkLst>
        </pc:spChg>
        <pc:spChg chg="add del mod">
          <ac:chgData name="eksfong" userId="826300d4-ad2d-4edf-afca-9163143bbe09" providerId="ADAL" clId="{F8F2F237-787A-4B47-ADD4-F3A96D36EC87}" dt="2024-01-13T14:40:33.541" v="2060" actId="478"/>
          <ac:spMkLst>
            <pc:docMk/>
            <pc:sldMk cId="3205790526" sldId="426"/>
            <ac:spMk id="11" creationId="{D07B709A-3BE4-8EC4-D650-825A54BCB3E4}"/>
          </ac:spMkLst>
        </pc:spChg>
        <pc:spChg chg="add mod">
          <ac:chgData name="eksfong" userId="826300d4-ad2d-4edf-afca-9163143bbe09" providerId="ADAL" clId="{F8F2F237-787A-4B47-ADD4-F3A96D36EC87}" dt="2024-01-13T14:52:28.544" v="2124" actId="164"/>
          <ac:spMkLst>
            <pc:docMk/>
            <pc:sldMk cId="3205790526" sldId="426"/>
            <ac:spMk id="12" creationId="{2BF21D25-19B3-FDC3-5D6C-2A07A8C97015}"/>
          </ac:spMkLst>
        </pc:spChg>
        <pc:grpChg chg="add mod">
          <ac:chgData name="eksfong" userId="826300d4-ad2d-4edf-afca-9163143bbe09" providerId="ADAL" clId="{F8F2F237-787A-4B47-ADD4-F3A96D36EC87}" dt="2024-01-13T14:52:28.544" v="2124" actId="164"/>
          <ac:grpSpMkLst>
            <pc:docMk/>
            <pc:sldMk cId="3205790526" sldId="426"/>
            <ac:grpSpMk id="17" creationId="{CC475C9E-30B8-8840-3DEE-FAB8983E107B}"/>
          </ac:grpSpMkLst>
        </pc:grpChg>
        <pc:graphicFrameChg chg="add del modGraphic">
          <ac:chgData name="eksfong" userId="826300d4-ad2d-4edf-afca-9163143bbe09" providerId="ADAL" clId="{F8F2F237-787A-4B47-ADD4-F3A96D36EC87}" dt="2024-01-13T14:15:30.598" v="1834" actId="27309"/>
          <ac:graphicFrameMkLst>
            <pc:docMk/>
            <pc:sldMk cId="3205790526" sldId="426"/>
            <ac:graphicFrameMk id="6" creationId="{BA9C7AA2-B4E6-3646-95B3-D599E729F8DE}"/>
          </ac:graphicFrameMkLst>
        </pc:graphicFrameChg>
        <pc:cxnChg chg="add mod">
          <ac:chgData name="eksfong" userId="826300d4-ad2d-4edf-afca-9163143bbe09" providerId="ADAL" clId="{F8F2F237-787A-4B47-ADD4-F3A96D36EC87}" dt="2024-01-13T14:52:28.544" v="2124" actId="164"/>
          <ac:cxnSpMkLst>
            <pc:docMk/>
            <pc:sldMk cId="3205790526" sldId="426"/>
            <ac:cxnSpMk id="14" creationId="{B81C8F15-A16A-5FBA-CD10-FC227C6156CE}"/>
          </ac:cxnSpMkLst>
        </pc:cxnChg>
        <pc:cxnChg chg="add mod">
          <ac:chgData name="eksfong" userId="826300d4-ad2d-4edf-afca-9163143bbe09" providerId="ADAL" clId="{F8F2F237-787A-4B47-ADD4-F3A96D36EC87}" dt="2024-01-13T14:52:28.544" v="2124" actId="164"/>
          <ac:cxnSpMkLst>
            <pc:docMk/>
            <pc:sldMk cId="3205790526" sldId="426"/>
            <ac:cxnSpMk id="15" creationId="{FE6F7E1B-0070-D0FA-59E2-C3D6445F5941}"/>
          </ac:cxnSpMkLst>
        </pc:cxnChg>
      </pc:sldChg>
      <pc:sldChg chg="addSp delSp modSp new mod">
        <pc:chgData name="eksfong" userId="826300d4-ad2d-4edf-afca-9163143bbe09" providerId="ADAL" clId="{F8F2F237-787A-4B47-ADD4-F3A96D36EC87}" dt="2024-01-13T16:26:09.704" v="2719" actId="1076"/>
        <pc:sldMkLst>
          <pc:docMk/>
          <pc:sldMk cId="695507137" sldId="427"/>
        </pc:sldMkLst>
        <pc:spChg chg="mod">
          <ac:chgData name="eksfong" userId="826300d4-ad2d-4edf-afca-9163143bbe09" providerId="ADAL" clId="{F8F2F237-787A-4B47-ADD4-F3A96D36EC87}" dt="2024-01-13T15:56:19.805" v="2286" actId="20577"/>
          <ac:spMkLst>
            <pc:docMk/>
            <pc:sldMk cId="695507137" sldId="427"/>
            <ac:spMk id="2" creationId="{DEDD6B90-C9EF-19E3-8410-60B180C216F1}"/>
          </ac:spMkLst>
        </pc:spChg>
        <pc:spChg chg="del">
          <ac:chgData name="eksfong" userId="826300d4-ad2d-4edf-afca-9163143bbe09" providerId="ADAL" clId="{F8F2F237-787A-4B47-ADD4-F3A96D36EC87}" dt="2024-01-13T15:55:40.628" v="2242" actId="22"/>
          <ac:spMkLst>
            <pc:docMk/>
            <pc:sldMk cId="695507137" sldId="427"/>
            <ac:spMk id="3" creationId="{73579F40-596C-D95D-5D5F-23E0785E5999}"/>
          </ac:spMkLst>
        </pc:spChg>
        <pc:spChg chg="add mod">
          <ac:chgData name="eksfong" userId="826300d4-ad2d-4edf-afca-9163143bbe09" providerId="ADAL" clId="{F8F2F237-787A-4B47-ADD4-F3A96D36EC87}" dt="2024-01-13T15:56:10.514" v="2249" actId="1582"/>
          <ac:spMkLst>
            <pc:docMk/>
            <pc:sldMk cId="695507137" sldId="427"/>
            <ac:spMk id="7" creationId="{9E804827-2277-D27D-5C33-C78BC6E2FF27}"/>
          </ac:spMkLst>
        </pc:spChg>
        <pc:spChg chg="add mod">
          <ac:chgData name="eksfong" userId="826300d4-ad2d-4edf-afca-9163143bbe09" providerId="ADAL" clId="{F8F2F237-787A-4B47-ADD4-F3A96D36EC87}" dt="2024-01-13T16:26:09.704" v="2719" actId="1076"/>
          <ac:spMkLst>
            <pc:docMk/>
            <pc:sldMk cId="695507137" sldId="427"/>
            <ac:spMk id="8" creationId="{1618279C-27C0-B272-5EAE-2B823A331D15}"/>
          </ac:spMkLst>
        </pc:spChg>
        <pc:picChg chg="add mod ord">
          <ac:chgData name="eksfong" userId="826300d4-ad2d-4edf-afca-9163143bbe09" providerId="ADAL" clId="{F8F2F237-787A-4B47-ADD4-F3A96D36EC87}" dt="2024-01-13T15:55:46.023" v="2243" actId="14100"/>
          <ac:picMkLst>
            <pc:docMk/>
            <pc:sldMk cId="695507137" sldId="427"/>
            <ac:picMk id="6" creationId="{E683C9B2-1F11-6803-1544-B202E455CF55}"/>
          </ac:picMkLst>
        </pc:picChg>
      </pc:sldChg>
      <pc:sldChg chg="addSp delSp modSp new mod">
        <pc:chgData name="eksfong" userId="826300d4-ad2d-4edf-afca-9163143bbe09" providerId="ADAL" clId="{F8F2F237-787A-4B47-ADD4-F3A96D36EC87}" dt="2024-01-14T15:58:35.575" v="3017" actId="14100"/>
        <pc:sldMkLst>
          <pc:docMk/>
          <pc:sldMk cId="1485957184" sldId="428"/>
        </pc:sldMkLst>
        <pc:spChg chg="mod">
          <ac:chgData name="eksfong" userId="826300d4-ad2d-4edf-afca-9163143bbe09" providerId="ADAL" clId="{F8F2F237-787A-4B47-ADD4-F3A96D36EC87}" dt="2024-01-13T16:11:04.935" v="2341" actId="20577"/>
          <ac:spMkLst>
            <pc:docMk/>
            <pc:sldMk cId="1485957184" sldId="428"/>
            <ac:spMk id="2" creationId="{76B9644E-92A2-0A31-5772-83C8D6E1A8A5}"/>
          </ac:spMkLst>
        </pc:spChg>
        <pc:spChg chg="del">
          <ac:chgData name="eksfong" userId="826300d4-ad2d-4edf-afca-9163143bbe09" providerId="ADAL" clId="{F8F2F237-787A-4B47-ADD4-F3A96D36EC87}" dt="2024-01-13T16:11:06.506" v="2342" actId="22"/>
          <ac:spMkLst>
            <pc:docMk/>
            <pc:sldMk cId="1485957184" sldId="428"/>
            <ac:spMk id="3" creationId="{4374502E-EDB9-3855-6FAE-1539672D0E06}"/>
          </ac:spMkLst>
        </pc:spChg>
        <pc:spChg chg="add del mod">
          <ac:chgData name="eksfong" userId="826300d4-ad2d-4edf-afca-9163143bbe09" providerId="ADAL" clId="{F8F2F237-787A-4B47-ADD4-F3A96D36EC87}" dt="2024-01-13T16:11:28.484" v="2344" actId="22"/>
          <ac:spMkLst>
            <pc:docMk/>
            <pc:sldMk cId="1485957184" sldId="428"/>
            <ac:spMk id="8" creationId="{6221DF87-B511-0A0E-E019-EC55EDCB9349}"/>
          </ac:spMkLst>
        </pc:spChg>
        <pc:picChg chg="add del mod ord">
          <ac:chgData name="eksfong" userId="826300d4-ad2d-4edf-afca-9163143bbe09" providerId="ADAL" clId="{F8F2F237-787A-4B47-ADD4-F3A96D36EC87}" dt="2024-01-13T16:11:27.027" v="2343" actId="478"/>
          <ac:picMkLst>
            <pc:docMk/>
            <pc:sldMk cId="1485957184" sldId="428"/>
            <ac:picMk id="6" creationId="{82C641BB-840E-6301-DBAD-E3C63308ACEE}"/>
          </ac:picMkLst>
        </pc:picChg>
        <pc:picChg chg="mod">
          <ac:chgData name="eksfong" userId="826300d4-ad2d-4edf-afca-9163143bbe09" providerId="ADAL" clId="{F8F2F237-787A-4B47-ADD4-F3A96D36EC87}" dt="2024-01-14T15:58:35.575" v="3017" actId="14100"/>
          <ac:picMkLst>
            <pc:docMk/>
            <pc:sldMk cId="1485957184" sldId="428"/>
            <ac:picMk id="7" creationId="{2A4348A5-B045-F9FE-B9C8-CDDA56AE6372}"/>
          </ac:picMkLst>
        </pc:picChg>
        <pc:picChg chg="add mod ord">
          <ac:chgData name="eksfong" userId="826300d4-ad2d-4edf-afca-9163143bbe09" providerId="ADAL" clId="{F8F2F237-787A-4B47-ADD4-F3A96D36EC87}" dt="2024-01-13T16:12:04.656" v="2346" actId="1076"/>
          <ac:picMkLst>
            <pc:docMk/>
            <pc:sldMk cId="1485957184" sldId="428"/>
            <ac:picMk id="10" creationId="{6873216B-F696-6901-B2E8-D00C80EA6C08}"/>
          </ac:picMkLst>
        </pc:picChg>
      </pc:sldChg>
      <pc:sldChg chg="addSp modSp add mod modAnim modNotesTx">
        <pc:chgData name="eksfong" userId="826300d4-ad2d-4edf-afca-9163143bbe09" providerId="ADAL" clId="{F8F2F237-787A-4B47-ADD4-F3A96D36EC87}" dt="2024-01-13T16:25:26.615" v="2711" actId="1076"/>
        <pc:sldMkLst>
          <pc:docMk/>
          <pc:sldMk cId="3901400545" sldId="429"/>
        </pc:sldMkLst>
        <pc:spChg chg="mod">
          <ac:chgData name="eksfong" userId="826300d4-ad2d-4edf-afca-9163143bbe09" providerId="ADAL" clId="{F8F2F237-787A-4B47-ADD4-F3A96D36EC87}" dt="2024-01-13T16:13:12.326" v="2372" actId="20577"/>
          <ac:spMkLst>
            <pc:docMk/>
            <pc:sldMk cId="3901400545" sldId="429"/>
            <ac:spMk id="2" creationId="{76B9644E-92A2-0A31-5772-83C8D6E1A8A5}"/>
          </ac:spMkLst>
        </pc:spChg>
        <pc:spChg chg="add mod">
          <ac:chgData name="eksfong" userId="826300d4-ad2d-4edf-afca-9163143bbe09" providerId="ADAL" clId="{F8F2F237-787A-4B47-ADD4-F3A96D36EC87}" dt="2024-01-13T16:24:44.103" v="2639" actId="14100"/>
          <ac:spMkLst>
            <pc:docMk/>
            <pc:sldMk cId="3901400545" sldId="429"/>
            <ac:spMk id="3" creationId="{B5538589-E7BB-A272-D12E-265E08855531}"/>
          </ac:spMkLst>
        </pc:spChg>
        <pc:spChg chg="add mod">
          <ac:chgData name="eksfong" userId="826300d4-ad2d-4edf-afca-9163143bbe09" providerId="ADAL" clId="{F8F2F237-787A-4B47-ADD4-F3A96D36EC87}" dt="2024-01-13T16:25:26.615" v="2711" actId="1076"/>
          <ac:spMkLst>
            <pc:docMk/>
            <pc:sldMk cId="3901400545" sldId="429"/>
            <ac:spMk id="5" creationId="{1BD26F4F-E2B9-EDC8-3F99-2D1BEEA8CC7B}"/>
          </ac:spMkLst>
        </pc:spChg>
      </pc:sldChg>
      <pc:sldChg chg="new del">
        <pc:chgData name="eksfong" userId="826300d4-ad2d-4edf-afca-9163143bbe09" providerId="ADAL" clId="{F8F2F237-787A-4B47-ADD4-F3A96D36EC87}" dt="2024-01-13T16:14:40.435" v="2375" actId="47"/>
        <pc:sldMkLst>
          <pc:docMk/>
          <pc:sldMk cId="4263911863" sldId="430"/>
        </pc:sldMkLst>
      </pc:sldChg>
      <pc:sldChg chg="addSp delSp modSp add mod modAnim">
        <pc:chgData name="eksfong" userId="826300d4-ad2d-4edf-afca-9163143bbe09" providerId="ADAL" clId="{F8F2F237-787A-4B47-ADD4-F3A96D36EC87}" dt="2024-01-13T16:21:05.744" v="2587"/>
        <pc:sldMkLst>
          <pc:docMk/>
          <pc:sldMk cId="1476491355" sldId="431"/>
        </pc:sldMkLst>
        <pc:spChg chg="add del mod">
          <ac:chgData name="eksfong" userId="826300d4-ad2d-4edf-afca-9163143bbe09" providerId="ADAL" clId="{F8F2F237-787A-4B47-ADD4-F3A96D36EC87}" dt="2024-01-13T16:14:59.885" v="2377" actId="22"/>
          <ac:spMkLst>
            <pc:docMk/>
            <pc:sldMk cId="1476491355" sldId="431"/>
            <ac:spMk id="5" creationId="{25173444-2596-5368-78E8-853E1E88B400}"/>
          </ac:spMkLst>
        </pc:spChg>
        <pc:spChg chg="add mod">
          <ac:chgData name="eksfong" userId="826300d4-ad2d-4edf-afca-9163143bbe09" providerId="ADAL" clId="{F8F2F237-787A-4B47-ADD4-F3A96D36EC87}" dt="2024-01-13T16:19:39.944" v="2383" actId="208"/>
          <ac:spMkLst>
            <pc:docMk/>
            <pc:sldMk cId="1476491355" sldId="431"/>
            <ac:spMk id="8" creationId="{5A4B107C-C278-494F-0FC1-3023DA9409DA}"/>
          </ac:spMkLst>
        </pc:spChg>
        <pc:spChg chg="add mod">
          <ac:chgData name="eksfong" userId="826300d4-ad2d-4edf-afca-9163143bbe09" providerId="ADAL" clId="{F8F2F237-787A-4B47-ADD4-F3A96D36EC87}" dt="2024-01-13T16:20:32.614" v="2530" actId="1076"/>
          <ac:spMkLst>
            <pc:docMk/>
            <pc:sldMk cId="1476491355" sldId="431"/>
            <ac:spMk id="9" creationId="{5DBAD375-CDB4-EE88-DEE9-509A4EF7B9A4}"/>
          </ac:spMkLst>
        </pc:spChg>
        <pc:spChg chg="add mod">
          <ac:chgData name="eksfong" userId="826300d4-ad2d-4edf-afca-9163143bbe09" providerId="ADAL" clId="{F8F2F237-787A-4B47-ADD4-F3A96D36EC87}" dt="2024-01-13T16:20:54.196" v="2584" actId="1076"/>
          <ac:spMkLst>
            <pc:docMk/>
            <pc:sldMk cId="1476491355" sldId="431"/>
            <ac:spMk id="11" creationId="{F4C0E385-5DB5-B5C9-CCC2-272C5F188F13}"/>
          </ac:spMkLst>
        </pc:spChg>
        <pc:picChg chg="add mod ord">
          <ac:chgData name="eksfong" userId="826300d4-ad2d-4edf-afca-9163143bbe09" providerId="ADAL" clId="{F8F2F237-787A-4B47-ADD4-F3A96D36EC87}" dt="2024-01-13T16:15:04.149" v="2379" actId="1076"/>
          <ac:picMkLst>
            <pc:docMk/>
            <pc:sldMk cId="1476491355" sldId="431"/>
            <ac:picMk id="7" creationId="{973DC14C-D2DF-AD48-FCF6-1AC75910C662}"/>
          </ac:picMkLst>
        </pc:picChg>
        <pc:picChg chg="del">
          <ac:chgData name="eksfong" userId="826300d4-ad2d-4edf-afca-9163143bbe09" providerId="ADAL" clId="{F8F2F237-787A-4B47-ADD4-F3A96D36EC87}" dt="2024-01-13T16:14:58.865" v="2376" actId="478"/>
          <ac:picMkLst>
            <pc:docMk/>
            <pc:sldMk cId="1476491355" sldId="431"/>
            <ac:picMk id="10" creationId="{6873216B-F696-6901-B2E8-D00C80EA6C08}"/>
          </ac:picMkLst>
        </pc:picChg>
      </pc:sldChg>
      <pc:sldChg chg="addSp delSp modSp new mod">
        <pc:chgData name="eksfong" userId="826300d4-ad2d-4edf-afca-9163143bbe09" providerId="ADAL" clId="{F8F2F237-787A-4B47-ADD4-F3A96D36EC87}" dt="2024-01-13T16:28:20.662" v="2761" actId="20577"/>
        <pc:sldMkLst>
          <pc:docMk/>
          <pc:sldMk cId="758191830" sldId="432"/>
        </pc:sldMkLst>
        <pc:spChg chg="mod">
          <ac:chgData name="eksfong" userId="826300d4-ad2d-4edf-afca-9163143bbe09" providerId="ADAL" clId="{F8F2F237-787A-4B47-ADD4-F3A96D36EC87}" dt="2024-01-13T16:28:20.662" v="2761" actId="20577"/>
          <ac:spMkLst>
            <pc:docMk/>
            <pc:sldMk cId="758191830" sldId="432"/>
            <ac:spMk id="2" creationId="{8A626695-8750-52E0-9929-47FFF302CC5C}"/>
          </ac:spMkLst>
        </pc:spChg>
        <pc:spChg chg="del">
          <ac:chgData name="eksfong" userId="826300d4-ad2d-4edf-afca-9163143bbe09" providerId="ADAL" clId="{F8F2F237-787A-4B47-ADD4-F3A96D36EC87}" dt="2024-01-13T16:27:58.252" v="2720"/>
          <ac:spMkLst>
            <pc:docMk/>
            <pc:sldMk cId="758191830" sldId="432"/>
            <ac:spMk id="3" creationId="{C299B429-5A8F-5A29-9608-F432F0AE9675}"/>
          </ac:spMkLst>
        </pc:spChg>
        <pc:picChg chg="add mod modCrop">
          <ac:chgData name="eksfong" userId="826300d4-ad2d-4edf-afca-9163143bbe09" providerId="ADAL" clId="{F8F2F237-787A-4B47-ADD4-F3A96D36EC87}" dt="2024-01-13T16:28:13.928" v="2725" actId="14100"/>
          <ac:picMkLst>
            <pc:docMk/>
            <pc:sldMk cId="758191830" sldId="432"/>
            <ac:picMk id="6" creationId="{27D48BD0-52A0-3F34-27DC-D804DF230702}"/>
          </ac:picMkLst>
        </pc:picChg>
      </pc:sldChg>
      <pc:sldChg chg="addSp delSp modSp new mod">
        <pc:chgData name="eksfong" userId="826300d4-ad2d-4edf-afca-9163143bbe09" providerId="ADAL" clId="{F8F2F237-787A-4B47-ADD4-F3A96D36EC87}" dt="2024-01-13T16:34:33.144" v="2843" actId="1038"/>
        <pc:sldMkLst>
          <pc:docMk/>
          <pc:sldMk cId="1998195608" sldId="433"/>
        </pc:sldMkLst>
        <pc:spChg chg="mod">
          <ac:chgData name="eksfong" userId="826300d4-ad2d-4edf-afca-9163143bbe09" providerId="ADAL" clId="{F8F2F237-787A-4B47-ADD4-F3A96D36EC87}" dt="2024-01-13T16:31:40.951" v="2779"/>
          <ac:spMkLst>
            <pc:docMk/>
            <pc:sldMk cId="1998195608" sldId="433"/>
            <ac:spMk id="2" creationId="{D190E856-8B2C-6A6C-8895-38456304B852}"/>
          </ac:spMkLst>
        </pc:spChg>
        <pc:spChg chg="del">
          <ac:chgData name="eksfong" userId="826300d4-ad2d-4edf-afca-9163143bbe09" providerId="ADAL" clId="{F8F2F237-787A-4B47-ADD4-F3A96D36EC87}" dt="2024-01-13T16:31:30.752" v="2764" actId="478"/>
          <ac:spMkLst>
            <pc:docMk/>
            <pc:sldMk cId="1998195608" sldId="433"/>
            <ac:spMk id="3" creationId="{746FF468-4A3E-6E87-11F5-195D028DF6D3}"/>
          </ac:spMkLst>
        </pc:spChg>
        <pc:spChg chg="add mod">
          <ac:chgData name="eksfong" userId="826300d4-ad2d-4edf-afca-9163143bbe09" providerId="ADAL" clId="{F8F2F237-787A-4B47-ADD4-F3A96D36EC87}" dt="2024-01-13T16:34:18.241" v="2834" actId="1038"/>
          <ac:spMkLst>
            <pc:docMk/>
            <pc:sldMk cId="1998195608" sldId="433"/>
            <ac:spMk id="15" creationId="{5B132FFC-93DF-F738-D45C-D233DC017BC9}"/>
          </ac:spMkLst>
        </pc:spChg>
        <pc:graphicFrameChg chg="add mod modGraphic">
          <ac:chgData name="eksfong" userId="826300d4-ad2d-4edf-afca-9163143bbe09" providerId="ADAL" clId="{F8F2F237-787A-4B47-ADD4-F3A96D36EC87}" dt="2024-01-13T16:33:11.011" v="2818" actId="1076"/>
          <ac:graphicFrameMkLst>
            <pc:docMk/>
            <pc:sldMk cId="1998195608" sldId="433"/>
            <ac:graphicFrameMk id="7" creationId="{65397221-C527-8B22-8AD0-86B4A6F2E751}"/>
          </ac:graphicFrameMkLst>
        </pc:graphicFrameChg>
        <pc:graphicFrameChg chg="add del modGraphic">
          <ac:chgData name="eksfong" userId="826300d4-ad2d-4edf-afca-9163143bbe09" providerId="ADAL" clId="{F8F2F237-787A-4B47-ADD4-F3A96D36EC87}" dt="2024-01-13T16:33:23.383" v="2822" actId="27309"/>
          <ac:graphicFrameMkLst>
            <pc:docMk/>
            <pc:sldMk cId="1998195608" sldId="433"/>
            <ac:graphicFrameMk id="9" creationId="{F3E9CDA2-0478-DDA4-0FEA-67E8002D4298}"/>
          </ac:graphicFrameMkLst>
        </pc:graphicFrameChg>
        <pc:picChg chg="add mod">
          <ac:chgData name="eksfong" userId="826300d4-ad2d-4edf-afca-9163143bbe09" providerId="ADAL" clId="{F8F2F237-787A-4B47-ADD4-F3A96D36EC87}" dt="2024-01-13T16:33:16.371" v="2819" actId="1076"/>
          <ac:picMkLst>
            <pc:docMk/>
            <pc:sldMk cId="1998195608" sldId="433"/>
            <ac:picMk id="5" creationId="{7A7137A4-A923-2CB0-B4F6-58C754FA2440}"/>
          </ac:picMkLst>
        </pc:picChg>
        <pc:picChg chg="add mod">
          <ac:chgData name="eksfong" userId="826300d4-ad2d-4edf-afca-9163143bbe09" providerId="ADAL" clId="{F8F2F237-787A-4B47-ADD4-F3A96D36EC87}" dt="2024-01-13T16:33:16.371" v="2819" actId="1076"/>
          <ac:picMkLst>
            <pc:docMk/>
            <pc:sldMk cId="1998195608" sldId="433"/>
            <ac:picMk id="6" creationId="{63B717D5-86BF-B90C-7BE0-9A4F17379199}"/>
          </ac:picMkLst>
        </pc:picChg>
        <pc:picChg chg="add mod">
          <ac:chgData name="eksfong" userId="826300d4-ad2d-4edf-afca-9163143bbe09" providerId="ADAL" clId="{F8F2F237-787A-4B47-ADD4-F3A96D36EC87}" dt="2024-01-13T16:33:20.795" v="2821"/>
          <ac:picMkLst>
            <pc:docMk/>
            <pc:sldMk cId="1998195608" sldId="433"/>
            <ac:picMk id="10" creationId="{452DB4A4-0A1C-1B49-0391-DBBE13ABFBAD}"/>
          </ac:picMkLst>
        </pc:picChg>
        <pc:picChg chg="add mod modCrop">
          <ac:chgData name="eksfong" userId="826300d4-ad2d-4edf-afca-9163143bbe09" providerId="ADAL" clId="{F8F2F237-787A-4B47-ADD4-F3A96D36EC87}" dt="2024-01-13T16:34:33.144" v="2843" actId="1038"/>
          <ac:picMkLst>
            <pc:docMk/>
            <pc:sldMk cId="1998195608" sldId="433"/>
            <ac:picMk id="11" creationId="{2F4A58A4-F079-D156-3EBD-2534E8E76590}"/>
          </ac:picMkLst>
        </pc:picChg>
        <pc:picChg chg="add mod">
          <ac:chgData name="eksfong" userId="826300d4-ad2d-4edf-afca-9163143bbe09" providerId="ADAL" clId="{F8F2F237-787A-4B47-ADD4-F3A96D36EC87}" dt="2024-01-13T16:34:18.241" v="2834" actId="1038"/>
          <ac:picMkLst>
            <pc:docMk/>
            <pc:sldMk cId="1998195608" sldId="433"/>
            <ac:picMk id="17" creationId="{1F47847F-4BA1-F9FE-95F0-9D9DCD2C455A}"/>
          </ac:picMkLst>
        </pc:picChg>
        <pc:cxnChg chg="add mod">
          <ac:chgData name="eksfong" userId="826300d4-ad2d-4edf-afca-9163143bbe09" providerId="ADAL" clId="{F8F2F237-787A-4B47-ADD4-F3A96D36EC87}" dt="2024-01-13T16:34:18.241" v="2834" actId="1038"/>
          <ac:cxnSpMkLst>
            <pc:docMk/>
            <pc:sldMk cId="1998195608" sldId="433"/>
            <ac:cxnSpMk id="12" creationId="{FCC531DE-FDA2-BBDE-57DE-50526D9A41F8}"/>
          </ac:cxnSpMkLst>
        </pc:cxnChg>
        <pc:cxnChg chg="add mod">
          <ac:chgData name="eksfong" userId="826300d4-ad2d-4edf-afca-9163143bbe09" providerId="ADAL" clId="{F8F2F237-787A-4B47-ADD4-F3A96D36EC87}" dt="2024-01-13T16:34:18.241" v="2834" actId="1038"/>
          <ac:cxnSpMkLst>
            <pc:docMk/>
            <pc:sldMk cId="1998195608" sldId="433"/>
            <ac:cxnSpMk id="13" creationId="{90FB41E9-83EF-FEF6-40D5-8C825FEA4607}"/>
          </ac:cxnSpMkLst>
        </pc:cxnChg>
        <pc:cxnChg chg="add mod">
          <ac:chgData name="eksfong" userId="826300d4-ad2d-4edf-afca-9163143bbe09" providerId="ADAL" clId="{F8F2F237-787A-4B47-ADD4-F3A96D36EC87}" dt="2024-01-13T16:34:18.241" v="2834" actId="1038"/>
          <ac:cxnSpMkLst>
            <pc:docMk/>
            <pc:sldMk cId="1998195608" sldId="433"/>
            <ac:cxnSpMk id="14" creationId="{90667761-7E05-C831-C8AA-43ACE759B407}"/>
          </ac:cxnSpMkLst>
        </pc:cxnChg>
        <pc:cxnChg chg="add mod">
          <ac:chgData name="eksfong" userId="826300d4-ad2d-4edf-afca-9163143bbe09" providerId="ADAL" clId="{F8F2F237-787A-4B47-ADD4-F3A96D36EC87}" dt="2024-01-13T16:34:18.241" v="2834" actId="1038"/>
          <ac:cxnSpMkLst>
            <pc:docMk/>
            <pc:sldMk cId="1998195608" sldId="433"/>
            <ac:cxnSpMk id="16" creationId="{432AE6E0-2538-337E-B1FA-FF69A42CC40F}"/>
          </ac:cxnSpMkLst>
        </pc:cxnChg>
      </pc:sldChg>
      <pc:sldChg chg="modNotesTx">
        <pc:chgData name="eksfong" userId="826300d4-ad2d-4edf-afca-9163143bbe09" providerId="ADAL" clId="{F8F2F237-787A-4B47-ADD4-F3A96D36EC87}" dt="2024-01-14T16:37:05.569" v="3119" actId="20577"/>
        <pc:sldMkLst>
          <pc:docMk/>
          <pc:sldMk cId="2107069919" sldId="441"/>
        </pc:sldMkLst>
      </pc:sldChg>
      <pc:sldChg chg="addSp modSp mod">
        <pc:chgData name="eksfong" userId="826300d4-ad2d-4edf-afca-9163143bbe09" providerId="ADAL" clId="{F8F2F237-787A-4B47-ADD4-F3A96D36EC87}" dt="2024-01-14T16:34:58.024" v="3070" actId="1035"/>
        <pc:sldMkLst>
          <pc:docMk/>
          <pc:sldMk cId="2145877525" sldId="445"/>
        </pc:sldMkLst>
        <pc:spChg chg="add mod">
          <ac:chgData name="eksfong" userId="826300d4-ad2d-4edf-afca-9163143bbe09" providerId="ADAL" clId="{F8F2F237-787A-4B47-ADD4-F3A96D36EC87}" dt="2024-01-14T16:34:58.024" v="3070" actId="1035"/>
          <ac:spMkLst>
            <pc:docMk/>
            <pc:sldMk cId="2145877525" sldId="445"/>
            <ac:spMk id="3" creationId="{E930ABD8-CE7D-FCF5-9B42-98D8928F670D}"/>
          </ac:spMkLst>
        </pc:spChg>
      </pc:sldChg>
      <pc:sldChg chg="modSp modAnim">
        <pc:chgData name="eksfong" userId="826300d4-ad2d-4edf-afca-9163143bbe09" providerId="ADAL" clId="{F8F2F237-787A-4B47-ADD4-F3A96D36EC87}" dt="2024-01-14T16:35:35.712" v="3081" actId="20577"/>
        <pc:sldMkLst>
          <pc:docMk/>
          <pc:sldMk cId="669028460" sldId="446"/>
        </pc:sldMkLst>
        <pc:spChg chg="mod">
          <ac:chgData name="eksfong" userId="826300d4-ad2d-4edf-afca-9163143bbe09" providerId="ADAL" clId="{F8F2F237-787A-4B47-ADD4-F3A96D36EC87}" dt="2024-01-14T16:35:35.712" v="3081" actId="20577"/>
          <ac:spMkLst>
            <pc:docMk/>
            <pc:sldMk cId="669028460" sldId="446"/>
            <ac:spMk id="3" creationId="{EB09CD87-2E72-4A1D-12DE-1BB97206256F}"/>
          </ac:spMkLst>
        </pc:spChg>
      </pc:sldChg>
      <pc:sldChg chg="addSp modSp">
        <pc:chgData name="eksfong" userId="826300d4-ad2d-4edf-afca-9163143bbe09" providerId="ADAL" clId="{F8F2F237-787A-4B47-ADD4-F3A96D36EC87}" dt="2024-01-14T16:35:06.359" v="3071"/>
        <pc:sldMkLst>
          <pc:docMk/>
          <pc:sldMk cId="15947633" sldId="450"/>
        </pc:sldMkLst>
        <pc:spChg chg="add mod">
          <ac:chgData name="eksfong" userId="826300d4-ad2d-4edf-afca-9163143bbe09" providerId="ADAL" clId="{F8F2F237-787A-4B47-ADD4-F3A96D36EC87}" dt="2024-01-14T16:35:06.359" v="3071"/>
          <ac:spMkLst>
            <pc:docMk/>
            <pc:sldMk cId="15947633" sldId="450"/>
            <ac:spMk id="6" creationId="{3D966E68-F095-BDDB-2EE9-B3BC1E68CDA9}"/>
          </ac:spMkLst>
        </pc:spChg>
      </pc:sldChg>
      <pc:sldChg chg="addSp modSp mod modAnim">
        <pc:chgData name="eksfong" userId="826300d4-ad2d-4edf-afca-9163143bbe09" providerId="ADAL" clId="{F8F2F237-787A-4B47-ADD4-F3A96D36EC87}" dt="2024-01-14T16:43:15.602" v="3220"/>
        <pc:sldMkLst>
          <pc:docMk/>
          <pc:sldMk cId="3136054670" sldId="457"/>
        </pc:sldMkLst>
        <pc:spChg chg="mod">
          <ac:chgData name="eksfong" userId="826300d4-ad2d-4edf-afca-9163143bbe09" providerId="ADAL" clId="{F8F2F237-787A-4B47-ADD4-F3A96D36EC87}" dt="2024-01-14T16:40:40.573" v="3216" actId="20577"/>
          <ac:spMkLst>
            <pc:docMk/>
            <pc:sldMk cId="3136054670" sldId="457"/>
            <ac:spMk id="3" creationId="{D59F0491-D99E-75DC-61B2-33BD2C37CF78}"/>
          </ac:spMkLst>
        </pc:spChg>
        <pc:picChg chg="add mod">
          <ac:chgData name="eksfong" userId="826300d4-ad2d-4edf-afca-9163143bbe09" providerId="ADAL" clId="{F8F2F237-787A-4B47-ADD4-F3A96D36EC87}" dt="2024-01-14T16:43:13" v="3219" actId="14100"/>
          <ac:picMkLst>
            <pc:docMk/>
            <pc:sldMk cId="3136054670" sldId="457"/>
            <ac:picMk id="6" creationId="{513468D6-8AF9-D566-C5C1-1D85E2567DE4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AEDD2D-2F22-49B8-B9D7-F081583F2649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20B112-668F-43D8-AC84-75B23C4B2C22}">
      <dgm:prSet phldrT="[Text]" custT="1"/>
      <dgm:spPr/>
      <dgm:t>
        <a:bodyPr/>
        <a:lstStyle/>
        <a:p>
          <a:r>
            <a:rPr lang="en-US" sz="2000" dirty="0">
              <a:solidFill>
                <a:sysClr val="windowText" lastClr="000000"/>
              </a:solidFill>
            </a:rPr>
            <a:t>Application to real-life problem</a:t>
          </a:r>
        </a:p>
      </dgm:t>
    </dgm:pt>
    <dgm:pt modelId="{2927ED0F-2FA4-49FC-A154-6398029CE434}" type="parTrans" cxnId="{866FF9A5-9383-49FA-8E5A-DE084584E364}">
      <dgm:prSet/>
      <dgm:spPr/>
      <dgm:t>
        <a:bodyPr/>
        <a:lstStyle/>
        <a:p>
          <a:endParaRPr lang="en-US" sz="8800"/>
        </a:p>
      </dgm:t>
    </dgm:pt>
    <dgm:pt modelId="{172EBD66-468E-42D5-A84D-4EA30F7D21B7}" type="sibTrans" cxnId="{866FF9A5-9383-49FA-8E5A-DE084584E364}">
      <dgm:prSet/>
      <dgm:spPr/>
      <dgm:t>
        <a:bodyPr/>
        <a:lstStyle/>
        <a:p>
          <a:endParaRPr lang="en-US" sz="8800"/>
        </a:p>
      </dgm:t>
    </dgm:pt>
    <dgm:pt modelId="{E6938CDF-2710-4B56-B648-1D8E8BED22D5}">
      <dgm:prSet phldrT="[Text]" custT="1"/>
      <dgm:spPr/>
      <dgm:t>
        <a:bodyPr/>
        <a:lstStyle/>
        <a:p>
          <a:r>
            <a:rPr lang="en-US" sz="2000" dirty="0">
              <a:solidFill>
                <a:sysClr val="windowText" lastClr="000000"/>
              </a:solidFill>
            </a:rPr>
            <a:t>Logical thinking</a:t>
          </a:r>
        </a:p>
      </dgm:t>
    </dgm:pt>
    <dgm:pt modelId="{C50A7106-0427-4385-A826-A64231D1D8F2}" type="parTrans" cxnId="{C8CF2CB0-CB83-4EF5-8426-F38AB912EE9F}">
      <dgm:prSet/>
      <dgm:spPr/>
      <dgm:t>
        <a:bodyPr/>
        <a:lstStyle/>
        <a:p>
          <a:endParaRPr lang="en-US" sz="8800"/>
        </a:p>
      </dgm:t>
    </dgm:pt>
    <dgm:pt modelId="{BA35F890-EF57-4279-A5B7-B7B9864AB085}" type="sibTrans" cxnId="{C8CF2CB0-CB83-4EF5-8426-F38AB912EE9F}">
      <dgm:prSet/>
      <dgm:spPr/>
      <dgm:t>
        <a:bodyPr/>
        <a:lstStyle/>
        <a:p>
          <a:endParaRPr lang="en-US" sz="8800"/>
        </a:p>
      </dgm:t>
    </dgm:pt>
    <dgm:pt modelId="{A7FC323F-0AE2-4461-BA92-90BEA3E2DAB9}">
      <dgm:prSet phldrT="[Text]" custT="1"/>
      <dgm:spPr/>
      <dgm:t>
        <a:bodyPr/>
        <a:lstStyle/>
        <a:p>
          <a:r>
            <a:rPr lang="en-US" sz="2000" dirty="0">
              <a:solidFill>
                <a:sysClr val="windowText" lastClr="000000"/>
              </a:solidFill>
            </a:rPr>
            <a:t>Foundation of further mathematics learning</a:t>
          </a:r>
        </a:p>
      </dgm:t>
    </dgm:pt>
    <dgm:pt modelId="{ADF00D02-943E-4E17-BF32-36B4EB74D881}" type="parTrans" cxnId="{984319DB-10C1-45C6-B754-406D1899730E}">
      <dgm:prSet/>
      <dgm:spPr/>
      <dgm:t>
        <a:bodyPr/>
        <a:lstStyle/>
        <a:p>
          <a:endParaRPr lang="en-US" sz="8800"/>
        </a:p>
      </dgm:t>
    </dgm:pt>
    <dgm:pt modelId="{9D894B11-965D-4C3A-BC60-0C7185293F95}" type="sibTrans" cxnId="{984319DB-10C1-45C6-B754-406D1899730E}">
      <dgm:prSet/>
      <dgm:spPr/>
      <dgm:t>
        <a:bodyPr/>
        <a:lstStyle/>
        <a:p>
          <a:endParaRPr lang="en-US" sz="8800"/>
        </a:p>
      </dgm:t>
    </dgm:pt>
    <dgm:pt modelId="{4065BE2D-8B04-4310-AB1B-BB2210BFFC4F}" type="pres">
      <dgm:prSet presAssocID="{8CAEDD2D-2F22-49B8-B9D7-F081583F264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120D63-5627-43A0-AE82-EB76CB4F18B8}" type="pres">
      <dgm:prSet presAssocID="{2220B112-668F-43D8-AC84-75B23C4B2C22}" presName="comp" presStyleCnt="0"/>
      <dgm:spPr/>
    </dgm:pt>
    <dgm:pt modelId="{216702C1-ED3F-424D-9125-82029704AD04}" type="pres">
      <dgm:prSet presAssocID="{2220B112-668F-43D8-AC84-75B23C4B2C22}" presName="rect2" presStyleLbl="node1" presStyleIdx="0" presStyleCnt="3" custScaleX="216093" custLinFactNeighborX="6000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BF5ECD6-42FC-48B8-82B8-BFC5742F0035}" type="pres">
      <dgm:prSet presAssocID="{2220B112-668F-43D8-AC84-75B23C4B2C22}" presName="rect1" presStyleLbl="ln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69903979-B221-43F9-89EB-7287E02B7139}" type="pres">
      <dgm:prSet presAssocID="{172EBD66-468E-42D5-A84D-4EA30F7D21B7}" presName="sibTrans" presStyleCnt="0"/>
      <dgm:spPr/>
    </dgm:pt>
    <dgm:pt modelId="{CBA6B7E4-5D65-4BDC-B176-1A074E169503}" type="pres">
      <dgm:prSet presAssocID="{E6938CDF-2710-4B56-B648-1D8E8BED22D5}" presName="comp" presStyleCnt="0"/>
      <dgm:spPr/>
    </dgm:pt>
    <dgm:pt modelId="{DDDEEABC-54C1-4809-8E83-FB0DEED71402}" type="pres">
      <dgm:prSet presAssocID="{E6938CDF-2710-4B56-B648-1D8E8BED22D5}" presName="rect2" presStyleLbl="node1" presStyleIdx="1" presStyleCnt="3" custScaleX="21609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805BAC51-4D85-4248-B980-E2BB4B6219FA}" type="pres">
      <dgm:prSet presAssocID="{E6938CDF-2710-4B56-B648-1D8E8BED22D5}" presName="rect1" presStyleLbl="lnNode1" presStyleIdx="1" presStyleCnt="3" custLinFactX="34013" custLinFactNeighborX="10000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83B7E06B-1CA9-4DC4-9065-046C2BB511D2}" type="pres">
      <dgm:prSet presAssocID="{BA35F890-EF57-4279-A5B7-B7B9864AB085}" presName="sibTrans" presStyleCnt="0"/>
      <dgm:spPr/>
    </dgm:pt>
    <dgm:pt modelId="{D2A669DA-5D2E-48DA-BCD0-3CC382795CA5}" type="pres">
      <dgm:prSet presAssocID="{A7FC323F-0AE2-4461-BA92-90BEA3E2DAB9}" presName="comp" presStyleCnt="0"/>
      <dgm:spPr/>
    </dgm:pt>
    <dgm:pt modelId="{D6497C51-0AB2-49A7-9C72-AA39119904C0}" type="pres">
      <dgm:prSet presAssocID="{A7FC323F-0AE2-4461-BA92-90BEA3E2DAB9}" presName="rect2" presStyleLbl="node1" presStyleIdx="2" presStyleCnt="3" custScaleX="216093" custLinFactNeighborX="6000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A0E95C5-2AC8-4A13-93F7-4067C6D696F7}" type="pres">
      <dgm:prSet presAssocID="{A7FC323F-0AE2-4461-BA92-90BEA3E2DAB9}" presName="rect1" presStyleLbl="lnNod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28EBE489-01F5-4181-BC86-B24387A56DED}" type="presOf" srcId="{8CAEDD2D-2F22-49B8-B9D7-F081583F2649}" destId="{4065BE2D-8B04-4310-AB1B-BB2210BFFC4F}" srcOrd="0" destOrd="0" presId="urn:microsoft.com/office/officeart/2008/layout/AlternatingPictureBlocks"/>
    <dgm:cxn modelId="{BFDC30E6-4F90-4E66-AE54-92A963D6EEE5}" type="presOf" srcId="{2220B112-668F-43D8-AC84-75B23C4B2C22}" destId="{216702C1-ED3F-424D-9125-82029704AD04}" srcOrd="0" destOrd="0" presId="urn:microsoft.com/office/officeart/2008/layout/AlternatingPictureBlocks"/>
    <dgm:cxn modelId="{C8CF2CB0-CB83-4EF5-8426-F38AB912EE9F}" srcId="{8CAEDD2D-2F22-49B8-B9D7-F081583F2649}" destId="{E6938CDF-2710-4B56-B648-1D8E8BED22D5}" srcOrd="1" destOrd="0" parTransId="{C50A7106-0427-4385-A826-A64231D1D8F2}" sibTransId="{BA35F890-EF57-4279-A5B7-B7B9864AB085}"/>
    <dgm:cxn modelId="{BD3E933D-88DA-42F5-B270-7CD0EC5FA961}" type="presOf" srcId="{A7FC323F-0AE2-4461-BA92-90BEA3E2DAB9}" destId="{D6497C51-0AB2-49A7-9C72-AA39119904C0}" srcOrd="0" destOrd="0" presId="urn:microsoft.com/office/officeart/2008/layout/AlternatingPictureBlocks"/>
    <dgm:cxn modelId="{866FF9A5-9383-49FA-8E5A-DE084584E364}" srcId="{8CAEDD2D-2F22-49B8-B9D7-F081583F2649}" destId="{2220B112-668F-43D8-AC84-75B23C4B2C22}" srcOrd="0" destOrd="0" parTransId="{2927ED0F-2FA4-49FC-A154-6398029CE434}" sibTransId="{172EBD66-468E-42D5-A84D-4EA30F7D21B7}"/>
    <dgm:cxn modelId="{34A3856D-750E-4DA0-A7ED-783CC274AD47}" type="presOf" srcId="{E6938CDF-2710-4B56-B648-1D8E8BED22D5}" destId="{DDDEEABC-54C1-4809-8E83-FB0DEED71402}" srcOrd="0" destOrd="0" presId="urn:microsoft.com/office/officeart/2008/layout/AlternatingPictureBlocks"/>
    <dgm:cxn modelId="{984319DB-10C1-45C6-B754-406D1899730E}" srcId="{8CAEDD2D-2F22-49B8-B9D7-F081583F2649}" destId="{A7FC323F-0AE2-4461-BA92-90BEA3E2DAB9}" srcOrd="2" destOrd="0" parTransId="{ADF00D02-943E-4E17-BF32-36B4EB74D881}" sibTransId="{9D894B11-965D-4C3A-BC60-0C7185293F95}"/>
    <dgm:cxn modelId="{058B2F6F-2D83-4C60-B2FD-A5F17E2A815C}" type="presParOf" srcId="{4065BE2D-8B04-4310-AB1B-BB2210BFFC4F}" destId="{A5120D63-5627-43A0-AE82-EB76CB4F18B8}" srcOrd="0" destOrd="0" presId="urn:microsoft.com/office/officeart/2008/layout/AlternatingPictureBlocks"/>
    <dgm:cxn modelId="{1271C67C-8797-4B41-BAA9-21F470A70AF5}" type="presParOf" srcId="{A5120D63-5627-43A0-AE82-EB76CB4F18B8}" destId="{216702C1-ED3F-424D-9125-82029704AD04}" srcOrd="0" destOrd="0" presId="urn:microsoft.com/office/officeart/2008/layout/AlternatingPictureBlocks"/>
    <dgm:cxn modelId="{3548D2EA-2CE4-494F-AA5A-CBF99C5C728E}" type="presParOf" srcId="{A5120D63-5627-43A0-AE82-EB76CB4F18B8}" destId="{DBF5ECD6-42FC-48B8-82B8-BFC5742F0035}" srcOrd="1" destOrd="0" presId="urn:microsoft.com/office/officeart/2008/layout/AlternatingPictureBlocks"/>
    <dgm:cxn modelId="{2FD3FE11-4E0A-462C-9635-497D442B9EDF}" type="presParOf" srcId="{4065BE2D-8B04-4310-AB1B-BB2210BFFC4F}" destId="{69903979-B221-43F9-89EB-7287E02B7139}" srcOrd="1" destOrd="0" presId="urn:microsoft.com/office/officeart/2008/layout/AlternatingPictureBlocks"/>
    <dgm:cxn modelId="{580CD7A8-30D6-4727-80DB-C9DECCFAF6D9}" type="presParOf" srcId="{4065BE2D-8B04-4310-AB1B-BB2210BFFC4F}" destId="{CBA6B7E4-5D65-4BDC-B176-1A074E169503}" srcOrd="2" destOrd="0" presId="urn:microsoft.com/office/officeart/2008/layout/AlternatingPictureBlocks"/>
    <dgm:cxn modelId="{EBA497C9-3074-4FA8-914B-176674F21FE4}" type="presParOf" srcId="{CBA6B7E4-5D65-4BDC-B176-1A074E169503}" destId="{DDDEEABC-54C1-4809-8E83-FB0DEED71402}" srcOrd="0" destOrd="0" presId="urn:microsoft.com/office/officeart/2008/layout/AlternatingPictureBlocks"/>
    <dgm:cxn modelId="{FC4D9095-681D-430C-9EA4-24EAD7C8B9EB}" type="presParOf" srcId="{CBA6B7E4-5D65-4BDC-B176-1A074E169503}" destId="{805BAC51-4D85-4248-B980-E2BB4B6219FA}" srcOrd="1" destOrd="0" presId="urn:microsoft.com/office/officeart/2008/layout/AlternatingPictureBlocks"/>
    <dgm:cxn modelId="{653BDA69-C4BD-44C6-9139-102D5F4984FA}" type="presParOf" srcId="{4065BE2D-8B04-4310-AB1B-BB2210BFFC4F}" destId="{83B7E06B-1CA9-4DC4-9065-046C2BB511D2}" srcOrd="3" destOrd="0" presId="urn:microsoft.com/office/officeart/2008/layout/AlternatingPictureBlocks"/>
    <dgm:cxn modelId="{17CC2F1B-7FCF-4B2C-B55C-10DD6370A23E}" type="presParOf" srcId="{4065BE2D-8B04-4310-AB1B-BB2210BFFC4F}" destId="{D2A669DA-5D2E-48DA-BCD0-3CC382795CA5}" srcOrd="4" destOrd="0" presId="urn:microsoft.com/office/officeart/2008/layout/AlternatingPictureBlocks"/>
    <dgm:cxn modelId="{112BE275-08FE-4BAF-BD39-33CFB757969F}" type="presParOf" srcId="{D2A669DA-5D2E-48DA-BCD0-3CC382795CA5}" destId="{D6497C51-0AB2-49A7-9C72-AA39119904C0}" srcOrd="0" destOrd="0" presId="urn:microsoft.com/office/officeart/2008/layout/AlternatingPictureBlocks"/>
    <dgm:cxn modelId="{D50087C4-FDAA-4898-B91D-18F13B6A7030}" type="presParOf" srcId="{D2A669DA-5D2E-48DA-BCD0-3CC382795CA5}" destId="{1A0E95C5-2AC8-4A13-93F7-4067C6D696F7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FA501A-3E7A-4361-A147-F11EC30E67E0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7B42078B-C300-4A1C-8781-26524CE7AD5C}">
      <dgm:prSet phldrT="[文字]" custT="1"/>
      <dgm:spPr/>
      <dgm:t>
        <a:bodyPr/>
        <a:lstStyle/>
        <a:p>
          <a:r>
            <a:rPr lang="en-US" altLang="zh-HK" sz="2800" dirty="0">
              <a:solidFill>
                <a:schemeClr val="tx1"/>
              </a:solidFill>
            </a:rPr>
            <a:t>Learn Mathematics with </a:t>
          </a:r>
          <a:r>
            <a:rPr lang="en-US" altLang="zh-HK" sz="2800" dirty="0" err="1">
              <a:solidFill>
                <a:schemeClr val="tx1"/>
              </a:solidFill>
            </a:rPr>
            <a:t>Micro:bit</a:t>
          </a:r>
          <a:r>
            <a:rPr lang="en-US" altLang="zh-HK" sz="2800" dirty="0">
              <a:solidFill>
                <a:schemeClr val="tx1"/>
              </a:solidFill>
            </a:rPr>
            <a:t>/Machine learning</a:t>
          </a:r>
          <a:endParaRPr lang="zh-HK" altLang="en-US" sz="2800" dirty="0">
            <a:solidFill>
              <a:schemeClr val="tx1"/>
            </a:solidFill>
          </a:endParaRPr>
        </a:p>
      </dgm:t>
    </dgm:pt>
    <dgm:pt modelId="{8CD81A95-E2FE-44ED-95AA-4ADBBB0E5A39}" type="parTrans" cxnId="{31133E01-50FF-4162-8E9F-5B65661514C6}">
      <dgm:prSet/>
      <dgm:spPr/>
      <dgm:t>
        <a:bodyPr/>
        <a:lstStyle/>
        <a:p>
          <a:endParaRPr lang="zh-HK" altLang="en-US" sz="2400">
            <a:solidFill>
              <a:schemeClr val="tx1"/>
            </a:solidFill>
          </a:endParaRPr>
        </a:p>
      </dgm:t>
    </dgm:pt>
    <dgm:pt modelId="{9FE572E8-F21A-4CDA-BFCB-D7D9DF28D316}" type="sibTrans" cxnId="{31133E01-50FF-4162-8E9F-5B65661514C6}">
      <dgm:prSet/>
      <dgm:spPr/>
      <dgm:t>
        <a:bodyPr/>
        <a:lstStyle/>
        <a:p>
          <a:endParaRPr lang="zh-HK" altLang="en-US" sz="2400">
            <a:solidFill>
              <a:schemeClr val="tx1"/>
            </a:solidFill>
          </a:endParaRPr>
        </a:p>
      </dgm:t>
    </dgm:pt>
    <dgm:pt modelId="{4D1E5E25-3B1E-4F02-810F-797B7CEE5070}">
      <dgm:prSet phldrT="[文字]" custT="1"/>
      <dgm:spPr/>
      <dgm:t>
        <a:bodyPr/>
        <a:lstStyle/>
        <a:p>
          <a:r>
            <a:rPr lang="en-US" altLang="zh-HK" sz="2800" dirty="0">
              <a:solidFill>
                <a:schemeClr val="tx1"/>
              </a:solidFill>
            </a:rPr>
            <a:t>Learn </a:t>
          </a:r>
          <a:r>
            <a:rPr lang="en-US" altLang="zh-HK" sz="2800" dirty="0" err="1">
              <a:solidFill>
                <a:schemeClr val="tx1"/>
              </a:solidFill>
            </a:rPr>
            <a:t>Micro:bit</a:t>
          </a:r>
          <a:r>
            <a:rPr lang="en-US" altLang="zh-HK" sz="2800" dirty="0">
              <a:solidFill>
                <a:schemeClr val="tx1"/>
              </a:solidFill>
            </a:rPr>
            <a:t>/Machine learning with Mathematics</a:t>
          </a:r>
          <a:endParaRPr lang="zh-HK" altLang="en-US" sz="2800" dirty="0">
            <a:solidFill>
              <a:schemeClr val="tx1"/>
            </a:solidFill>
          </a:endParaRPr>
        </a:p>
      </dgm:t>
    </dgm:pt>
    <dgm:pt modelId="{A975AE5D-5726-40B2-9203-7FA596866BF8}" type="parTrans" cxnId="{2BBC6FCD-6771-4CFB-84EE-766D1352FF03}">
      <dgm:prSet/>
      <dgm:spPr/>
      <dgm:t>
        <a:bodyPr/>
        <a:lstStyle/>
        <a:p>
          <a:endParaRPr lang="zh-HK" altLang="en-US" sz="2400">
            <a:solidFill>
              <a:schemeClr val="tx1"/>
            </a:solidFill>
          </a:endParaRPr>
        </a:p>
      </dgm:t>
    </dgm:pt>
    <dgm:pt modelId="{4C004DA3-2001-4750-828F-806E254C7951}" type="sibTrans" cxnId="{2BBC6FCD-6771-4CFB-84EE-766D1352FF03}">
      <dgm:prSet/>
      <dgm:spPr/>
      <dgm:t>
        <a:bodyPr/>
        <a:lstStyle/>
        <a:p>
          <a:endParaRPr lang="zh-HK" altLang="en-US" sz="2400">
            <a:solidFill>
              <a:schemeClr val="tx1"/>
            </a:solidFill>
          </a:endParaRPr>
        </a:p>
      </dgm:t>
    </dgm:pt>
    <dgm:pt modelId="{C90318D1-DEA9-4C1E-9257-A2D333A45E16}" type="pres">
      <dgm:prSet presAssocID="{D8FA501A-3E7A-4361-A147-F11EC30E67E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0862008-F529-459F-9ED9-8814279CD382}" type="pres">
      <dgm:prSet presAssocID="{D8FA501A-3E7A-4361-A147-F11EC30E67E0}" presName="ribbon" presStyleLbl="node1" presStyleIdx="0" presStyleCnt="1" custScaleX="100000"/>
      <dgm:spPr/>
    </dgm:pt>
    <dgm:pt modelId="{7E4C3997-9CA0-4144-9237-CE9F4E85088E}" type="pres">
      <dgm:prSet presAssocID="{D8FA501A-3E7A-4361-A147-F11EC30E67E0}" presName="leftArrowText" presStyleLbl="node1" presStyleIdx="0" presStyleCnt="1" custScaleX="133607" custLinFactNeighborX="-119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7CC33-601C-438A-B571-16EE666C7DF7}" type="pres">
      <dgm:prSet presAssocID="{D8FA501A-3E7A-4361-A147-F11EC30E67E0}" presName="rightArrowText" presStyleLbl="node1" presStyleIdx="0" presStyleCnt="1" custScaleX="125588" custLinFactNeighborX="1068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133E01-50FF-4162-8E9F-5B65661514C6}" srcId="{D8FA501A-3E7A-4361-A147-F11EC30E67E0}" destId="{7B42078B-C300-4A1C-8781-26524CE7AD5C}" srcOrd="0" destOrd="0" parTransId="{8CD81A95-E2FE-44ED-95AA-4ADBBB0E5A39}" sibTransId="{9FE572E8-F21A-4CDA-BFCB-D7D9DF28D316}"/>
    <dgm:cxn modelId="{6B066B5D-E534-4F1E-8955-41D76CABCA9D}" type="presOf" srcId="{4D1E5E25-3B1E-4F02-810F-797B7CEE5070}" destId="{00B7CC33-601C-438A-B571-16EE666C7DF7}" srcOrd="0" destOrd="0" presId="urn:microsoft.com/office/officeart/2005/8/layout/arrow6"/>
    <dgm:cxn modelId="{A482D2B5-9003-4998-B4DD-719CEA6EBAD6}" type="presOf" srcId="{7B42078B-C300-4A1C-8781-26524CE7AD5C}" destId="{7E4C3997-9CA0-4144-9237-CE9F4E85088E}" srcOrd="0" destOrd="0" presId="urn:microsoft.com/office/officeart/2005/8/layout/arrow6"/>
    <dgm:cxn modelId="{2BBC6FCD-6771-4CFB-84EE-766D1352FF03}" srcId="{D8FA501A-3E7A-4361-A147-F11EC30E67E0}" destId="{4D1E5E25-3B1E-4F02-810F-797B7CEE5070}" srcOrd="1" destOrd="0" parTransId="{A975AE5D-5726-40B2-9203-7FA596866BF8}" sibTransId="{4C004DA3-2001-4750-828F-806E254C7951}"/>
    <dgm:cxn modelId="{6990AC2D-91A8-4A85-A533-67EAB06A5E00}" type="presOf" srcId="{D8FA501A-3E7A-4361-A147-F11EC30E67E0}" destId="{C90318D1-DEA9-4C1E-9257-A2D333A45E16}" srcOrd="0" destOrd="0" presId="urn:microsoft.com/office/officeart/2005/8/layout/arrow6"/>
    <dgm:cxn modelId="{914DAE75-4CB3-41B8-AAA3-4C204514BBB1}" type="presParOf" srcId="{C90318D1-DEA9-4C1E-9257-A2D333A45E16}" destId="{A0862008-F529-459F-9ED9-8814279CD382}" srcOrd="0" destOrd="0" presId="urn:microsoft.com/office/officeart/2005/8/layout/arrow6"/>
    <dgm:cxn modelId="{121D280F-04F0-4BD9-9C8D-2E3A43C772C8}" type="presParOf" srcId="{C90318D1-DEA9-4C1E-9257-A2D333A45E16}" destId="{7E4C3997-9CA0-4144-9237-CE9F4E85088E}" srcOrd="1" destOrd="0" presId="urn:microsoft.com/office/officeart/2005/8/layout/arrow6"/>
    <dgm:cxn modelId="{87D2F42B-C1D6-4DBE-BF94-77D55AECDCF9}" type="presParOf" srcId="{C90318D1-DEA9-4C1E-9257-A2D333A45E16}" destId="{00B7CC33-601C-438A-B571-16EE666C7DF7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6702C1-ED3F-424D-9125-82029704AD04}">
      <dsp:nvSpPr>
        <dsp:cNvPr id="0" name=""/>
        <dsp:cNvSpPr/>
      </dsp:nvSpPr>
      <dsp:spPr>
        <a:xfrm>
          <a:off x="3029671" y="824"/>
          <a:ext cx="5566640" cy="1165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ysClr val="windowText" lastClr="000000"/>
              </a:solidFill>
            </a:rPr>
            <a:t>Application to real-life problem</a:t>
          </a:r>
        </a:p>
      </dsp:txBody>
      <dsp:txXfrm>
        <a:off x="3086547" y="57700"/>
        <a:ext cx="5452888" cy="1051349"/>
      </dsp:txXfrm>
    </dsp:sp>
    <dsp:sp modelId="{DBF5ECD6-42FC-48B8-82B8-BFC5742F0035}">
      <dsp:nvSpPr>
        <dsp:cNvPr id="0" name=""/>
        <dsp:cNvSpPr/>
      </dsp:nvSpPr>
      <dsp:spPr>
        <a:xfrm>
          <a:off x="1741340" y="824"/>
          <a:ext cx="1153450" cy="116510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DEEABC-54C1-4809-8E83-FB0DEED71402}">
      <dsp:nvSpPr>
        <dsp:cNvPr id="0" name=""/>
        <dsp:cNvSpPr/>
      </dsp:nvSpPr>
      <dsp:spPr>
        <a:xfrm>
          <a:off x="1514835" y="1358167"/>
          <a:ext cx="5566640" cy="1165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ysClr val="windowText" lastClr="000000"/>
              </a:solidFill>
            </a:rPr>
            <a:t>Logical thinking</a:t>
          </a:r>
        </a:p>
      </dsp:txBody>
      <dsp:txXfrm>
        <a:off x="1571711" y="1415043"/>
        <a:ext cx="5452888" cy="1051349"/>
      </dsp:txXfrm>
    </dsp:sp>
    <dsp:sp modelId="{805BAC51-4D85-4248-B980-E2BB4B6219FA}">
      <dsp:nvSpPr>
        <dsp:cNvPr id="0" name=""/>
        <dsp:cNvSpPr/>
      </dsp:nvSpPr>
      <dsp:spPr>
        <a:xfrm>
          <a:off x="7247294" y="1358167"/>
          <a:ext cx="1153450" cy="1165101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497C51-0AB2-49A7-9C72-AA39119904C0}">
      <dsp:nvSpPr>
        <dsp:cNvPr id="0" name=""/>
        <dsp:cNvSpPr/>
      </dsp:nvSpPr>
      <dsp:spPr>
        <a:xfrm>
          <a:off x="3029671" y="2715510"/>
          <a:ext cx="5566640" cy="1165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ysClr val="windowText" lastClr="000000"/>
              </a:solidFill>
            </a:rPr>
            <a:t>Foundation of further mathematics learning</a:t>
          </a:r>
        </a:p>
      </dsp:txBody>
      <dsp:txXfrm>
        <a:off x="3086547" y="2772386"/>
        <a:ext cx="5452888" cy="1051349"/>
      </dsp:txXfrm>
    </dsp:sp>
    <dsp:sp modelId="{1A0E95C5-2AC8-4A13-93F7-4067C6D696F7}">
      <dsp:nvSpPr>
        <dsp:cNvPr id="0" name=""/>
        <dsp:cNvSpPr/>
      </dsp:nvSpPr>
      <dsp:spPr>
        <a:xfrm>
          <a:off x="1741340" y="2715510"/>
          <a:ext cx="1153450" cy="116510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862008-F529-459F-9ED9-8814279CD382}">
      <dsp:nvSpPr>
        <dsp:cNvPr id="0" name=""/>
        <dsp:cNvSpPr/>
      </dsp:nvSpPr>
      <dsp:spPr>
        <a:xfrm>
          <a:off x="0" y="3214"/>
          <a:ext cx="9687519" cy="3875007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4C3997-9CA0-4144-9237-CE9F4E85088E}">
      <dsp:nvSpPr>
        <dsp:cNvPr id="0" name=""/>
        <dsp:cNvSpPr/>
      </dsp:nvSpPr>
      <dsp:spPr>
        <a:xfrm>
          <a:off x="244054" y="681341"/>
          <a:ext cx="4271257" cy="1898753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2800" kern="1200" dirty="0">
              <a:solidFill>
                <a:schemeClr val="tx1"/>
              </a:solidFill>
            </a:rPr>
            <a:t>Learn Mathematics with </a:t>
          </a:r>
          <a:r>
            <a:rPr lang="en-US" altLang="zh-HK" sz="2800" kern="1200" dirty="0" err="1">
              <a:solidFill>
                <a:schemeClr val="tx1"/>
              </a:solidFill>
            </a:rPr>
            <a:t>Micro:bit</a:t>
          </a:r>
          <a:r>
            <a:rPr lang="en-US" altLang="zh-HK" sz="2800" kern="1200" dirty="0">
              <a:solidFill>
                <a:schemeClr val="tx1"/>
              </a:solidFill>
            </a:rPr>
            <a:t>/Machine learning</a:t>
          </a:r>
          <a:endParaRPr lang="zh-HK" altLang="en-US" sz="2800" kern="1200" dirty="0">
            <a:solidFill>
              <a:schemeClr val="tx1"/>
            </a:solidFill>
          </a:endParaRPr>
        </a:p>
      </dsp:txBody>
      <dsp:txXfrm>
        <a:off x="244054" y="681341"/>
        <a:ext cx="4271257" cy="1898753"/>
      </dsp:txXfrm>
    </dsp:sp>
    <dsp:sp modelId="{00B7CC33-601C-438A-B571-16EE666C7DF7}">
      <dsp:nvSpPr>
        <dsp:cNvPr id="0" name=""/>
        <dsp:cNvSpPr/>
      </dsp:nvSpPr>
      <dsp:spPr>
        <a:xfrm>
          <a:off x="4763889" y="1301342"/>
          <a:ext cx="4744880" cy="1898753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2800" kern="1200" dirty="0">
              <a:solidFill>
                <a:schemeClr val="tx1"/>
              </a:solidFill>
            </a:rPr>
            <a:t>Learn </a:t>
          </a:r>
          <a:r>
            <a:rPr lang="en-US" altLang="zh-HK" sz="2800" kern="1200" dirty="0" err="1">
              <a:solidFill>
                <a:schemeClr val="tx1"/>
              </a:solidFill>
            </a:rPr>
            <a:t>Micro:bit</a:t>
          </a:r>
          <a:r>
            <a:rPr lang="en-US" altLang="zh-HK" sz="2800" kern="1200" dirty="0">
              <a:solidFill>
                <a:schemeClr val="tx1"/>
              </a:solidFill>
            </a:rPr>
            <a:t>/Machine learning with Mathematics</a:t>
          </a:r>
          <a:endParaRPr lang="zh-HK" altLang="en-US" sz="2800" kern="1200" dirty="0">
            <a:solidFill>
              <a:schemeClr val="tx1"/>
            </a:solidFill>
          </a:endParaRPr>
        </a:p>
      </dsp:txBody>
      <dsp:txXfrm>
        <a:off x="4763889" y="1301342"/>
        <a:ext cx="4744880" cy="1898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478" cy="3410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9704" y="0"/>
            <a:ext cx="4307478" cy="3410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1C619-5D6C-4153-BFFD-23F0899D9766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66166"/>
            <a:ext cx="4307478" cy="3410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9704" y="6466166"/>
            <a:ext cx="4307478" cy="3410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28FBE-8347-4A58-82C7-8A2DD9787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31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046" cy="341542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9993" y="0"/>
            <a:ext cx="4307046" cy="341542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0AAD80A-76D5-47CA-B830-67767726B56C}" type="datetimeFigureOut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3050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935" y="3275965"/>
            <a:ext cx="7951470" cy="2680335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65660"/>
            <a:ext cx="4307046" cy="34154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9993" y="6465660"/>
            <a:ext cx="4307046" cy="34154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A2D7198D-D753-4245-8C88-0241B24C92A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617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774950" y="519113"/>
            <a:ext cx="4610100" cy="2593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trike="noStrik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11A48-469F-474C-8894-AF2CDFDB515E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839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Numbers greater than 1.8e308 is treated as infinity (double precision maximum)</a:t>
            </a:r>
          </a:p>
          <a:p>
            <a:r>
              <a:rPr lang="en-US" altLang="zh-HK" dirty="0"/>
              <a:t>Largest</a:t>
            </a:r>
            <a:r>
              <a:rPr lang="zh-TW" altLang="en-US" dirty="0"/>
              <a:t> </a:t>
            </a:r>
            <a:r>
              <a:rPr lang="en-US" altLang="zh-TW" dirty="0"/>
              <a:t>integer:</a:t>
            </a:r>
            <a:r>
              <a:rPr lang="zh-TW" altLang="en-US" dirty="0"/>
              <a:t> </a:t>
            </a:r>
            <a:r>
              <a:rPr lang="en-US" altLang="zh-TW" dirty="0"/>
              <a:t>2^53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8673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8257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Use mathematics to learn </a:t>
            </a:r>
            <a:r>
              <a:rPr lang="en-US" altLang="zh-HK" dirty="0" err="1"/>
              <a:t>micro:bit</a:t>
            </a:r>
            <a:endParaRPr lang="en-US" altLang="zh-HK" dirty="0"/>
          </a:p>
          <a:p>
            <a:r>
              <a:rPr lang="en-US" altLang="zh-HK" dirty="0"/>
              <a:t>Mathematics teacher can lead students to identify the bug or possible improvement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6116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15E52-0BA4-4C84-9BCF-0D453762B87E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263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左</a:t>
            </a:r>
            <a:r>
              <a:rPr lang="en-US" altLang="zh-TW" dirty="0"/>
              <a:t>: 140, </a:t>
            </a:r>
            <a:r>
              <a:rPr lang="zh-TW" altLang="en-US" dirty="0"/>
              <a:t>右</a:t>
            </a:r>
            <a:r>
              <a:rPr lang="en-US" altLang="zh-TW" dirty="0"/>
              <a:t>: 300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3855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Negative Number: S1 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1381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內建功能</a:t>
            </a:r>
            <a:r>
              <a:rPr lang="en-US" altLang="zh-TW" dirty="0"/>
              <a:t>-&gt;</a:t>
            </a:r>
            <a:r>
              <a:rPr lang="zh-TW" altLang="en-US" dirty="0"/>
              <a:t>應用</a:t>
            </a:r>
            <a:r>
              <a:rPr lang="en-US" altLang="zh-TW" dirty="0"/>
              <a:t>: </a:t>
            </a:r>
            <a:r>
              <a:rPr lang="zh-TW" altLang="en-US" dirty="0"/>
              <a:t>平水尺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217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Use </a:t>
            </a:r>
            <a:r>
              <a:rPr lang="en-US" altLang="zh-HK" dirty="0" err="1"/>
              <a:t>micro:bit</a:t>
            </a:r>
            <a:r>
              <a:rPr lang="en-US" altLang="zh-HK" dirty="0"/>
              <a:t> to learn mathematics</a:t>
            </a:r>
          </a:p>
          <a:p>
            <a:r>
              <a:rPr lang="en-US" altLang="zh-HK" dirty="0"/>
              <a:t>Junior: Angle of elevation, depression</a:t>
            </a:r>
          </a:p>
          <a:p>
            <a:r>
              <a:rPr lang="en-US" altLang="zh-HK" dirty="0"/>
              <a:t>Senior: trigonometry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1710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1834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Light / Laser: </a:t>
            </a:r>
            <a:r>
              <a:rPr lang="zh-TW" altLang="en-US" dirty="0"/>
              <a:t>光行直線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3539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CABAF9-9D9F-4EBC-9267-F5C61CC55D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35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Sequence,</a:t>
            </a:r>
          </a:p>
          <a:p>
            <a:r>
              <a:rPr lang="en-US" altLang="zh-HK" dirty="0"/>
              <a:t>Iteration</a:t>
            </a:r>
          </a:p>
          <a:p>
            <a:r>
              <a:rPr lang="en-US" altLang="zh-HK" dirty="0"/>
              <a:t>Again,</a:t>
            </a:r>
            <a:r>
              <a:rPr lang="zh-TW" altLang="en-US" dirty="0"/>
              <a:t> </a:t>
            </a:r>
            <a:r>
              <a:rPr lang="en-US" altLang="zh-TW" dirty="0"/>
              <a:t>use</a:t>
            </a:r>
            <a:r>
              <a:rPr lang="zh-TW" altLang="en-US" dirty="0"/>
              <a:t> </a:t>
            </a:r>
            <a:r>
              <a:rPr lang="en-US" altLang="zh-TW" dirty="0"/>
              <a:t>mathematics</a:t>
            </a:r>
            <a:r>
              <a:rPr lang="zh-TW" altLang="en-US" dirty="0"/>
              <a:t> </a:t>
            </a:r>
            <a:r>
              <a:rPr lang="en-US" altLang="zh-TW" dirty="0"/>
              <a:t>to</a:t>
            </a:r>
            <a:r>
              <a:rPr lang="zh-TW" altLang="en-US" dirty="0"/>
              <a:t> </a:t>
            </a:r>
            <a:r>
              <a:rPr lang="en-US" altLang="zh-TW" dirty="0"/>
              <a:t>learn</a:t>
            </a:r>
            <a:r>
              <a:rPr lang="zh-TW" altLang="en-US" dirty="0"/>
              <a:t> </a:t>
            </a:r>
            <a:r>
              <a:rPr lang="en-US" altLang="zh-TW" dirty="0" err="1"/>
              <a:t>micro:bit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50673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For further modification, use round to provide rounded value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8731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atan2: y, x</a:t>
            </a:r>
          </a:p>
          <a:p>
            <a:r>
              <a:rPr lang="en-US" altLang="zh-HK" dirty="0" err="1"/>
              <a:t>asin</a:t>
            </a:r>
            <a:r>
              <a:rPr lang="en-US" altLang="zh-HK" dirty="0"/>
              <a:t>: -pi/2  to  pi/2</a:t>
            </a:r>
          </a:p>
          <a:p>
            <a:r>
              <a:rPr lang="en-US" altLang="zh-HK" dirty="0" err="1"/>
              <a:t>acos</a:t>
            </a:r>
            <a:r>
              <a:rPr lang="en-US" altLang="zh-HK" dirty="0"/>
              <a:t>: 0 to pi</a:t>
            </a:r>
          </a:p>
          <a:p>
            <a:r>
              <a:rPr lang="en-US" altLang="zh-HK" dirty="0"/>
              <a:t>atan2: -pi to pi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6980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30308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46158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56640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Use Mathematics to learn machine learning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73824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91256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15085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5066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引入</a:t>
            </a:r>
            <a:r>
              <a:rPr lang="en-US" altLang="zh-TW" dirty="0"/>
              <a:t>technology</a:t>
            </a:r>
            <a:r>
              <a:rPr lang="zh-TW" altLang="en-US" dirty="0"/>
              <a:t>或</a:t>
            </a:r>
            <a:r>
              <a:rPr lang="en-US" altLang="zh-TW" dirty="0"/>
              <a:t>STEAM</a:t>
            </a:r>
            <a:r>
              <a:rPr lang="zh-TW" altLang="en-US" dirty="0"/>
              <a:t>方式去學習數學</a:t>
            </a:r>
            <a:r>
              <a:rPr lang="en-US" altLang="zh-TW" baseline="0" dirty="0"/>
              <a:t> -&gt; </a:t>
            </a:r>
            <a:r>
              <a:rPr lang="zh-TW" altLang="en-US" baseline="0" dirty="0"/>
              <a:t>解決生活問題</a:t>
            </a:r>
            <a:r>
              <a:rPr lang="en-US" altLang="zh-TW" baseline="0" dirty="0"/>
              <a:t>(</a:t>
            </a:r>
            <a:r>
              <a:rPr lang="zh-TW" altLang="en-US" baseline="0" dirty="0"/>
              <a:t>應用</a:t>
            </a:r>
            <a:r>
              <a:rPr lang="en-US" altLang="zh-TW" baseline="0" dirty="0"/>
              <a:t>) / measurement tool / </a:t>
            </a:r>
            <a:r>
              <a:rPr lang="zh-TW" altLang="en-US" baseline="0" dirty="0"/>
              <a:t>編程邏輯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59310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76607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Arduino Nano 33 BLE Sense / Nano 33 BLE with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OV7670 Camera module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01255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Use Mathematics to learn machine learning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09341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39410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smtClean="0"/>
              <a:t>Probability (confidence)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4327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smtClean="0"/>
              <a:t>Digital Protractor - Use Mathematics to learn Micro:bit</a:t>
            </a:r>
          </a:p>
          <a:p>
            <a:r>
              <a:rPr lang="en-US" altLang="zh-HK" smtClean="0"/>
              <a:t>Inclinometer – Use Micro:bit to learn Mathematics</a:t>
            </a:r>
            <a:endParaRPr lang="zh-HK" altLang="en-US" smtClean="0"/>
          </a:p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7668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40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1091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15E52-0BA4-4C84-9BCF-0D453762B87E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7376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3325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err="1"/>
              <a:t>Micro:bit</a:t>
            </a:r>
            <a:r>
              <a:rPr lang="en-US" altLang="zh-TW" dirty="0"/>
              <a:t> as a micro-computer, most measurement are physical/chemical.</a:t>
            </a:r>
          </a:p>
          <a:p>
            <a:r>
              <a:rPr lang="en-US" altLang="zh-TW" dirty="0"/>
              <a:t>Except: Angle measurement: in degree (True bearing)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8722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D7198D-D753-4245-8C88-0241B24C92A7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111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480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BE2B8979-3B3B-4D0E-BD33-243A2C8053D7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</a:lstStyle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5DF9BC0-68B2-4B2F-8B42-C4BA8CA048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" t="40318" r="3726" b="42846"/>
          <a:stretch/>
        </p:blipFill>
        <p:spPr>
          <a:xfrm>
            <a:off x="4799605" y="231113"/>
            <a:ext cx="4604379" cy="44906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275E590-DB07-4EC5-A729-3B947DAB5144}"/>
              </a:ext>
            </a:extLst>
          </p:cNvPr>
          <p:cNvSpPr/>
          <p:nvPr/>
        </p:nvSpPr>
        <p:spPr>
          <a:xfrm>
            <a:off x="423066" y="6540770"/>
            <a:ext cx="322716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GB" sz="10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Copyright © Hong Kong Metropolitan University, 2023</a:t>
            </a:r>
            <a:endParaRPr lang="en-HK" sz="105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236" y="231113"/>
            <a:ext cx="2340000" cy="5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000" b="1" cap="none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C632-D480-493F-B918-6A37D8EF201C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933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000" b="1" cap="none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9982A-EC83-4088-847C-9852B99BCB38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4823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000" b="1" cap="none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BA5B5-40E1-4551-BACF-3AB1429F4B42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26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000" b="1" cap="none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4584D-0397-4A11-BD09-9F1933E04252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83402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000" b="1" cap="none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97F1-B893-4B9D-8731-EF6E7F31772C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8971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340A4-6FF6-4E72-9B1B-07E2B7074B4F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7614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>
            <a:noAutofit/>
          </a:bodyPr>
          <a:lstStyle>
            <a:lvl1pPr>
              <a:defRPr sz="4000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F7C-AAE0-487A-9D0D-0EF1747224A3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7362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>
  <p:cSld name="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3"/>
          <p:cNvSpPr txBox="1">
            <a:spLocks noGrp="1"/>
          </p:cNvSpPr>
          <p:nvPr>
            <p:ph type="body" idx="1"/>
          </p:nvPr>
        </p:nvSpPr>
        <p:spPr>
          <a:xfrm>
            <a:off x="372557" y="1941689"/>
            <a:ext cx="10972800" cy="4204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Char char="•"/>
              <a:defRPr sz="320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55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320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320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30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  <a:defRPr sz="320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30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  <a:defRPr sz="3200">
                <a:solidFill>
                  <a:srgbClr val="7D572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/>
            </a:lvl6pPr>
            <a:lvl7pPr marL="3200400" lvl="6" indent="-28956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/>
            </a:lvl7pPr>
            <a:lvl8pPr marL="3657600" lvl="7" indent="-28955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/>
            </a:lvl8pPr>
            <a:lvl9pPr marL="4114800" lvl="8" indent="-289559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73" name="Google Shape;73;p43"/>
          <p:cNvSpPr txBox="1">
            <a:spLocks noGrp="1"/>
          </p:cNvSpPr>
          <p:nvPr>
            <p:ph type="ft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zh-TW" altLang="en-US"/>
          </a:p>
        </p:txBody>
      </p:sp>
      <p:sp>
        <p:nvSpPr>
          <p:cNvPr id="74" name="Google Shape;74;p43"/>
          <p:cNvSpPr txBox="1">
            <a:spLocks noGrp="1"/>
          </p:cNvSpPr>
          <p:nvPr>
            <p:ph type="sldNum" idx="12"/>
          </p:nvPr>
        </p:nvSpPr>
        <p:spPr>
          <a:xfrm>
            <a:off x="-14748" y="6415546"/>
            <a:ext cx="59485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rgbClr val="9ED47A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5" name="Google Shape;75;p43"/>
          <p:cNvSpPr txBox="1"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rgbClr val="593E1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altLang="zh-TW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9642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91B88-C6BB-420E-B7F2-E60C7FAFE54F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462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>
            <a:normAutofit/>
          </a:bodyPr>
          <a:lstStyle>
            <a:lvl1pPr algn="l">
              <a:defRPr sz="4800" b="1" cap="none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4CFC-BA7C-436D-A83C-8BD90ADEFA1E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49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1A76E-ACEB-4DDE-9252-DE1211765289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5946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4DFD-C213-46F2-A5CE-89B8B2FD43EE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242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C6651-3B9B-4491-8166-A6EDC577AD31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834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FEBC5-DD8B-4DE4-B13D-A8099E52ED37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33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A8288-7E3C-468A-8783-8FCE0C5FC475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613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altLang="zh-TW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C0A9B-02A6-49B2-A785-A48BB0F35B76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0179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028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8B03BF69-3DD0-49D1-A705-CA8EF7292001}" type="datetime1">
              <a:rPr lang="zh-TW" altLang="en-US" smtClean="0"/>
              <a:t>2024/7/29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21295" y="6389737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D5E5862-EF2F-4E95-995B-26EA9A78895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88DB4B62-5D23-4F75-B17E-5C78E15584B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" t="40318" r="3726" b="42846"/>
          <a:stretch/>
        </p:blipFill>
        <p:spPr>
          <a:xfrm>
            <a:off x="7289848" y="62359"/>
            <a:ext cx="4613996" cy="45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275E590-DB07-4EC5-A729-3B947DAB5144}"/>
              </a:ext>
            </a:extLst>
          </p:cNvPr>
          <p:cNvSpPr/>
          <p:nvPr/>
        </p:nvSpPr>
        <p:spPr>
          <a:xfrm>
            <a:off x="427096" y="6540770"/>
            <a:ext cx="322716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GB" sz="10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Copyright © Hong Kong Metropolitan University, 2023</a:t>
            </a:r>
            <a:endParaRPr lang="en-HK" sz="105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2359"/>
            <a:ext cx="18514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8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chemeClr val="accent2"/>
          </a:solidFill>
          <a:effectLst/>
          <a:latin typeface="Cambria" panose="02040503050406030204" pitchFamily="18" charset="0"/>
          <a:ea typeface="Cambria" panose="02040503050406030204" pitchFamily="18" charset="0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SzPct val="100000"/>
        <a:buFontTx/>
        <a:buBlip>
          <a:blip r:embed="rId21"/>
        </a:buBlip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SzPct val="100000"/>
        <a:buFontTx/>
        <a:buBlip>
          <a:blip r:embed="rId22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SzPct val="100000"/>
        <a:buFontTx/>
        <a:buBlip>
          <a:blip r:embed="rId23"/>
        </a:buBlip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SzPct val="100000"/>
        <a:buFontTx/>
        <a:buBlip>
          <a:blip r:embed="rId24"/>
        </a:buBlip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SzPct val="100000"/>
        <a:buFontTx/>
        <a:buBlip>
          <a:blip r:embed="rId25"/>
        </a:buBlip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0.png"/><Relationship Id="rId10" Type="http://schemas.openxmlformats.org/officeDocument/2006/relationships/image" Target="../media/image53.emf"/><Relationship Id="rId4" Type="http://schemas.openxmlformats.org/officeDocument/2006/relationships/image" Target="../media/image51.emf"/><Relationship Id="rId9" Type="http://schemas.openxmlformats.org/officeDocument/2006/relationships/oleObject" Target="../embeddings/oleObject3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8.png"/><Relationship Id="rId11" Type="http://schemas.openxmlformats.org/officeDocument/2006/relationships/image" Target="../media/image7.png"/><Relationship Id="rId5" Type="http://schemas.openxmlformats.org/officeDocument/2006/relationships/image" Target="../media/image67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s://teachablemachine.withgoogle.com/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5.png"/><Relationship Id="rId7" Type="http://schemas.openxmlformats.org/officeDocument/2006/relationships/image" Target="../media/image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8.png"/><Relationship Id="rId7" Type="http://schemas.openxmlformats.org/officeDocument/2006/relationships/image" Target="../media/image6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0.png"/><Relationship Id="rId4" Type="http://schemas.openxmlformats.org/officeDocument/2006/relationships/image" Target="../media/image3.png"/><Relationship Id="rId9" Type="http://schemas.openxmlformats.org/officeDocument/2006/relationships/image" Target="../media/image79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700.png"/><Relationship Id="rId3" Type="http://schemas.openxmlformats.org/officeDocument/2006/relationships/image" Target="../media/image77.png"/><Relationship Id="rId7" Type="http://schemas.openxmlformats.org/officeDocument/2006/relationships/image" Target="../media/image5.pn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80.png"/><Relationship Id="rId5" Type="http://schemas.openxmlformats.org/officeDocument/2006/relationships/image" Target="../media/image3.png"/><Relationship Id="rId10" Type="http://schemas.openxmlformats.org/officeDocument/2006/relationships/image" Target="../media/image79.png"/><Relationship Id="rId4" Type="http://schemas.openxmlformats.org/officeDocument/2006/relationships/image" Target="../media/image78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7.png"/><Relationship Id="rId3" Type="http://schemas.openxmlformats.org/officeDocument/2006/relationships/image" Target="../media/image78.png"/><Relationship Id="rId7" Type="http://schemas.openxmlformats.org/officeDocument/2006/relationships/image" Target="../media/image6.png"/><Relationship Id="rId12" Type="http://schemas.openxmlformats.org/officeDocument/2006/relationships/image" Target="../media/image8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85.png"/><Relationship Id="rId5" Type="http://schemas.openxmlformats.org/officeDocument/2006/relationships/image" Target="../media/image4.png"/><Relationship Id="rId15" Type="http://schemas.openxmlformats.org/officeDocument/2006/relationships/image" Target="../media/image740.png"/><Relationship Id="rId10" Type="http://schemas.openxmlformats.org/officeDocument/2006/relationships/image" Target="../media/image84.png"/><Relationship Id="rId4" Type="http://schemas.openxmlformats.org/officeDocument/2006/relationships/image" Target="../media/image3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makecode.microbit.org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00063" y="1494971"/>
            <a:ext cx="10298566" cy="2555865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FF9900"/>
                </a:solidFill>
                <a:cs typeface="Myanmar Text" panose="020B0502040204020203" pitchFamily="34" charset="0"/>
              </a:rPr>
              <a:t>Pedagogy Workshop for STEAM Education </a:t>
            </a:r>
            <a:br>
              <a:rPr lang="en-US" sz="3600" dirty="0">
                <a:solidFill>
                  <a:srgbClr val="FF9900"/>
                </a:solidFill>
                <a:cs typeface="Myanmar Text" panose="020B0502040204020203" pitchFamily="34" charset="0"/>
              </a:rPr>
            </a:br>
            <a:r>
              <a:rPr lang="en-US" altLang="zh-TW" sz="3600" dirty="0">
                <a:solidFill>
                  <a:schemeClr val="accent6">
                    <a:lumMod val="50000"/>
                  </a:schemeClr>
                </a:solidFill>
                <a:cs typeface="Myanmar Text" panose="020B0502040204020203" pitchFamily="34" charset="0"/>
              </a:rPr>
              <a:t>Implementing </a:t>
            </a:r>
            <a:r>
              <a:rPr lang="en-US" altLang="zh-TW" sz="3600" dirty="0" err="1">
                <a:solidFill>
                  <a:schemeClr val="accent6">
                    <a:lumMod val="50000"/>
                  </a:schemeClr>
                </a:solidFill>
                <a:cs typeface="Myanmar Text" panose="020B0502040204020203" pitchFamily="34" charset="0"/>
              </a:rPr>
              <a:t>Micro:bit</a:t>
            </a:r>
            <a:r>
              <a:rPr lang="en-US" altLang="zh-TW" sz="3600" dirty="0">
                <a:solidFill>
                  <a:schemeClr val="accent6">
                    <a:lumMod val="50000"/>
                  </a:schemeClr>
                </a:solidFill>
                <a:cs typeface="Myanmar Text" panose="020B0502040204020203" pitchFamily="34" charset="0"/>
              </a:rPr>
              <a:t> and Machine Learning in Mathematics Education</a:t>
            </a:r>
            <a:endParaRPr lang="en-US" sz="3600" dirty="0">
              <a:solidFill>
                <a:schemeClr val="accent6">
                  <a:lumMod val="50000"/>
                </a:schemeClr>
              </a:solidFill>
              <a:cs typeface="Myanmar Text" panose="020B0502040204020203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D5E663C-9F07-FFCD-1ABC-9C4ADF31D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1360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Connection</a:t>
            </a:r>
            <a:endParaRPr lang="zh-TW" alt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863" y="2243083"/>
            <a:ext cx="4183062" cy="3716447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00744" y="2160588"/>
            <a:ext cx="3762211" cy="388143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976465" y="5467739"/>
            <a:ext cx="643813" cy="574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Oval 7"/>
          <p:cNvSpPr/>
          <p:nvPr/>
        </p:nvSpPr>
        <p:spPr>
          <a:xfrm>
            <a:off x="3163394" y="4646645"/>
            <a:ext cx="1278294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Oval 10"/>
          <p:cNvSpPr/>
          <p:nvPr/>
        </p:nvSpPr>
        <p:spPr>
          <a:xfrm>
            <a:off x="5440063" y="2808514"/>
            <a:ext cx="1371284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Oval 11"/>
          <p:cNvSpPr/>
          <p:nvPr/>
        </p:nvSpPr>
        <p:spPr>
          <a:xfrm>
            <a:off x="7464807" y="5572934"/>
            <a:ext cx="895422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4" name="Straight Arrow Connector 13"/>
          <p:cNvCxnSpPr>
            <a:stCxn id="7" idx="0"/>
            <a:endCxn id="8" idx="4"/>
          </p:cNvCxnSpPr>
          <p:nvPr/>
        </p:nvCxnSpPr>
        <p:spPr>
          <a:xfrm flipV="1">
            <a:off x="3298372" y="4973216"/>
            <a:ext cx="504169" cy="4945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6"/>
            <a:endCxn id="11" idx="3"/>
          </p:cNvCxnSpPr>
          <p:nvPr/>
        </p:nvCxnSpPr>
        <p:spPr>
          <a:xfrm flipV="1">
            <a:off x="4441688" y="3087260"/>
            <a:ext cx="1199195" cy="17226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2" idx="1"/>
          </p:cNvCxnSpPr>
          <p:nvPr/>
        </p:nvCxnSpPr>
        <p:spPr>
          <a:xfrm>
            <a:off x="6139219" y="3135085"/>
            <a:ext cx="1456720" cy="24856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651C55C-7536-1D36-E518-7CD0F8F8D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2573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BFBDBD-5A5C-D5BA-4737-8A8EDAC9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 err="1"/>
              <a:t>Micro:bit</a:t>
            </a:r>
            <a:r>
              <a:rPr lang="en-US" altLang="zh-HK" dirty="0"/>
              <a:t> and Mathematics</a:t>
            </a:r>
            <a:endParaRPr lang="zh-HK" alt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40865" y="1370774"/>
            <a:ext cx="6469605" cy="5018963"/>
          </a:xfrm>
          <a:prstGeom prst="rect">
            <a:avLst/>
          </a:prstGeom>
        </p:spPr>
      </p:pic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3D6E06-AACA-8144-3BA3-71016D85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13" name="Left Arrow 12"/>
          <p:cNvSpPr/>
          <p:nvPr/>
        </p:nvSpPr>
        <p:spPr>
          <a:xfrm>
            <a:off x="2646045" y="3467100"/>
            <a:ext cx="1162050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08095" y="3395146"/>
            <a:ext cx="196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Myriad Pro" panose="020B0503030403020204" charset="0"/>
              </a:rPr>
              <a:t>Operation</a:t>
            </a:r>
            <a:endParaRPr lang="en-US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Myriad Pro" panose="020B0503030403020204" charset="0"/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2646045" y="1633022"/>
            <a:ext cx="1162050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808095" y="1561068"/>
            <a:ext cx="196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Myriad Pro" panose="020B0503030403020204" charset="0"/>
              </a:rPr>
              <a:t>Measurement</a:t>
            </a:r>
            <a:endParaRPr lang="en-US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Myriad Pro" panose="020B0503030403020204" charset="0"/>
            </a:endParaRPr>
          </a:p>
        </p:txBody>
      </p:sp>
      <p:sp>
        <p:nvSpPr>
          <p:cNvPr id="17" name="Left Arrow 16"/>
          <p:cNvSpPr/>
          <p:nvPr/>
        </p:nvSpPr>
        <p:spPr>
          <a:xfrm>
            <a:off x="2646045" y="4597606"/>
            <a:ext cx="1162050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808095" y="4525652"/>
            <a:ext cx="196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Myriad Pro" panose="020B0503030403020204" charset="0"/>
              </a:rPr>
              <a:t>Vector &amp; Matrix</a:t>
            </a:r>
          </a:p>
        </p:txBody>
      </p:sp>
      <p:sp>
        <p:nvSpPr>
          <p:cNvPr id="19" name="Left Arrow 18"/>
          <p:cNvSpPr/>
          <p:nvPr/>
        </p:nvSpPr>
        <p:spPr>
          <a:xfrm>
            <a:off x="2646045" y="2170172"/>
            <a:ext cx="1162050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808095" y="2098218"/>
            <a:ext cx="196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Myriad Pro" panose="020B0503030403020204" charset="0"/>
              </a:rPr>
              <a:t>Coordinate</a:t>
            </a:r>
            <a:endParaRPr lang="en-US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Myriad Pro" panose="020B0503030403020204" charset="0"/>
            </a:endParaRPr>
          </a:p>
        </p:txBody>
      </p:sp>
      <p:sp>
        <p:nvSpPr>
          <p:cNvPr id="3" name="Left Arrow 12">
            <a:extLst>
              <a:ext uri="{FF2B5EF4-FFF2-40B4-BE49-F238E27FC236}">
                <a16:creationId xmlns:a16="http://schemas.microsoft.com/office/drawing/2014/main" id="{9D48693C-C6F6-65E8-5567-10F81477D10F}"/>
              </a:ext>
            </a:extLst>
          </p:cNvPr>
          <p:cNvSpPr/>
          <p:nvPr/>
        </p:nvSpPr>
        <p:spPr>
          <a:xfrm>
            <a:off x="2646045" y="3181771"/>
            <a:ext cx="1162050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6F9717F4-D015-4665-0556-20EAC6D7ABD0}"/>
              </a:ext>
            </a:extLst>
          </p:cNvPr>
          <p:cNvSpPr txBox="1"/>
          <p:nvPr/>
        </p:nvSpPr>
        <p:spPr>
          <a:xfrm>
            <a:off x="3808095" y="3109817"/>
            <a:ext cx="1962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Myriad Pro" panose="020B0503030403020204" charset="0"/>
              </a:rPr>
              <a:t>Variable</a:t>
            </a:r>
          </a:p>
        </p:txBody>
      </p:sp>
    </p:spTree>
    <p:extLst>
      <p:ext uri="{BB962C8B-B14F-4D97-AF65-F5344CB8AC3E}">
        <p14:creationId xmlns:p14="http://schemas.microsoft.com/office/powerpoint/2010/main" val="19560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BFBDBD-5A5C-D5BA-4737-8A8EDAC9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 err="1"/>
              <a:t>Micro:bit</a:t>
            </a:r>
            <a:r>
              <a:rPr lang="en-US" altLang="zh-HK" dirty="0"/>
              <a:t> and Mathematics (Input)</a:t>
            </a:r>
            <a:endParaRPr lang="zh-HK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3D6E06-AACA-8144-3BA3-71016D85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7334" y="2031745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Compass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64396" y="2031745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Rotation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A90A847-1823-7EFC-EEAC-6EFE4BA78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2502422"/>
            <a:ext cx="1676634" cy="447737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B64E7AD6-6577-50D1-71D1-E52B18272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34" y="3010956"/>
            <a:ext cx="1562318" cy="619211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46F7A44C-13F1-6C8F-8F79-C26A5D714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665" y="2401077"/>
            <a:ext cx="1943371" cy="409632"/>
          </a:xfrm>
          <a:prstGeom prst="rect">
            <a:avLst/>
          </a:prstGeom>
        </p:spPr>
      </p:pic>
      <p:pic>
        <p:nvPicPr>
          <p:cNvPr id="1026" name="Picture 2" descr="Spirit level | micro:bit">
            <a:extLst>
              <a:ext uri="{FF2B5EF4-FFF2-40B4-BE49-F238E27FC236}">
                <a16:creationId xmlns:a16="http://schemas.microsoft.com/office/drawing/2014/main" id="{45048BE8-A695-CC7F-28C3-78741E180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023" y="3630167"/>
            <a:ext cx="2918025" cy="293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39AD4E1D-0F27-CDDF-E4F6-C3DDC23596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7673" y="2871754"/>
            <a:ext cx="1076475" cy="733527"/>
          </a:xfrm>
          <a:prstGeom prst="rect">
            <a:avLst/>
          </a:prstGeom>
        </p:spPr>
      </p:pic>
      <p:sp>
        <p:nvSpPr>
          <p:cNvPr id="18" name="文字方塊 17">
            <a:extLst>
              <a:ext uri="{FF2B5EF4-FFF2-40B4-BE49-F238E27FC236}">
                <a16:creationId xmlns:a16="http://schemas.microsoft.com/office/drawing/2014/main" id="{C29CB99D-AA24-F893-3C5F-39A7508685D5}"/>
              </a:ext>
            </a:extLst>
          </p:cNvPr>
          <p:cNvSpPr txBox="1"/>
          <p:nvPr/>
        </p:nvSpPr>
        <p:spPr>
          <a:xfrm>
            <a:off x="6507673" y="6447994"/>
            <a:ext cx="4163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200" dirty="0">
                <a:latin typeface="+mj-lt"/>
              </a:rPr>
              <a:t>https://microbit.org/projects/make-it-code-it/spirit-level/</a:t>
            </a:r>
            <a:endParaRPr lang="zh-HK" altLang="en-US" sz="1200" dirty="0">
              <a:latin typeface="+mj-lt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B5D7E5D8-53AF-FCF5-BFF2-EC2626388BDC}"/>
              </a:ext>
            </a:extLst>
          </p:cNvPr>
          <p:cNvSpPr txBox="1"/>
          <p:nvPr/>
        </p:nvSpPr>
        <p:spPr>
          <a:xfrm>
            <a:off x="7584148" y="2830956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Along x-axis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B7070691-DB8B-3E58-26CE-51D2E3540E36}"/>
              </a:ext>
            </a:extLst>
          </p:cNvPr>
          <p:cNvSpPr txBox="1"/>
          <p:nvPr/>
        </p:nvSpPr>
        <p:spPr>
          <a:xfrm>
            <a:off x="7584148" y="3184921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Along y-axis</a:t>
            </a: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5A139750-4BC0-BF52-920E-55D41FB04B25}"/>
              </a:ext>
            </a:extLst>
          </p:cNvPr>
          <p:cNvSpPr txBox="1"/>
          <p:nvPr/>
        </p:nvSpPr>
        <p:spPr>
          <a:xfrm>
            <a:off x="2453920" y="2512343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Along z-axis</a:t>
            </a: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3770DBD5-59A8-8FD5-5914-BA59BB6D8552}"/>
              </a:ext>
            </a:extLst>
          </p:cNvPr>
          <p:cNvSpPr txBox="1"/>
          <p:nvPr/>
        </p:nvSpPr>
        <p:spPr>
          <a:xfrm>
            <a:off x="660532" y="6158904"/>
            <a:ext cx="4229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200" dirty="0">
                <a:latin typeface="+mj-lt"/>
              </a:rPr>
              <a:t>http://academic.brooklyn.cuny.edu/geology/leveson/core/linksa/comp.html</a:t>
            </a:r>
            <a:endParaRPr lang="zh-HK" altLang="en-US" sz="1200" dirty="0">
              <a:latin typeface="+mj-lt"/>
            </a:endParaRPr>
          </a:p>
        </p:txBody>
      </p:sp>
      <p:pic>
        <p:nvPicPr>
          <p:cNvPr id="23" name="Picture 4">
            <a:extLst>
              <a:ext uri="{FF2B5EF4-FFF2-40B4-BE49-F238E27FC236}">
                <a16:creationId xmlns:a16="http://schemas.microsoft.com/office/drawing/2014/main" id="{3DB7E882-A06A-E8DB-E640-65E60CF39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8493" y="3723996"/>
            <a:ext cx="2115506" cy="234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76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BFBDBD-5A5C-D5BA-4737-8A8EDAC9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 err="1"/>
              <a:t>Micro:bit</a:t>
            </a:r>
            <a:r>
              <a:rPr lang="en-US" altLang="zh-HK" dirty="0"/>
              <a:t> and Mathematics (LED)</a:t>
            </a:r>
            <a:endParaRPr lang="zh-HK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3D6E06-AACA-8144-3BA3-71016D85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7333" y="2031745"/>
            <a:ext cx="1943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Coordinate plane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43357D2-AB34-9528-ACD9-CB62E9731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91" y="2502422"/>
            <a:ext cx="1914792" cy="2143424"/>
          </a:xfrm>
          <a:prstGeom prst="rect">
            <a:avLst/>
          </a:prstGeom>
        </p:spPr>
      </p:pic>
      <p:pic>
        <p:nvPicPr>
          <p:cNvPr id="8" name="Picture 4" descr="最新版 BBC micro:bit 的正面和背面特寫">
            <a:extLst>
              <a:ext uri="{FF2B5EF4-FFF2-40B4-BE49-F238E27FC236}">
                <a16:creationId xmlns:a16="http://schemas.microsoft.com/office/drawing/2014/main" id="{28321102-399C-96DA-181A-5AD885F98A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36"/>
          <a:stretch/>
        </p:blipFill>
        <p:spPr bwMode="auto">
          <a:xfrm>
            <a:off x="4454015" y="1740486"/>
            <a:ext cx="4541640" cy="392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FB45C872-AF01-83A4-8752-097E58989F0E}"/>
              </a:ext>
            </a:extLst>
          </p:cNvPr>
          <p:cNvCxnSpPr/>
          <p:nvPr/>
        </p:nvCxnSpPr>
        <p:spPr>
          <a:xfrm>
            <a:off x="5734975" y="3266983"/>
            <a:ext cx="1961965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81EBEA83-A25F-B5DE-C15C-8D2203416364}"/>
              </a:ext>
            </a:extLst>
          </p:cNvPr>
          <p:cNvCxnSpPr>
            <a:cxnSpLocks/>
          </p:cNvCxnSpPr>
          <p:nvPr/>
        </p:nvCxnSpPr>
        <p:spPr>
          <a:xfrm rot="5400000">
            <a:off x="5123895" y="3809602"/>
            <a:ext cx="1961965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F7BF36BE-2B5B-DEF7-86BC-EB662BC84D49}"/>
              </a:ext>
            </a:extLst>
          </p:cNvPr>
          <p:cNvSpPr txBox="1"/>
          <p:nvPr/>
        </p:nvSpPr>
        <p:spPr>
          <a:xfrm>
            <a:off x="7507188" y="2863135"/>
            <a:ext cx="594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i="1" dirty="0">
                <a:solidFill>
                  <a:schemeClr val="bg1"/>
                </a:solidFill>
                <a:highlight>
                  <a:srgbClr val="0000FF"/>
                </a:highlight>
                <a:latin typeface="Myriad Pro" panose="020B0503030403020204" charset="0"/>
              </a:rPr>
              <a:t>x</a:t>
            </a:r>
            <a:endParaRPr lang="zh-HK" altLang="en-US" b="1" i="1" dirty="0">
              <a:solidFill>
                <a:schemeClr val="bg1"/>
              </a:solidFill>
              <a:highlight>
                <a:srgbClr val="0000FF"/>
              </a:highlight>
              <a:latin typeface="Myriad Pro" panose="020B0503030403020204" charset="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DA9396FD-57D7-85D3-7D40-490587236DD4}"/>
              </a:ext>
            </a:extLst>
          </p:cNvPr>
          <p:cNvSpPr txBox="1"/>
          <p:nvPr/>
        </p:nvSpPr>
        <p:spPr>
          <a:xfrm>
            <a:off x="5734975" y="3912626"/>
            <a:ext cx="594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i="1" dirty="0">
                <a:solidFill>
                  <a:schemeClr val="bg1"/>
                </a:solidFill>
                <a:highlight>
                  <a:srgbClr val="0000FF"/>
                </a:highlight>
                <a:latin typeface="Myriad Pro" panose="020B0503030403020204" charset="0"/>
              </a:rPr>
              <a:t>y</a:t>
            </a:r>
            <a:endParaRPr lang="zh-HK" altLang="en-US" b="1" i="1" dirty="0">
              <a:solidFill>
                <a:schemeClr val="bg1"/>
              </a:solidFill>
              <a:highlight>
                <a:srgbClr val="0000FF"/>
              </a:highlight>
              <a:latin typeface="Myriad Pro" panose="020B0503030403020204" charset="0"/>
            </a:endParaRPr>
          </a:p>
        </p:txBody>
      </p: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121DD868-3B42-79EF-1F35-126D0CBF3479}"/>
              </a:ext>
            </a:extLst>
          </p:cNvPr>
          <p:cNvCxnSpPr>
            <a:cxnSpLocks/>
          </p:cNvCxnSpPr>
          <p:nvPr/>
        </p:nvCxnSpPr>
        <p:spPr>
          <a:xfrm>
            <a:off x="5450889" y="2758356"/>
            <a:ext cx="581488" cy="450412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6">
            <a:extLst>
              <a:ext uri="{FF2B5EF4-FFF2-40B4-BE49-F238E27FC236}">
                <a16:creationId xmlns:a16="http://schemas.microsoft.com/office/drawing/2014/main" id="{73C32F98-A766-080B-4861-5491BF9EFC1B}"/>
              </a:ext>
            </a:extLst>
          </p:cNvPr>
          <p:cNvSpPr txBox="1"/>
          <p:nvPr/>
        </p:nvSpPr>
        <p:spPr>
          <a:xfrm>
            <a:off x="4763289" y="2332208"/>
            <a:ext cx="1943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ighlight>
                  <a:srgbClr val="0000FF"/>
                </a:highlight>
                <a:latin typeface="Myriad Pro" panose="020B0503030403020204" charset="0"/>
              </a:rPr>
              <a:t>Origin (0,0)</a:t>
            </a:r>
          </a:p>
        </p:txBody>
      </p: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8D882AAC-779F-6FD5-6C26-08C187ABCCC7}"/>
              </a:ext>
            </a:extLst>
          </p:cNvPr>
          <p:cNvCxnSpPr>
            <a:cxnSpLocks/>
          </p:cNvCxnSpPr>
          <p:nvPr/>
        </p:nvCxnSpPr>
        <p:spPr>
          <a:xfrm flipH="1" flipV="1">
            <a:off x="7484064" y="3963500"/>
            <a:ext cx="357305" cy="31202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6">
            <a:extLst>
              <a:ext uri="{FF2B5EF4-FFF2-40B4-BE49-F238E27FC236}">
                <a16:creationId xmlns:a16="http://schemas.microsoft.com/office/drawing/2014/main" id="{9E877D48-49E5-A320-3B27-FD5BD2FBCA22}"/>
              </a:ext>
            </a:extLst>
          </p:cNvPr>
          <p:cNvSpPr txBox="1"/>
          <p:nvPr/>
        </p:nvSpPr>
        <p:spPr>
          <a:xfrm>
            <a:off x="7896110" y="4266672"/>
            <a:ext cx="755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highlight>
                  <a:srgbClr val="0000FF"/>
                </a:highlight>
                <a:latin typeface="Myriad Pro" panose="020B0503030403020204" charset="0"/>
              </a:rPr>
              <a:t>(4,2)</a:t>
            </a:r>
          </a:p>
        </p:txBody>
      </p:sp>
    </p:spTree>
    <p:extLst>
      <p:ext uri="{BB962C8B-B14F-4D97-AF65-F5344CB8AC3E}">
        <p14:creationId xmlns:p14="http://schemas.microsoft.com/office/powerpoint/2010/main" val="395469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2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BFBDBD-5A5C-D5BA-4737-8A8EDAC9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 err="1"/>
              <a:t>Micro:bit</a:t>
            </a:r>
            <a:r>
              <a:rPr lang="en-US" altLang="zh-HK" dirty="0"/>
              <a:t> and Mathematics (Math)</a:t>
            </a:r>
            <a:endParaRPr lang="zh-HK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3D6E06-AACA-8144-3BA3-71016D85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2401077"/>
            <a:ext cx="2105319" cy="25625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7334" y="2031745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Arithmetic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64396" y="2031745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Comparison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1393" y="2417982"/>
            <a:ext cx="2086266" cy="857370"/>
          </a:xfrm>
          <a:prstGeom prst="rect">
            <a:avLst/>
          </a:prstGeom>
        </p:spPr>
      </p:pic>
      <p:sp>
        <p:nvSpPr>
          <p:cNvPr id="12" name="Left Arrow 11"/>
          <p:cNvSpPr/>
          <p:nvPr/>
        </p:nvSpPr>
        <p:spPr>
          <a:xfrm>
            <a:off x="1349374" y="4179249"/>
            <a:ext cx="1584325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61434" y="4107295"/>
            <a:ext cx="4779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Integer (e.g.: 50)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Floating</a:t>
            </a:r>
            <a:r>
              <a:rPr lang="zh-TW" alt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en-US" altLang="zh-TW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point (e.g.: 0.8)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Scientific notation (e.g.: 1.6e15)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Infinity</a:t>
            </a:r>
          </a:p>
        </p:txBody>
      </p:sp>
    </p:spTree>
    <p:extLst>
      <p:ext uri="{BB962C8B-B14F-4D97-AF65-F5344CB8AC3E}">
        <p14:creationId xmlns:p14="http://schemas.microsoft.com/office/powerpoint/2010/main" val="24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02E5FD-E106-9A58-B96F-3E9E5963E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Activity 1: Protractor (horizontal measurement)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8DC0F3-EB4A-9E76-90B6-C9EF99D42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Classic stationary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Turn to multi-disciplinary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learning</a:t>
            </a:r>
            <a:endParaRPr lang="zh-HK" altLang="en-US" dirty="0">
              <a:latin typeface="+mj-lt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F7BC0BE-9C1D-7296-7906-7E63207E8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1026" name="Picture 2" descr="A half circle protractor marked in degrees (180°).">
            <a:extLst>
              <a:ext uri="{FF2B5EF4-FFF2-40B4-BE49-F238E27FC236}">
                <a16:creationId xmlns:a16="http://schemas.microsoft.com/office/drawing/2014/main" id="{5BDF6D46-0A89-8EE4-047D-745D5AB66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39" y="3775587"/>
            <a:ext cx="4341605" cy="226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D9F4D647-BA62-259B-999E-29A288444D17}"/>
              </a:ext>
            </a:extLst>
          </p:cNvPr>
          <p:cNvSpPr/>
          <p:nvPr/>
        </p:nvSpPr>
        <p:spPr>
          <a:xfrm>
            <a:off x="5867561" y="466615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CE0A5C7-C4FE-54CB-4B92-B8D6B4697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7186" y="3287427"/>
            <a:ext cx="3335893" cy="275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1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a protractor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7A63749D-CCEB-3BE5-4B15-C09B710B4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7334" y="1762979"/>
            <a:ext cx="6399253" cy="4317305"/>
          </a:xfrm>
        </p:spPr>
      </p:pic>
    </p:spTree>
    <p:extLst>
      <p:ext uri="{BB962C8B-B14F-4D97-AF65-F5344CB8AC3E}">
        <p14:creationId xmlns:p14="http://schemas.microsoft.com/office/powerpoint/2010/main" val="2251966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How to use</a:t>
            </a:r>
            <a:endParaRPr lang="zh-TW" altLang="en-US" dirty="0"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6096328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>
                <a:ea typeface="DFKai-SB" panose="03000509000000000000" pitchFamily="65" charset="-120"/>
              </a:rPr>
              <a:t>On Start, a sentence “TILL TO FILL SCREEN” will be shown on the screen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dirty="0">
                <a:ea typeface="DFKai-SB" panose="03000509000000000000" pitchFamily="65" charset="-120"/>
              </a:rPr>
              <a:t>Till the </a:t>
            </a:r>
            <a:r>
              <a:rPr lang="en-US" altLang="zh-TW" dirty="0" err="1">
                <a:ea typeface="DFKai-SB" panose="03000509000000000000" pitchFamily="65" charset="-120"/>
              </a:rPr>
              <a:t>Micro:bit</a:t>
            </a:r>
            <a:r>
              <a:rPr lang="en-US" altLang="zh-TW" dirty="0">
                <a:ea typeface="DFKai-SB" panose="03000509000000000000" pitchFamily="65" charset="-120"/>
              </a:rPr>
              <a:t> in different directions and let the blinking light roll over all 25 slots on the screen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6532265-C782-E8AB-4B52-6495261C95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3061"/>
          <a:stretch/>
        </p:blipFill>
        <p:spPr>
          <a:xfrm>
            <a:off x="7277963" y="2876511"/>
            <a:ext cx="3251277" cy="290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0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CC1E0D-4F6A-6C34-4F76-BE14BFF0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How to use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16CD2AF-07CA-833B-9E14-434BA0227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18</a:t>
            </a:fld>
            <a:endParaRPr lang="zh-TW" altLang="en-US"/>
          </a:p>
        </p:txBody>
      </p:sp>
      <p:pic>
        <p:nvPicPr>
          <p:cNvPr id="10" name="Picture 4" descr="最新版 BBC micro:bit 的正面和背面特寫">
            <a:extLst>
              <a:ext uri="{FF2B5EF4-FFF2-40B4-BE49-F238E27FC236}">
                <a16:creationId xmlns:a16="http://schemas.microsoft.com/office/drawing/2014/main" id="{551EA7CB-C8FE-983C-CE63-BCD4B2494D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36"/>
          <a:stretch/>
        </p:blipFill>
        <p:spPr bwMode="auto">
          <a:xfrm rot="1800000">
            <a:off x="2154763" y="4838888"/>
            <a:ext cx="1526469" cy="132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0ECEF1C8-81CD-7865-F502-90BD99FF60E3}"/>
              </a:ext>
            </a:extLst>
          </p:cNvPr>
          <p:cNvCxnSpPr>
            <a:cxnSpLocks/>
          </p:cNvCxnSpPr>
          <p:nvPr/>
        </p:nvCxnSpPr>
        <p:spPr>
          <a:xfrm>
            <a:off x="1026136" y="5622845"/>
            <a:ext cx="37837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F4B675E5-C947-4EE7-4E03-2EFF8C437017}"/>
              </a:ext>
            </a:extLst>
          </p:cNvPr>
          <p:cNvCxnSpPr>
            <a:cxnSpLocks/>
          </p:cNvCxnSpPr>
          <p:nvPr/>
        </p:nvCxnSpPr>
        <p:spPr>
          <a:xfrm rot="18000000" flipV="1">
            <a:off x="2093765" y="4311484"/>
            <a:ext cx="30284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94769C36-AD61-B709-3CBE-048E7ED8CF5B}"/>
              </a:ext>
            </a:extLst>
          </p:cNvPr>
          <p:cNvSpPr txBox="1"/>
          <p:nvPr/>
        </p:nvSpPr>
        <p:spPr>
          <a:xfrm>
            <a:off x="677334" y="2169126"/>
            <a:ext cx="4635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latin typeface="+mj-lt"/>
              </a:rPr>
              <a:t>1. Align the </a:t>
            </a:r>
            <a:r>
              <a:rPr lang="en-US" altLang="zh-HK" sz="2000" dirty="0" err="1">
                <a:latin typeface="+mj-lt"/>
              </a:rPr>
              <a:t>Micro:bit</a:t>
            </a:r>
            <a:r>
              <a:rPr lang="en-US" altLang="zh-HK" sz="2000" dirty="0">
                <a:latin typeface="+mj-lt"/>
              </a:rPr>
              <a:t> with the first arm, then press “A”</a:t>
            </a:r>
            <a:endParaRPr lang="zh-HK" altLang="en-US" sz="2000" dirty="0">
              <a:latin typeface="+mj-lt"/>
            </a:endParaRPr>
          </a:p>
        </p:txBody>
      </p:sp>
      <p:pic>
        <p:nvPicPr>
          <p:cNvPr id="16" name="Picture 4" descr="最新版 BBC micro:bit 的正面和背面特寫">
            <a:extLst>
              <a:ext uri="{FF2B5EF4-FFF2-40B4-BE49-F238E27FC236}">
                <a16:creationId xmlns:a16="http://schemas.microsoft.com/office/drawing/2014/main" id="{7C9DFC94-55C6-97FB-4E87-BA06F2303C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36"/>
          <a:stretch/>
        </p:blipFill>
        <p:spPr bwMode="auto">
          <a:xfrm rot="5400000">
            <a:off x="6824003" y="4838887"/>
            <a:ext cx="1526469" cy="132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直線接點 16">
            <a:extLst>
              <a:ext uri="{FF2B5EF4-FFF2-40B4-BE49-F238E27FC236}">
                <a16:creationId xmlns:a16="http://schemas.microsoft.com/office/drawing/2014/main" id="{B382B51B-DC03-5E90-8E39-12887CAC6618}"/>
              </a:ext>
            </a:extLst>
          </p:cNvPr>
          <p:cNvCxnSpPr>
            <a:cxnSpLocks/>
          </p:cNvCxnSpPr>
          <p:nvPr/>
        </p:nvCxnSpPr>
        <p:spPr>
          <a:xfrm>
            <a:off x="5695376" y="5622844"/>
            <a:ext cx="37837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>
            <a:extLst>
              <a:ext uri="{FF2B5EF4-FFF2-40B4-BE49-F238E27FC236}">
                <a16:creationId xmlns:a16="http://schemas.microsoft.com/office/drawing/2014/main" id="{EA644C44-432A-E010-82CB-9BCCE1B2014F}"/>
              </a:ext>
            </a:extLst>
          </p:cNvPr>
          <p:cNvCxnSpPr>
            <a:cxnSpLocks/>
          </p:cNvCxnSpPr>
          <p:nvPr/>
        </p:nvCxnSpPr>
        <p:spPr>
          <a:xfrm rot="18000000" flipV="1">
            <a:off x="6763005" y="4311483"/>
            <a:ext cx="30284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1E7F2BF6-FE19-E432-0FAB-8D68627702A9}"/>
              </a:ext>
            </a:extLst>
          </p:cNvPr>
          <p:cNvSpPr txBox="1"/>
          <p:nvPr/>
        </p:nvSpPr>
        <p:spPr>
          <a:xfrm>
            <a:off x="5695376" y="2169126"/>
            <a:ext cx="42053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latin typeface="+mj-lt"/>
              </a:rPr>
              <a:t>2. Rotate the </a:t>
            </a:r>
            <a:r>
              <a:rPr lang="en-US" altLang="zh-HK" sz="2000" dirty="0" err="1">
                <a:latin typeface="+mj-lt"/>
              </a:rPr>
              <a:t>Micro:bit</a:t>
            </a:r>
            <a:r>
              <a:rPr lang="en-US" altLang="zh-HK" sz="2000" dirty="0">
                <a:latin typeface="+mj-lt"/>
              </a:rPr>
              <a:t> </a:t>
            </a:r>
            <a:r>
              <a:rPr lang="en-US" altLang="zh-HK" sz="2000" b="1" dirty="0">
                <a:solidFill>
                  <a:srgbClr val="FF0000"/>
                </a:solidFill>
                <a:latin typeface="+mj-lt"/>
              </a:rPr>
              <a:t>clockwise</a:t>
            </a:r>
            <a:r>
              <a:rPr lang="en-US" altLang="zh-HK" sz="2000" dirty="0">
                <a:latin typeface="+mj-lt"/>
              </a:rPr>
              <a:t> to align it with the second arm, then press “B”</a:t>
            </a:r>
            <a:endParaRPr lang="zh-HK" altLang="en-US" sz="2000" dirty="0">
              <a:latin typeface="+mj-lt"/>
            </a:endParaRPr>
          </a:p>
        </p:txBody>
      </p:sp>
      <p:cxnSp>
        <p:nvCxnSpPr>
          <p:cNvPr id="21" name="直線單箭頭接點 20">
            <a:extLst>
              <a:ext uri="{FF2B5EF4-FFF2-40B4-BE49-F238E27FC236}">
                <a16:creationId xmlns:a16="http://schemas.microsoft.com/office/drawing/2014/main" id="{E7686818-A910-64C9-119A-95AAD69F59F3}"/>
              </a:ext>
            </a:extLst>
          </p:cNvPr>
          <p:cNvCxnSpPr>
            <a:cxnSpLocks/>
          </p:cNvCxnSpPr>
          <p:nvPr/>
        </p:nvCxnSpPr>
        <p:spPr>
          <a:xfrm flipV="1">
            <a:off x="2950890" y="4067175"/>
            <a:ext cx="802109" cy="137360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B5FFEA80-FFE2-1B7B-2B27-453B2280222F}"/>
              </a:ext>
            </a:extLst>
          </p:cNvPr>
          <p:cNvCxnSpPr>
            <a:cxnSpLocks/>
          </p:cNvCxnSpPr>
          <p:nvPr/>
        </p:nvCxnSpPr>
        <p:spPr>
          <a:xfrm>
            <a:off x="7360783" y="5622843"/>
            <a:ext cx="2118317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弧形 28">
            <a:extLst>
              <a:ext uri="{FF2B5EF4-FFF2-40B4-BE49-F238E27FC236}">
                <a16:creationId xmlns:a16="http://schemas.microsoft.com/office/drawing/2014/main" id="{3B35A252-2E62-7BBC-3C07-8A66A9BA94CD}"/>
              </a:ext>
            </a:extLst>
          </p:cNvPr>
          <p:cNvSpPr/>
          <p:nvPr/>
        </p:nvSpPr>
        <p:spPr>
          <a:xfrm>
            <a:off x="6397686" y="4500411"/>
            <a:ext cx="2244863" cy="2244863"/>
          </a:xfrm>
          <a:prstGeom prst="arc">
            <a:avLst>
              <a:gd name="adj1" fmla="val 18160871"/>
              <a:gd name="adj2" fmla="val 0"/>
            </a:avLst>
          </a:prstGeom>
          <a:ln w="76200">
            <a:solidFill>
              <a:srgbClr val="FF0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87844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principle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0C5D9F4-E42C-CCD6-6BF3-C78146153E78}"/>
              </a:ext>
            </a:extLst>
          </p:cNvPr>
          <p:cNvSpPr txBox="1"/>
          <p:nvPr/>
        </p:nvSpPr>
        <p:spPr>
          <a:xfrm>
            <a:off x="5876131" y="6110634"/>
            <a:ext cx="4229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200" dirty="0">
                <a:latin typeface="+mj-lt"/>
              </a:rPr>
              <a:t>http://academic.brooklyn.cuny.edu/geology/leveson/core/linksa/comp.html</a:t>
            </a:r>
            <a:endParaRPr lang="zh-HK" altLang="en-US" sz="1200" dirty="0">
              <a:latin typeface="+mj-lt"/>
            </a:endParaRPr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467FD9C5-856A-8FC8-34D1-A8B85776F0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418666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Step 1:</a:t>
            </a:r>
            <a:br>
              <a:rPr lang="en-US" altLang="zh-HK" dirty="0"/>
            </a:br>
            <a:r>
              <a:rPr lang="en-US" altLang="zh-HK" dirty="0"/>
              <a:t>The </a:t>
            </a:r>
            <a:r>
              <a:rPr lang="en-US" altLang="zh-HK" dirty="0" err="1"/>
              <a:t>Micro:bit</a:t>
            </a:r>
            <a:r>
              <a:rPr lang="en-US" altLang="zh-HK" dirty="0"/>
              <a:t> measures the true bearing of the first arm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Step 2:</a:t>
            </a:r>
            <a:br>
              <a:rPr lang="en-US" altLang="zh-HK" dirty="0"/>
            </a:br>
            <a:r>
              <a:rPr lang="en-US" altLang="zh-HK" dirty="0"/>
              <a:t>The </a:t>
            </a:r>
            <a:r>
              <a:rPr lang="en-US" altLang="zh-HK" dirty="0" err="1"/>
              <a:t>Micro:bit</a:t>
            </a:r>
            <a:r>
              <a:rPr lang="en-US" altLang="zh-HK" dirty="0"/>
              <a:t> measures the true bearing of the second arm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Step 3:</a:t>
            </a:r>
            <a:br>
              <a:rPr lang="en-US" altLang="zh-HK" dirty="0"/>
            </a:br>
            <a:r>
              <a:rPr lang="en-US" altLang="zh-HK" dirty="0"/>
              <a:t>The </a:t>
            </a:r>
            <a:r>
              <a:rPr lang="en-US" altLang="zh-HK" dirty="0" err="1"/>
              <a:t>Micro:bit</a:t>
            </a:r>
            <a:r>
              <a:rPr lang="en-US" altLang="zh-HK" dirty="0"/>
              <a:t> subtracts the two values to get the size of the angle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D5551437-2529-E1D1-3DFA-D1A7540B8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8093" y="2191717"/>
            <a:ext cx="330517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2FAC6776-33C4-790C-AB62-3EF8745CB0C1}"/>
              </a:ext>
            </a:extLst>
          </p:cNvPr>
          <p:cNvCxnSpPr>
            <a:cxnSpLocks/>
          </p:cNvCxnSpPr>
          <p:nvPr/>
        </p:nvCxnSpPr>
        <p:spPr>
          <a:xfrm>
            <a:off x="8045698" y="3907280"/>
            <a:ext cx="150884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弧形 13">
            <a:extLst>
              <a:ext uri="{FF2B5EF4-FFF2-40B4-BE49-F238E27FC236}">
                <a16:creationId xmlns:a16="http://schemas.microsoft.com/office/drawing/2014/main" id="{DB3DAE33-0E36-BD5D-B555-76E5A6BE9570}"/>
              </a:ext>
            </a:extLst>
          </p:cNvPr>
          <p:cNvSpPr/>
          <p:nvPr/>
        </p:nvSpPr>
        <p:spPr>
          <a:xfrm>
            <a:off x="7567418" y="3429000"/>
            <a:ext cx="956560" cy="956560"/>
          </a:xfrm>
          <a:prstGeom prst="arc">
            <a:avLst>
              <a:gd name="adj1" fmla="val 16237782"/>
              <a:gd name="adj2" fmla="val 17945009"/>
            </a:avLst>
          </a:prstGeom>
          <a:solidFill>
            <a:srgbClr val="00FFFF"/>
          </a:solidFill>
          <a:ln w="76200">
            <a:noFil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687F2D37-D5F1-C0FF-7334-35710A8100EB}"/>
              </a:ext>
            </a:extLst>
          </p:cNvPr>
          <p:cNvSpPr/>
          <p:nvPr/>
        </p:nvSpPr>
        <p:spPr>
          <a:xfrm>
            <a:off x="7661771" y="3523353"/>
            <a:ext cx="767854" cy="767854"/>
          </a:xfrm>
          <a:prstGeom prst="arc">
            <a:avLst>
              <a:gd name="adj1" fmla="val 16237782"/>
              <a:gd name="adj2" fmla="val 21551921"/>
            </a:avLst>
          </a:prstGeom>
          <a:solidFill>
            <a:srgbClr val="FFFF00"/>
          </a:solidFill>
          <a:ln w="76200">
            <a:noFil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61DD5493-DA12-339B-3CEF-CA3082013DA2}"/>
              </a:ext>
            </a:extLst>
          </p:cNvPr>
          <p:cNvCxnSpPr>
            <a:cxnSpLocks/>
          </p:cNvCxnSpPr>
          <p:nvPr/>
        </p:nvCxnSpPr>
        <p:spPr>
          <a:xfrm flipV="1">
            <a:off x="8045698" y="2533678"/>
            <a:ext cx="802109" cy="137360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弧形 15">
            <a:extLst>
              <a:ext uri="{FF2B5EF4-FFF2-40B4-BE49-F238E27FC236}">
                <a16:creationId xmlns:a16="http://schemas.microsoft.com/office/drawing/2014/main" id="{230F9F5E-4C53-F536-02CE-07C128572EAF}"/>
              </a:ext>
            </a:extLst>
          </p:cNvPr>
          <p:cNvSpPr/>
          <p:nvPr/>
        </p:nvSpPr>
        <p:spPr>
          <a:xfrm>
            <a:off x="7767482" y="3615261"/>
            <a:ext cx="584038" cy="584038"/>
          </a:xfrm>
          <a:prstGeom prst="arc">
            <a:avLst>
              <a:gd name="adj1" fmla="val 17959024"/>
              <a:gd name="adj2" fmla="val 21551921"/>
            </a:avLst>
          </a:prstGeom>
          <a:solidFill>
            <a:srgbClr val="FF00FF"/>
          </a:solidFill>
          <a:ln w="76200">
            <a:noFil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4985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41513"/>
          </a:xfrm>
        </p:spPr>
        <p:txBody>
          <a:bodyPr>
            <a:normAutofit/>
          </a:bodyPr>
          <a:lstStyle/>
          <a:p>
            <a:r>
              <a:rPr lang="en-US"/>
              <a:t>Rundown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0142581"/>
              </p:ext>
            </p:extLst>
          </p:nvPr>
        </p:nvGraphicFramePr>
        <p:xfrm>
          <a:off x="677332" y="1664583"/>
          <a:ext cx="9612000" cy="37800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092474">
                  <a:extLst>
                    <a:ext uri="{9D8B030D-6E8A-4147-A177-3AD203B41FA5}">
                      <a16:colId xmlns:a16="http://schemas.microsoft.com/office/drawing/2014/main" val="2503949463"/>
                    </a:ext>
                  </a:extLst>
                </a:gridCol>
                <a:gridCol w="8519526">
                  <a:extLst>
                    <a:ext uri="{9D8B030D-6E8A-4147-A177-3AD203B41FA5}">
                      <a16:colId xmlns:a16="http://schemas.microsoft.com/office/drawing/2014/main" val="3476796693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>
                          <a:effectLst/>
                          <a:latin typeface="+mj-lt"/>
                          <a:cs typeface="Calibri" panose="020F0502020204030204" pitchFamily="34" charset="0"/>
                        </a:rPr>
                        <a:t>Introduction </a:t>
                      </a:r>
                      <a:endParaRPr lang="en-US" sz="2800" b="1" dirty="0">
                        <a:effectLst/>
                        <a:latin typeface="+mj-lt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1860257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Micro:bit</a:t>
                      </a:r>
                      <a:r>
                        <a:rPr lang="en-US" sz="2800" b="1" dirty="0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 Protractor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6880821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800" b="1" i="0" dirty="0" err="1">
                          <a:effectLst/>
                          <a:latin typeface="+mj-lt"/>
                          <a:cs typeface="Calibri" panose="020F0502020204030204" pitchFamily="34" charset="0"/>
                        </a:rPr>
                        <a:t>Micro:bit</a:t>
                      </a:r>
                      <a:r>
                        <a:rPr lang="en-US" altLang="zh-TW" sz="2800" b="1" i="0" dirty="0">
                          <a:effectLst/>
                          <a:latin typeface="+mj-lt"/>
                          <a:cs typeface="Calibri" panose="020F0502020204030204" pitchFamily="34" charset="0"/>
                        </a:rPr>
                        <a:t> Inclinometer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7205533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800" b="1" i="0" dirty="0">
                          <a:effectLst/>
                          <a:latin typeface="+mj-lt"/>
                          <a:cs typeface="Calibri" panose="020F0502020204030204" pitchFamily="34" charset="0"/>
                        </a:rPr>
                        <a:t>Machine Learning and Mathematics Lesson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7614864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+mj-lt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2800" b="1" dirty="0">
                          <a:effectLst/>
                          <a:latin typeface="+mj-lt"/>
                          <a:cs typeface="Calibri" panose="020F0502020204030204" pitchFamily="34" charset="0"/>
                        </a:rPr>
                        <a:t>Summary and</a:t>
                      </a:r>
                      <a:r>
                        <a:rPr lang="en-US" altLang="zh-TW" sz="2800" b="1" baseline="0" dirty="0">
                          <a:effectLst/>
                          <a:latin typeface="+mj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TW" sz="2800" b="1" baseline="0" dirty="0" err="1">
                          <a:effectLst/>
                          <a:latin typeface="+mj-lt"/>
                          <a:cs typeface="Calibri" panose="020F0502020204030204" pitchFamily="34" charset="0"/>
                        </a:rPr>
                        <a:t>QnA</a:t>
                      </a:r>
                      <a:endParaRPr lang="en-US" altLang="zh-TW" sz="28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4679305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285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8E991A-E31B-D992-33A9-01FC9837A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Measure the size of the following angles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8A636DD-7849-83A3-00FD-28671BFCE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20</a:t>
            </a:fld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30E70E06-86CA-4960-067D-447A25E6ECB1}"/>
              </a:ext>
            </a:extLst>
          </p:cNvPr>
          <p:cNvCxnSpPr>
            <a:cxnSpLocks/>
          </p:cNvCxnSpPr>
          <p:nvPr/>
        </p:nvCxnSpPr>
        <p:spPr>
          <a:xfrm>
            <a:off x="2499169" y="5168901"/>
            <a:ext cx="195898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F5038E15-942D-3365-AC2D-9CA3F231D1BE}"/>
              </a:ext>
            </a:extLst>
          </p:cNvPr>
          <p:cNvCxnSpPr>
            <a:cxnSpLocks/>
          </p:cNvCxnSpPr>
          <p:nvPr/>
        </p:nvCxnSpPr>
        <p:spPr>
          <a:xfrm rot="86400000">
            <a:off x="803345" y="3745932"/>
            <a:ext cx="1695825" cy="142296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弧形 7">
            <a:extLst>
              <a:ext uri="{FF2B5EF4-FFF2-40B4-BE49-F238E27FC236}">
                <a16:creationId xmlns:a16="http://schemas.microsoft.com/office/drawing/2014/main" id="{ED2DA545-21E0-7335-183D-8C254C5A81B9}"/>
              </a:ext>
            </a:extLst>
          </p:cNvPr>
          <p:cNvSpPr/>
          <p:nvPr/>
        </p:nvSpPr>
        <p:spPr>
          <a:xfrm>
            <a:off x="2041968" y="4711699"/>
            <a:ext cx="914400" cy="914400"/>
          </a:xfrm>
          <a:prstGeom prst="arc">
            <a:avLst>
              <a:gd name="adj1" fmla="val 13253888"/>
              <a:gd name="adj2" fmla="val 21537818"/>
            </a:avLst>
          </a:prstGeom>
          <a:noFill/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B6F10FA3-48DA-EA0B-12BD-417D6C2696D7}"/>
              </a:ext>
            </a:extLst>
          </p:cNvPr>
          <p:cNvCxnSpPr>
            <a:cxnSpLocks/>
          </p:cNvCxnSpPr>
          <p:nvPr/>
        </p:nvCxnSpPr>
        <p:spPr>
          <a:xfrm>
            <a:off x="6500492" y="5168900"/>
            <a:ext cx="195898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7DBA28AB-1DC5-A652-3754-52B5449FEF7C}"/>
              </a:ext>
            </a:extLst>
          </p:cNvPr>
          <p:cNvCxnSpPr>
            <a:cxnSpLocks/>
          </p:cNvCxnSpPr>
          <p:nvPr/>
        </p:nvCxnSpPr>
        <p:spPr>
          <a:xfrm rot="18000000" flipV="1">
            <a:off x="5743379" y="3857539"/>
            <a:ext cx="30284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弧形 10">
            <a:extLst>
              <a:ext uri="{FF2B5EF4-FFF2-40B4-BE49-F238E27FC236}">
                <a16:creationId xmlns:a16="http://schemas.microsoft.com/office/drawing/2014/main" id="{F64746F0-B61E-95FF-80C2-BB9B2D6D7C3F}"/>
              </a:ext>
            </a:extLst>
          </p:cNvPr>
          <p:cNvSpPr/>
          <p:nvPr/>
        </p:nvSpPr>
        <p:spPr>
          <a:xfrm>
            <a:off x="6076942" y="4711699"/>
            <a:ext cx="914400" cy="914400"/>
          </a:xfrm>
          <a:prstGeom prst="arc">
            <a:avLst>
              <a:gd name="adj1" fmla="val 320515"/>
              <a:gd name="adj2" fmla="val 17674030"/>
            </a:avLst>
          </a:prstGeom>
          <a:noFill/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914598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Modify</a:t>
            </a:r>
            <a:r>
              <a:rPr lang="zh-TW" altLang="en-US" dirty="0"/>
              <a:t> </a:t>
            </a:r>
            <a:r>
              <a:rPr lang="en-US" altLang="zh-TW" dirty="0"/>
              <a:t>the</a:t>
            </a:r>
            <a:r>
              <a:rPr lang="en-US" dirty="0"/>
              <a:t> protractor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21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0A80D1A5-A239-2957-F1BF-25DDF3D7E196}"/>
              </a:ext>
            </a:extLst>
          </p:cNvPr>
          <p:cNvGrpSpPr/>
          <p:nvPr/>
        </p:nvGrpSpPr>
        <p:grpSpPr>
          <a:xfrm rot="18900000">
            <a:off x="472914" y="2640563"/>
            <a:ext cx="3657600" cy="3305175"/>
            <a:chOff x="6085681" y="2339354"/>
            <a:chExt cx="3657600" cy="3305175"/>
          </a:xfrm>
        </p:grpSpPr>
        <p:pic>
          <p:nvPicPr>
            <p:cNvPr id="3" name="Picture 4">
              <a:extLst>
                <a:ext uri="{FF2B5EF4-FFF2-40B4-BE49-F238E27FC236}">
                  <a16:creationId xmlns:a16="http://schemas.microsoft.com/office/drawing/2014/main" id="{8BC7A1A7-7256-060F-AB7F-426A54647E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700000">
              <a:off x="6261893" y="2163142"/>
              <a:ext cx="3305175" cy="3657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A1B7A624-D972-BA06-1203-2FB7F7BA1B47}"/>
                </a:ext>
              </a:extLst>
            </p:cNvPr>
            <p:cNvSpPr/>
            <p:nvPr/>
          </p:nvSpPr>
          <p:spPr>
            <a:xfrm>
              <a:off x="7567418" y="3429000"/>
              <a:ext cx="956560" cy="956560"/>
            </a:xfrm>
            <a:prstGeom prst="arc">
              <a:avLst>
                <a:gd name="adj1" fmla="val 19114741"/>
                <a:gd name="adj2" fmla="val 17945009"/>
              </a:avLst>
            </a:prstGeom>
            <a:solidFill>
              <a:srgbClr val="00FFFF"/>
            </a:solidFill>
            <a:ln w="76200">
              <a:noFill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B9830224-B21F-4A41-8577-A4951363288B}"/>
                </a:ext>
              </a:extLst>
            </p:cNvPr>
            <p:cNvSpPr/>
            <p:nvPr/>
          </p:nvSpPr>
          <p:spPr>
            <a:xfrm>
              <a:off x="7661771" y="3523353"/>
              <a:ext cx="767854" cy="767854"/>
            </a:xfrm>
            <a:prstGeom prst="arc">
              <a:avLst>
                <a:gd name="adj1" fmla="val 19054565"/>
                <a:gd name="adj2" fmla="val 21551921"/>
              </a:avLst>
            </a:prstGeom>
            <a:solidFill>
              <a:srgbClr val="FFFF00"/>
            </a:solidFill>
            <a:ln w="76200">
              <a:noFill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9" name="直線單箭頭接點 8">
              <a:extLst>
                <a:ext uri="{FF2B5EF4-FFF2-40B4-BE49-F238E27FC236}">
                  <a16:creationId xmlns:a16="http://schemas.microsoft.com/office/drawing/2014/main" id="{0C6B2814-E9D5-FA5A-51A7-EA326557CD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45698" y="2533678"/>
              <a:ext cx="802109" cy="137360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線單箭頭接點 4">
              <a:extLst>
                <a:ext uri="{FF2B5EF4-FFF2-40B4-BE49-F238E27FC236}">
                  <a16:creationId xmlns:a16="http://schemas.microsoft.com/office/drawing/2014/main" id="{00152D85-5C72-2242-6A09-6FCB145113B2}"/>
                </a:ext>
              </a:extLst>
            </p:cNvPr>
            <p:cNvCxnSpPr>
              <a:cxnSpLocks/>
            </p:cNvCxnSpPr>
            <p:nvPr/>
          </p:nvCxnSpPr>
          <p:spPr>
            <a:xfrm>
              <a:off x="8045698" y="3907280"/>
              <a:ext cx="1508844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內容版面配置區 15">
            <a:extLst>
              <a:ext uri="{FF2B5EF4-FFF2-40B4-BE49-F238E27FC236}">
                <a16:creationId xmlns:a16="http://schemas.microsoft.com/office/drawing/2014/main" id="{557B181A-001B-24D8-6469-07825E99A2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541851" y="1930400"/>
            <a:ext cx="5390762" cy="4217342"/>
          </a:xfrm>
        </p:spPr>
      </p:pic>
    </p:spTree>
    <p:extLst>
      <p:ext uri="{BB962C8B-B14F-4D97-AF65-F5344CB8AC3E}">
        <p14:creationId xmlns:p14="http://schemas.microsoft.com/office/powerpoint/2010/main" val="2423782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0F242F6-C530-6342-8DD1-D60A2C216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Online resource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4AD8839-1207-2AC9-690E-D6F3D7650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https://microbit.org/projects/make-it-code-it/spirit-level/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710FE5A-6974-C8DE-94BB-4A540A803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8B3EB96-ABBE-525D-80FE-BE6CA1A3E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438" y="2588496"/>
            <a:ext cx="6627523" cy="380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1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2: Trigonometry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14" name="內容版面配置區 13">
            <a:extLst>
              <a:ext uri="{FF2B5EF4-FFF2-40B4-BE49-F238E27FC236}">
                <a16:creationId xmlns:a16="http://schemas.microsoft.com/office/drawing/2014/main" id="{6519B343-DFD5-4CF2-02B4-37B8CAC97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Junior</a:t>
            </a:r>
            <a:r>
              <a:rPr lang="zh-TW" altLang="en-US" dirty="0"/>
              <a:t> </a:t>
            </a:r>
            <a:r>
              <a:rPr lang="en-US" altLang="zh-TW" dirty="0"/>
              <a:t>Secondary Curriculum: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zh-TW" dirty="0"/>
          </a:p>
          <a:p>
            <a:pPr>
              <a:buFont typeface="Arial" panose="020B0604020202020204" pitchFamily="34" charset="0"/>
              <a:buChar char="•"/>
            </a:pPr>
            <a:endParaRPr lang="en-US" altLang="zh-TW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HKDSE Compulsory Part Curriculum: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zh-TW" dirty="0"/>
          </a:p>
          <a:p>
            <a:pPr>
              <a:buFont typeface="Arial" panose="020B0604020202020204" pitchFamily="34" charset="0"/>
              <a:buChar char="•"/>
            </a:pPr>
            <a:endParaRPr lang="en-US" altLang="zh-TW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HKDSE Module 2 Curriculum:</a:t>
            </a:r>
            <a:br>
              <a:rPr lang="en-US" altLang="zh-TW" dirty="0"/>
            </a:br>
            <a:endParaRPr lang="en-US" altLang="zh-TW" dirty="0"/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0D9AB8B6-3DE7-26A9-733E-9C9DCBFF0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577" y="5181451"/>
            <a:ext cx="2476846" cy="106694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1E66EEC1-B384-9976-3DAF-E89F793EB4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3037" y="3667090"/>
            <a:ext cx="1886213" cy="771633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id="{01CF9A84-8DDB-4BF4-3EFF-1F0E2C6DC8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5668" y="2213655"/>
            <a:ext cx="1857634" cy="46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29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Activity 2: Trigonometry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24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9CC44DBF-C9E4-C851-F5E4-8B05B6635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9347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Learning element: Angle of elevation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Common problem focus: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Calculate distance between observer and object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Find height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Find angle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zh-HK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Activity: Build an Inclinometer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Turn mathematics knowledge into real application!</a:t>
            </a:r>
          </a:p>
          <a:p>
            <a:pPr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grpSp>
        <p:nvGrpSpPr>
          <p:cNvPr id="47" name="群組 46">
            <a:extLst>
              <a:ext uri="{FF2B5EF4-FFF2-40B4-BE49-F238E27FC236}">
                <a16:creationId xmlns:a16="http://schemas.microsoft.com/office/drawing/2014/main" id="{111137AB-19E5-6132-0642-01140F24026A}"/>
              </a:ext>
            </a:extLst>
          </p:cNvPr>
          <p:cNvGrpSpPr/>
          <p:nvPr/>
        </p:nvGrpSpPr>
        <p:grpSpPr>
          <a:xfrm>
            <a:off x="7759083" y="2805344"/>
            <a:ext cx="3302494" cy="3133817"/>
            <a:chOff x="7759083" y="2805344"/>
            <a:chExt cx="3302494" cy="3133817"/>
          </a:xfrm>
        </p:grpSpPr>
        <p:grpSp>
          <p:nvGrpSpPr>
            <p:cNvPr id="37" name="群組 36">
              <a:extLst>
                <a:ext uri="{FF2B5EF4-FFF2-40B4-BE49-F238E27FC236}">
                  <a16:creationId xmlns:a16="http://schemas.microsoft.com/office/drawing/2014/main" id="{082DF219-C18C-8EE4-EED4-477B386B403B}"/>
                </a:ext>
              </a:extLst>
            </p:cNvPr>
            <p:cNvGrpSpPr/>
            <p:nvPr/>
          </p:nvGrpSpPr>
          <p:grpSpPr>
            <a:xfrm>
              <a:off x="7759083" y="2805344"/>
              <a:ext cx="3302494" cy="3133817"/>
              <a:chOff x="7759083" y="2805344"/>
              <a:chExt cx="3302494" cy="3133817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4AFB49D1-8DCC-558F-BF21-6BF582C0559A}"/>
                  </a:ext>
                </a:extLst>
              </p:cNvPr>
              <p:cNvSpPr/>
              <p:nvPr/>
            </p:nvSpPr>
            <p:spPr>
              <a:xfrm>
                <a:off x="7759083" y="2805344"/>
                <a:ext cx="3302494" cy="31338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35" name="群組 34">
                <a:extLst>
                  <a:ext uri="{FF2B5EF4-FFF2-40B4-BE49-F238E27FC236}">
                    <a16:creationId xmlns:a16="http://schemas.microsoft.com/office/drawing/2014/main" id="{F748AF6B-3A91-3338-5B8F-6BAB1991D804}"/>
                  </a:ext>
                </a:extLst>
              </p:cNvPr>
              <p:cNvGrpSpPr/>
              <p:nvPr/>
            </p:nvGrpSpPr>
            <p:grpSpPr>
              <a:xfrm>
                <a:off x="7883371" y="2961027"/>
                <a:ext cx="3125075" cy="2862724"/>
                <a:chOff x="7883371" y="2961027"/>
                <a:chExt cx="3125075" cy="2862724"/>
              </a:xfrm>
            </p:grpSpPr>
            <p:grpSp>
              <p:nvGrpSpPr>
                <p:cNvPr id="30" name="群組 29">
                  <a:extLst>
                    <a:ext uri="{FF2B5EF4-FFF2-40B4-BE49-F238E27FC236}">
                      <a16:creationId xmlns:a16="http://schemas.microsoft.com/office/drawing/2014/main" id="{24612620-4234-B23E-BA85-5B67C7CBA7F5}"/>
                    </a:ext>
                  </a:extLst>
                </p:cNvPr>
                <p:cNvGrpSpPr/>
                <p:nvPr/>
              </p:nvGrpSpPr>
              <p:grpSpPr>
                <a:xfrm>
                  <a:off x="7883371" y="2961027"/>
                  <a:ext cx="3009530" cy="2862724"/>
                  <a:chOff x="6187736" y="3923929"/>
                  <a:chExt cx="2183907" cy="2077375"/>
                </a:xfrm>
              </p:grpSpPr>
              <p:cxnSp>
                <p:nvCxnSpPr>
                  <p:cNvPr id="14" name="直線接點 13">
                    <a:extLst>
                      <a:ext uri="{FF2B5EF4-FFF2-40B4-BE49-F238E27FC236}">
                        <a16:creationId xmlns:a16="http://schemas.microsoft.com/office/drawing/2014/main" id="{BFD6F67A-C423-0C24-69A4-7D4753E80381}"/>
                      </a:ext>
                    </a:extLst>
                  </p:cNvPr>
                  <p:cNvCxnSpPr/>
                  <p:nvPr/>
                </p:nvCxnSpPr>
                <p:spPr>
                  <a:xfrm>
                    <a:off x="6187736" y="5708342"/>
                    <a:ext cx="2183907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線接點 14">
                    <a:extLst>
                      <a:ext uri="{FF2B5EF4-FFF2-40B4-BE49-F238E27FC236}">
                        <a16:creationId xmlns:a16="http://schemas.microsoft.com/office/drawing/2014/main" id="{33983A28-0C69-2495-642D-E0C77C0820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688062" y="3923930"/>
                    <a:ext cx="0" cy="1784412"/>
                  </a:xfrm>
                  <a:prstGeom prst="line">
                    <a:avLst/>
                  </a:prstGeom>
                  <a:ln w="285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接點 17">
                    <a:extLst>
                      <a:ext uri="{FF2B5EF4-FFF2-40B4-BE49-F238E27FC236}">
                        <a16:creationId xmlns:a16="http://schemas.microsoft.com/office/drawing/2014/main" id="{B6A5A29D-E996-D394-40C0-19B6BA8742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11519" y="4740676"/>
                    <a:ext cx="0" cy="967666"/>
                  </a:xfrm>
                  <a:prstGeom prst="line">
                    <a:avLst/>
                  </a:prstGeom>
                  <a:ln w="28575">
                    <a:solidFill>
                      <a:srgbClr val="FF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線接點 19">
                    <a:extLst>
                      <a:ext uri="{FF2B5EF4-FFF2-40B4-BE49-F238E27FC236}">
                        <a16:creationId xmlns:a16="http://schemas.microsoft.com/office/drawing/2014/main" id="{9E64CA48-CDF6-5EBA-2125-B457C9C7DD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711519" y="4740676"/>
                    <a:ext cx="976543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線接點 22">
                    <a:extLst>
                      <a:ext uri="{FF2B5EF4-FFF2-40B4-BE49-F238E27FC236}">
                        <a16:creationId xmlns:a16="http://schemas.microsoft.com/office/drawing/2014/main" id="{0B485774-D8CB-156C-3C9D-DE6C3BAB80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11519" y="3923930"/>
                    <a:ext cx="976543" cy="816745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接點 25">
                    <a:extLst>
                      <a:ext uri="{FF2B5EF4-FFF2-40B4-BE49-F238E27FC236}">
                        <a16:creationId xmlns:a16="http://schemas.microsoft.com/office/drawing/2014/main" id="{2324E05D-EDF8-BF43-A646-81070C947F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11519" y="3923929"/>
                    <a:ext cx="976543" cy="1784411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弧形 27">
                    <a:extLst>
                      <a:ext uri="{FF2B5EF4-FFF2-40B4-BE49-F238E27FC236}">
                        <a16:creationId xmlns:a16="http://schemas.microsoft.com/office/drawing/2014/main" id="{D7A2EBA6-87AD-AE03-92F9-97466A6A49C1}"/>
                      </a:ext>
                    </a:extLst>
                  </p:cNvPr>
                  <p:cNvSpPr/>
                  <p:nvPr/>
                </p:nvSpPr>
                <p:spPr>
                  <a:xfrm>
                    <a:off x="6418554" y="5415376"/>
                    <a:ext cx="585928" cy="585928"/>
                  </a:xfrm>
                  <a:prstGeom prst="arc">
                    <a:avLst>
                      <a:gd name="adj1" fmla="val 17913348"/>
                      <a:gd name="adj2" fmla="val 0"/>
                    </a:avLst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29" name="弧形 28">
                    <a:extLst>
                      <a:ext uri="{FF2B5EF4-FFF2-40B4-BE49-F238E27FC236}">
                        <a16:creationId xmlns:a16="http://schemas.microsoft.com/office/drawing/2014/main" id="{84D9F8BB-062E-4334-2ADD-13515881AB96}"/>
                      </a:ext>
                    </a:extLst>
                  </p:cNvPr>
                  <p:cNvSpPr/>
                  <p:nvPr/>
                </p:nvSpPr>
                <p:spPr>
                  <a:xfrm>
                    <a:off x="6418554" y="4427482"/>
                    <a:ext cx="585928" cy="585928"/>
                  </a:xfrm>
                  <a:prstGeom prst="arc">
                    <a:avLst>
                      <a:gd name="adj1" fmla="val 19513202"/>
                      <a:gd name="adj2" fmla="val 0"/>
                    </a:avLst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</p:grpSp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F647E244-65CF-0D4F-AE73-1AB0D6154B8C}"/>
                    </a:ext>
                  </a:extLst>
                </p:cNvPr>
                <p:cNvSpPr txBox="1"/>
                <p:nvPr/>
              </p:nvSpPr>
              <p:spPr>
                <a:xfrm>
                  <a:off x="8915456" y="4974840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Symbol" panose="05050102010706020507" pitchFamily="18" charset="2"/>
                    </a:rPr>
                    <a:t>a</a:t>
                  </a:r>
                  <a:endParaRPr lang="zh-HK" altLang="en-US" i="1" dirty="0">
                    <a:latin typeface="Symbol" panose="05050102010706020507" pitchFamily="18" charset="2"/>
                  </a:endParaRPr>
                </a:p>
              </p:txBody>
            </p:sp>
            <p:sp>
              <p:nvSpPr>
                <p:cNvPr id="32" name="文字方塊 31">
                  <a:extLst>
                    <a:ext uri="{FF2B5EF4-FFF2-40B4-BE49-F238E27FC236}">
                      <a16:creationId xmlns:a16="http://schemas.microsoft.com/office/drawing/2014/main" id="{06FA6943-D5C5-1BA8-F2B9-78ECBFE7F041}"/>
                    </a:ext>
                  </a:extLst>
                </p:cNvPr>
                <p:cNvSpPr txBox="1"/>
                <p:nvPr/>
              </p:nvSpPr>
              <p:spPr>
                <a:xfrm>
                  <a:off x="8978710" y="3700018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Symbol" panose="05050102010706020507" pitchFamily="18" charset="2"/>
                    </a:rPr>
                    <a:t>b</a:t>
                  </a:r>
                  <a:endParaRPr lang="zh-HK" altLang="en-US" i="1" dirty="0">
                    <a:latin typeface="Symbol" panose="05050102010706020507" pitchFamily="18" charset="2"/>
                  </a:endParaRPr>
                </a:p>
              </p:txBody>
            </p:sp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21953FF9-34EB-828C-76E6-BCC8E9632FDA}"/>
                    </a:ext>
                  </a:extLst>
                </p:cNvPr>
                <p:cNvSpPr txBox="1"/>
                <p:nvPr/>
              </p:nvSpPr>
              <p:spPr>
                <a:xfrm>
                  <a:off x="8221480" y="4513210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Myriad Pro" panose="020B0503030403020204" charset="0"/>
                    </a:rPr>
                    <a:t>h</a:t>
                  </a:r>
                  <a:endParaRPr lang="zh-HK" altLang="en-US" i="1" dirty="0">
                    <a:latin typeface="Myriad Pro" panose="020B0503030403020204" charset="0"/>
                  </a:endParaRPr>
                </a:p>
              </p:txBody>
            </p:sp>
            <p:sp>
              <p:nvSpPr>
                <p:cNvPr id="34" name="文字方塊 33">
                  <a:extLst>
                    <a:ext uri="{FF2B5EF4-FFF2-40B4-BE49-F238E27FC236}">
                      <a16:creationId xmlns:a16="http://schemas.microsoft.com/office/drawing/2014/main" id="{1766EC08-5C31-0129-A197-3A87310DC0D8}"/>
                    </a:ext>
                  </a:extLst>
                </p:cNvPr>
                <p:cNvSpPr txBox="1"/>
                <p:nvPr/>
              </p:nvSpPr>
              <p:spPr>
                <a:xfrm>
                  <a:off x="10014147" y="4058666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dirty="0">
                      <a:latin typeface="Myriad Pro" panose="020B0503030403020204" charset="0"/>
                    </a:rPr>
                    <a:t>?</a:t>
                  </a:r>
                  <a:endParaRPr lang="zh-HK" altLang="en-US" dirty="0">
                    <a:latin typeface="Myriad Pro" panose="020B0503030403020204" charset="0"/>
                  </a:endParaRPr>
                </a:p>
              </p:txBody>
            </p:sp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B69C7A10-E6DC-60DA-CE9B-D32015AC8AE2}"/>
                    </a:ext>
                  </a:extLst>
                </p:cNvPr>
                <p:cNvSpPr txBox="1"/>
                <p:nvPr/>
              </p:nvSpPr>
              <p:spPr>
                <a:xfrm>
                  <a:off x="9173490" y="5423093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Myriad Pro" panose="020B0503030403020204" charset="0"/>
                    </a:rPr>
                    <a:t>d</a:t>
                  </a:r>
                  <a:endParaRPr lang="zh-HK" altLang="en-US" i="1" dirty="0">
                    <a:latin typeface="Myriad Pro" panose="020B0503030403020204" charset="0"/>
                  </a:endParaRPr>
                </a:p>
              </p:txBody>
            </p:sp>
          </p:grpSp>
        </p:grpSp>
        <p:sp>
          <p:nvSpPr>
            <p:cNvPr id="45" name="手繪多邊形: 圖案 44">
              <a:extLst>
                <a:ext uri="{FF2B5EF4-FFF2-40B4-BE49-F238E27FC236}">
                  <a16:creationId xmlns:a16="http://schemas.microsoft.com/office/drawing/2014/main" id="{DD369334-26A1-983F-9F86-0D5D0C99AC6C}"/>
                </a:ext>
              </a:extLst>
            </p:cNvPr>
            <p:cNvSpPr/>
            <p:nvPr/>
          </p:nvSpPr>
          <p:spPr>
            <a:xfrm>
              <a:off x="9973009" y="5285831"/>
              <a:ext cx="128587" cy="116681"/>
            </a:xfrm>
            <a:custGeom>
              <a:avLst/>
              <a:gdLst>
                <a:gd name="connsiteX0" fmla="*/ 0 w 128587"/>
                <a:gd name="connsiteY0" fmla="*/ 0 h 116681"/>
                <a:gd name="connsiteX1" fmla="*/ 128587 w 128587"/>
                <a:gd name="connsiteY1" fmla="*/ 0 h 116681"/>
                <a:gd name="connsiteX2" fmla="*/ 128587 w 128587"/>
                <a:gd name="connsiteY2" fmla="*/ 116681 h 1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587" h="116681">
                  <a:moveTo>
                    <a:pt x="0" y="0"/>
                  </a:moveTo>
                  <a:lnTo>
                    <a:pt x="128587" y="0"/>
                  </a:lnTo>
                  <a:lnTo>
                    <a:pt x="128587" y="116681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手繪多邊形: 圖案 45">
              <a:extLst>
                <a:ext uri="{FF2B5EF4-FFF2-40B4-BE49-F238E27FC236}">
                  <a16:creationId xmlns:a16="http://schemas.microsoft.com/office/drawing/2014/main" id="{49F928D7-CF98-525B-495A-C94677D7639B}"/>
                </a:ext>
              </a:extLst>
            </p:cNvPr>
            <p:cNvSpPr/>
            <p:nvPr/>
          </p:nvSpPr>
          <p:spPr>
            <a:xfrm rot="16200000">
              <a:off x="8455822" y="5285831"/>
              <a:ext cx="128587" cy="116681"/>
            </a:xfrm>
            <a:custGeom>
              <a:avLst/>
              <a:gdLst>
                <a:gd name="connsiteX0" fmla="*/ 0 w 128587"/>
                <a:gd name="connsiteY0" fmla="*/ 0 h 116681"/>
                <a:gd name="connsiteX1" fmla="*/ 128587 w 128587"/>
                <a:gd name="connsiteY1" fmla="*/ 0 h 116681"/>
                <a:gd name="connsiteX2" fmla="*/ 128587 w 128587"/>
                <a:gd name="connsiteY2" fmla="*/ 116681 h 1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587" h="116681">
                  <a:moveTo>
                    <a:pt x="0" y="0"/>
                  </a:moveTo>
                  <a:lnTo>
                    <a:pt x="128587" y="0"/>
                  </a:lnTo>
                  <a:lnTo>
                    <a:pt x="128587" y="116681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218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Build an Inclinometer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25</a:t>
            </a:fld>
            <a:endParaRPr lang="zh-TW" altLang="en-US"/>
          </a:p>
        </p:txBody>
      </p:sp>
      <p:pic>
        <p:nvPicPr>
          <p:cNvPr id="9" name="內容版面配置區 8" descr="一張含有 電子產品, 纜線, 電子工程, 電氣線路 的圖片&#10;&#10;自動產生的描述">
            <a:extLst>
              <a:ext uri="{FF2B5EF4-FFF2-40B4-BE49-F238E27FC236}">
                <a16:creationId xmlns:a16="http://schemas.microsoft.com/office/drawing/2014/main" id="{A9D04511-71C8-BC23-3C22-54C01C1379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7" b="20129"/>
          <a:stretch/>
        </p:blipFill>
        <p:spPr>
          <a:xfrm>
            <a:off x="681480" y="2380909"/>
            <a:ext cx="4294188" cy="3853543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59D15692-DB0D-C6E6-E890-09A2AAE497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432998"/>
              </p:ext>
            </p:extLst>
          </p:nvPr>
        </p:nvGraphicFramePr>
        <p:xfrm>
          <a:off x="6191905" y="3169919"/>
          <a:ext cx="5410687" cy="2684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0168">
                  <a:extLst>
                    <a:ext uri="{9D8B030D-6E8A-4147-A177-3AD203B41FA5}">
                      <a16:colId xmlns:a16="http://schemas.microsoft.com/office/drawing/2014/main" val="4102015716"/>
                    </a:ext>
                  </a:extLst>
                </a:gridCol>
                <a:gridCol w="4160519">
                  <a:extLst>
                    <a:ext uri="{9D8B030D-6E8A-4147-A177-3AD203B41FA5}">
                      <a16:colId xmlns:a16="http://schemas.microsoft.com/office/drawing/2014/main" val="142311469"/>
                    </a:ext>
                  </a:extLst>
                </a:gridCol>
              </a:tblGrid>
              <a:tr h="39801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+mn-lt"/>
                        </a:rPr>
                        <a:t>Element</a:t>
                      </a:r>
                      <a:endParaRPr lang="en-HK" sz="1800" dirty="0">
                        <a:latin typeface="+mn-lt"/>
                        <a:ea typeface="DFKai-SB" panose="03000509000000000000" pitchFamily="65" charset="-12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+mn-lt"/>
                        </a:rPr>
                        <a:t>Corresponding knowledge</a:t>
                      </a:r>
                      <a:endParaRPr lang="en-HK" sz="1800" dirty="0">
                        <a:latin typeface="+mn-lt"/>
                        <a:ea typeface="DFKai-SB" panose="03000509000000000000" pitchFamily="65" charset="-12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68836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S</a:t>
                      </a:r>
                      <a:endParaRPr lang="en-HK" sz="2400" b="1" dirty="0">
                        <a:latin typeface="+mn-lt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+mn-lt"/>
                        </a:rPr>
                        <a:t>???</a:t>
                      </a:r>
                      <a:endParaRPr lang="en-HK" sz="1800" dirty="0">
                        <a:latin typeface="+mn-lt"/>
                        <a:ea typeface="DFKai-SB" panose="03000509000000000000" pitchFamily="65" charset="-12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8077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altLang="zh-TW" sz="2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T</a:t>
                      </a:r>
                      <a:endParaRPr lang="en-HK" sz="24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altLang="zh-TW" sz="1800" b="1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Micro:bit</a:t>
                      </a:r>
                      <a:endParaRPr lang="en-HK" sz="18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4322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E</a:t>
                      </a:r>
                      <a:endParaRPr lang="en-HK" sz="2400" b="1" dirty="0">
                        <a:latin typeface="+mn-lt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Physical</a:t>
                      </a:r>
                      <a:r>
                        <a:rPr lang="en-US" sz="1800" baseline="0" dirty="0">
                          <a:latin typeface="+mn-lt"/>
                        </a:rPr>
                        <a:t> part of the device</a:t>
                      </a:r>
                      <a:endParaRPr lang="en-HK" sz="1800" dirty="0">
                        <a:latin typeface="+mn-lt"/>
                        <a:ea typeface="DFKai-SB" panose="03000509000000000000" pitchFamily="65" charset="-12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1277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HK" sz="2400" b="1" dirty="0">
                        <a:solidFill>
                          <a:schemeClr val="tx1"/>
                        </a:solidFill>
                        <a:latin typeface="+mn-lt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solidFill>
                            <a:schemeClr val="tx1"/>
                          </a:solidFill>
                          <a:latin typeface="+mn-lt"/>
                        </a:rPr>
                        <a:t>Design of inclinometer</a:t>
                      </a:r>
                      <a:endParaRPr lang="en-HK" sz="1800" dirty="0">
                        <a:solidFill>
                          <a:schemeClr val="tx1"/>
                        </a:solidFill>
                        <a:latin typeface="+mn-lt"/>
                        <a:ea typeface="DFKai-SB" panose="03000509000000000000" pitchFamily="65" charset="-12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5627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M</a:t>
                      </a:r>
                      <a:endParaRPr lang="en-HK" sz="2400" b="1" dirty="0">
                        <a:latin typeface="+mn-lt"/>
                        <a:ea typeface="Cambria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+mn-lt"/>
                        </a:rPr>
                        <a:t>Angle of elevation / depression</a:t>
                      </a:r>
                      <a:endParaRPr lang="en-HK" sz="1800" dirty="0">
                        <a:latin typeface="+mn-lt"/>
                        <a:ea typeface="DFKai-SB" panose="03000509000000000000" pitchFamily="65" charset="-12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471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466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DD6B90-C9EF-19E3-8410-60B180C21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Module Board Used</a:t>
            </a:r>
            <a:endParaRPr lang="zh-HK" altLang="en-US" dirty="0"/>
          </a:p>
        </p:txBody>
      </p:sp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E683C9B2-1F11-6803-1544-B202E455CF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7094" y="2231650"/>
            <a:ext cx="4917850" cy="3739312"/>
          </a:xfr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06AF8D-B10B-3869-3462-DAEE4F654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26</a:t>
            </a:fld>
            <a:endParaRPr lang="zh-TW" altLang="en-US"/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9E804827-2277-D27D-5C33-C78BC6E2FF27}"/>
              </a:ext>
            </a:extLst>
          </p:cNvPr>
          <p:cNvSpPr/>
          <p:nvPr/>
        </p:nvSpPr>
        <p:spPr>
          <a:xfrm rot="1320331">
            <a:off x="4444860" y="2673256"/>
            <a:ext cx="697426" cy="4268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1618279C-27C0-B272-5EAE-2B823A331D15}"/>
              </a:ext>
            </a:extLst>
          </p:cNvPr>
          <p:cNvSpPr txBox="1"/>
          <p:nvPr/>
        </p:nvSpPr>
        <p:spPr>
          <a:xfrm>
            <a:off x="2517094" y="5995213"/>
            <a:ext cx="8011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200" dirty="0">
                <a:latin typeface="+mj-lt"/>
              </a:rPr>
              <a:t>https://world.taobao.com/item/599679388970.htm?spm=a21wu.10013406-tw.taglist-content.3.3a2c7a2exwXiud</a:t>
            </a:r>
            <a:endParaRPr lang="zh-HK" alt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5507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C48D5F7-D0D6-14FE-1870-703B129DC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Build an Inclinometer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96B5BF9-C091-06D2-27A7-9DD9A4EAA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Materials: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 err="1"/>
              <a:t>Micro:bit</a:t>
            </a:r>
            <a:r>
              <a:rPr lang="en-US" altLang="zh-HK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Expansion board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Laser launch module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DuPont wire x 3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Battery box (for portable usage)</a:t>
            </a:r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D45A1EB-5C7A-B70B-D647-C23E651B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5" name="內容版面配置區 8" descr="一張含有 電子產品, 纜線, 電子工程, 電氣線路 的圖片&#10;&#10;自動產生的描述">
            <a:extLst>
              <a:ext uri="{FF2B5EF4-FFF2-40B4-BE49-F238E27FC236}">
                <a16:creationId xmlns:a16="http://schemas.microsoft.com/office/drawing/2014/main" id="{B6206465-B92E-89C1-A834-DF3051996C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7" b="20129"/>
          <a:stretch/>
        </p:blipFill>
        <p:spPr>
          <a:xfrm>
            <a:off x="6846306" y="2187819"/>
            <a:ext cx="4294188" cy="385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953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626695-8750-52E0-9929-47FFF302C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Hardware</a:t>
            </a:r>
            <a:r>
              <a:rPr lang="zh-TW" altLang="en-US" dirty="0"/>
              <a:t> </a:t>
            </a:r>
            <a:r>
              <a:rPr lang="en-US" altLang="zh-TW" dirty="0"/>
              <a:t>Connection</a:t>
            </a:r>
            <a:endParaRPr lang="zh-HK" altLang="en-US" dirty="0"/>
          </a:p>
        </p:txBody>
      </p:sp>
      <p:pic>
        <p:nvPicPr>
          <p:cNvPr id="6" name="內容版面配置區 5" descr="一張含有 電子工程, 電子產品, 電路元件, 電子元件 的圖片&#10;&#10;自動產生的描述">
            <a:extLst>
              <a:ext uri="{FF2B5EF4-FFF2-40B4-BE49-F238E27FC236}">
                <a16:creationId xmlns:a16="http://schemas.microsoft.com/office/drawing/2014/main" id="{27D48BD0-52A0-3F34-27DC-D804DF2307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3" b="24573"/>
          <a:stretch/>
        </p:blipFill>
        <p:spPr>
          <a:xfrm>
            <a:off x="2103438" y="2153524"/>
            <a:ext cx="5745162" cy="3895564"/>
          </a:xfr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BCA8AE4-C933-76B9-F8CE-9A104278B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8191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90E856-8B2C-6A6C-8895-38456304B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Connection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A031C44-3388-AC61-3B04-7A6017CB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5" name="Content Placeholder 23">
            <a:extLst>
              <a:ext uri="{FF2B5EF4-FFF2-40B4-BE49-F238E27FC236}">
                <a16:creationId xmlns:a16="http://schemas.microsoft.com/office/drawing/2014/main" id="{7A7137A4-A923-2CB0-B4F6-58C754FA2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372" y="2775591"/>
            <a:ext cx="3234841" cy="2893690"/>
          </a:xfrm>
          <a:prstGeom prst="rect">
            <a:avLst/>
          </a:prstGeom>
        </p:spPr>
      </p:pic>
      <p:pic>
        <p:nvPicPr>
          <p:cNvPr id="6" name="Picture 6" descr="https://cdn.sanity.io/images/ajwvhvgo/production/8282340ee91d10582b2d1138e9a11029710deb49-790x635.png?w=653&amp;q=80&amp;fit=max&amp;auto=format">
            <a:extLst>
              <a:ext uri="{FF2B5EF4-FFF2-40B4-BE49-F238E27FC236}">
                <a16:creationId xmlns:a16="http://schemas.microsoft.com/office/drawing/2014/main" id="{63B717D5-86BF-B90C-7BE0-9A4F173791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0" r="4555" b="18837"/>
          <a:stretch/>
        </p:blipFill>
        <p:spPr bwMode="auto">
          <a:xfrm>
            <a:off x="4544576" y="1512611"/>
            <a:ext cx="2906939" cy="206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1">
            <a:extLst>
              <a:ext uri="{FF2B5EF4-FFF2-40B4-BE49-F238E27FC236}">
                <a16:creationId xmlns:a16="http://schemas.microsoft.com/office/drawing/2014/main" id="{65397221-C527-8B22-8AD0-86B4A6F2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5413"/>
              </p:ext>
            </p:extLst>
          </p:nvPr>
        </p:nvGraphicFramePr>
        <p:xfrm>
          <a:off x="7817629" y="4204847"/>
          <a:ext cx="372122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0307">
                  <a:extLst>
                    <a:ext uri="{9D8B030D-6E8A-4147-A177-3AD203B41FA5}">
                      <a16:colId xmlns:a16="http://schemas.microsoft.com/office/drawing/2014/main" val="119659833"/>
                    </a:ext>
                  </a:extLst>
                </a:gridCol>
                <a:gridCol w="930307">
                  <a:extLst>
                    <a:ext uri="{9D8B030D-6E8A-4147-A177-3AD203B41FA5}">
                      <a16:colId xmlns:a16="http://schemas.microsoft.com/office/drawing/2014/main" val="862001478"/>
                    </a:ext>
                  </a:extLst>
                </a:gridCol>
                <a:gridCol w="1860614">
                  <a:extLst>
                    <a:ext uri="{9D8B030D-6E8A-4147-A177-3AD203B41FA5}">
                      <a16:colId xmlns:a16="http://schemas.microsoft.com/office/drawing/2014/main" val="343542036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dirty="0" err="1">
                          <a:solidFill>
                            <a:schemeClr val="tx1"/>
                          </a:solidFill>
                          <a:latin typeface="+mn-lt"/>
                        </a:rPr>
                        <a:t>Micro:bit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+mn-lt"/>
                        </a:rPr>
                        <a:t>Laser Module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150592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+mn-lt"/>
                        </a:rPr>
                        <a:t>Pin0</a:t>
                      </a:r>
                      <a:endParaRPr lang="zh-TW" altLang="en-US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+mn-lt"/>
                        </a:rPr>
                        <a:t>SIG</a:t>
                      </a:r>
                      <a:endParaRPr lang="zh-TW" altLang="en-US" dirty="0">
                        <a:latin typeface="+mn-lt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+mn-lt"/>
                        </a:rPr>
                        <a:t>OUT</a:t>
                      </a:r>
                      <a:endParaRPr lang="zh-TW" alt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9808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>
                          <a:solidFill>
                            <a:schemeClr val="bg1"/>
                          </a:solidFill>
                          <a:latin typeface="+mn-lt"/>
                        </a:rPr>
                        <a:t>3.3V</a:t>
                      </a:r>
                      <a:endParaRPr lang="zh-TW" altLang="en-US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+mn-lt"/>
                        </a:rPr>
                        <a:t>VCC</a:t>
                      </a:r>
                      <a:endParaRPr lang="zh-TW" alt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822301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>
                          <a:solidFill>
                            <a:schemeClr val="bg1"/>
                          </a:solidFill>
                          <a:latin typeface="+mn-lt"/>
                        </a:rPr>
                        <a:t>GND</a:t>
                      </a:r>
                      <a:endParaRPr lang="zh-TW" altLang="en-US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+mn-lt"/>
                        </a:rPr>
                        <a:t>GND</a:t>
                      </a:r>
                      <a:endParaRPr lang="zh-TW" altLang="en-US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9076960"/>
                  </a:ext>
                </a:extLst>
              </a:tr>
            </a:tbl>
          </a:graphicData>
        </a:graphic>
      </p:graphicFrame>
      <p:pic>
        <p:nvPicPr>
          <p:cNvPr id="11" name="內容版面配置區 5" descr="一張含有 電子工程, 電子產品, 電路元件, 電子元件 的圖片&#10;&#10;自動產生的描述">
            <a:extLst>
              <a:ext uri="{FF2B5EF4-FFF2-40B4-BE49-F238E27FC236}">
                <a16:creationId xmlns:a16="http://schemas.microsoft.com/office/drawing/2014/main" id="{2F4A58A4-F079-D156-3EBD-2534E8E76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4" t="34545" r="20084" b="38029"/>
          <a:stretch/>
        </p:blipFill>
        <p:spPr>
          <a:xfrm>
            <a:off x="1404082" y="3775376"/>
            <a:ext cx="2889064" cy="1963343"/>
          </a:xfrm>
        </p:spPr>
      </p:pic>
      <p:cxnSp>
        <p:nvCxnSpPr>
          <p:cNvPr id="12" name="Straight Connector 15">
            <a:extLst>
              <a:ext uri="{FF2B5EF4-FFF2-40B4-BE49-F238E27FC236}">
                <a16:creationId xmlns:a16="http://schemas.microsoft.com/office/drawing/2014/main" id="{FCC531DE-FDA2-BBDE-57DE-50526D9A41F8}"/>
              </a:ext>
            </a:extLst>
          </p:cNvPr>
          <p:cNvCxnSpPr/>
          <p:nvPr/>
        </p:nvCxnSpPr>
        <p:spPr>
          <a:xfrm>
            <a:off x="2979182" y="4637969"/>
            <a:ext cx="1842463" cy="5287"/>
          </a:xfrm>
          <a:prstGeom prst="line">
            <a:avLst/>
          </a:prstGeom>
          <a:ln w="57150">
            <a:solidFill>
              <a:srgbClr val="FFFF00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6">
            <a:extLst>
              <a:ext uri="{FF2B5EF4-FFF2-40B4-BE49-F238E27FC236}">
                <a16:creationId xmlns:a16="http://schemas.microsoft.com/office/drawing/2014/main" id="{90FB41E9-83EF-FEF6-40D5-8C825FEA4607}"/>
              </a:ext>
            </a:extLst>
          </p:cNvPr>
          <p:cNvCxnSpPr/>
          <p:nvPr/>
        </p:nvCxnSpPr>
        <p:spPr>
          <a:xfrm>
            <a:off x="2979182" y="4775336"/>
            <a:ext cx="1842463" cy="0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7">
            <a:extLst>
              <a:ext uri="{FF2B5EF4-FFF2-40B4-BE49-F238E27FC236}">
                <a16:creationId xmlns:a16="http://schemas.microsoft.com/office/drawing/2014/main" id="{90667761-7E05-C831-C8AA-43ACE759B407}"/>
              </a:ext>
            </a:extLst>
          </p:cNvPr>
          <p:cNvCxnSpPr/>
          <p:nvPr/>
        </p:nvCxnSpPr>
        <p:spPr>
          <a:xfrm flipV="1">
            <a:off x="2979182" y="4912496"/>
            <a:ext cx="1842463" cy="9953"/>
          </a:xfrm>
          <a:prstGeom prst="line">
            <a:avLst/>
          </a:prstGeom>
          <a:ln w="57150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8">
            <a:extLst>
              <a:ext uri="{FF2B5EF4-FFF2-40B4-BE49-F238E27FC236}">
                <a16:creationId xmlns:a16="http://schemas.microsoft.com/office/drawing/2014/main" id="{5B132FFC-93DF-F738-D45C-D233DC017BC9}"/>
              </a:ext>
            </a:extLst>
          </p:cNvPr>
          <p:cNvSpPr/>
          <p:nvPr/>
        </p:nvSpPr>
        <p:spPr>
          <a:xfrm>
            <a:off x="4752664" y="4415085"/>
            <a:ext cx="168495" cy="72050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Straight Arrow Connector 7">
            <a:extLst>
              <a:ext uri="{FF2B5EF4-FFF2-40B4-BE49-F238E27FC236}">
                <a16:creationId xmlns:a16="http://schemas.microsoft.com/office/drawing/2014/main" id="{432AE6E0-2538-337E-B1FA-FF69A42CC40F}"/>
              </a:ext>
            </a:extLst>
          </p:cNvPr>
          <p:cNvCxnSpPr/>
          <p:nvPr/>
        </p:nvCxnSpPr>
        <p:spPr>
          <a:xfrm flipH="1">
            <a:off x="4921159" y="4637969"/>
            <a:ext cx="532819" cy="137367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5">
            <a:extLst>
              <a:ext uri="{FF2B5EF4-FFF2-40B4-BE49-F238E27FC236}">
                <a16:creationId xmlns:a16="http://schemas.microsoft.com/office/drawing/2014/main" id="{1F47847F-4BA1-F9FE-95F0-9D9DCD2C45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8963" y="3456372"/>
            <a:ext cx="1386663" cy="205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95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17F183-B6D3-E4FC-C4DE-98C9C3110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Objective</a:t>
            </a:r>
            <a:endParaRPr lang="zh-HK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D3FC333-AC85-BB75-F5BC-AB2785D54A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>
                <a:latin typeface="+mj-lt"/>
              </a:rPr>
              <a:t>This workshop will …</a:t>
            </a:r>
            <a:endParaRPr lang="zh-HK" altLang="en-US" dirty="0">
              <a:latin typeface="+mj-lt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3573A0C-A99F-5B93-4E71-2B493D717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65249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Introduce </a:t>
            </a:r>
            <a:r>
              <a:rPr lang="en-US" altLang="zh-HK" dirty="0" err="1">
                <a:latin typeface="+mj-lt"/>
              </a:rPr>
              <a:t>Micro:bit</a:t>
            </a:r>
            <a:r>
              <a:rPr lang="en-US" altLang="zh-HK" dirty="0">
                <a:latin typeface="+mj-lt"/>
              </a:rPr>
              <a:t> and machine learning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Share learning activities ideas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Perform related hands-on activities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373451D-BD4C-97F0-F68E-F607E7F85E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HK" dirty="0">
                <a:latin typeface="+mj-lt"/>
              </a:rPr>
              <a:t>This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workshop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will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not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…</a:t>
            </a:r>
            <a:endParaRPr lang="zh-HK" altLang="en-US" dirty="0">
              <a:latin typeface="+mj-lt"/>
            </a:endParaRPr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BE3F8CD0-B740-04AB-EEE9-20EF7FE8278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Perform complicated coding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Cover advanced machine learning algorithms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Cover mathematical concepts beyond syllabus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Integrate machine learning platform with </a:t>
            </a:r>
            <a:r>
              <a:rPr lang="en-US" altLang="zh-HK" dirty="0" err="1">
                <a:latin typeface="+mj-lt"/>
              </a:rPr>
              <a:t>Micro:bit</a:t>
            </a:r>
            <a:endParaRPr lang="en-US" altLang="zh-HK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HK" altLang="en-US" dirty="0">
              <a:latin typeface="+mj-lt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B03203B-3015-F719-3895-7304CD484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821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B9644E-92A2-0A31-5772-83C8D6E1A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Coding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6CE716-ADF1-9F82-DC8A-36897EC10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30</a:t>
            </a:fld>
            <a:endParaRPr lang="zh-TW" altLang="en-US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2A4348A5-B045-F9FE-B9C8-CDDA56AE63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802964"/>
            <a:ext cx="5939776" cy="4000507"/>
          </a:xfrm>
        </p:spPr>
      </p:pic>
    </p:spTree>
    <p:extLst>
      <p:ext uri="{BB962C8B-B14F-4D97-AF65-F5344CB8AC3E}">
        <p14:creationId xmlns:p14="http://schemas.microsoft.com/office/powerpoint/2010/main" val="14859571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577ABA-E58B-AA25-42F4-9F46D0DBD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How to use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00BDE5F-F465-F93F-34AE-C2EA78BBB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31</a:t>
            </a:fld>
            <a:endParaRPr lang="zh-TW" altLang="en-US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2AB66857-B834-58E1-B894-FE16D1893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Rotate the device to move the laser pointer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Press “A” to show the measured angle</a:t>
            </a:r>
            <a:endParaRPr lang="zh-HK" altLang="en-US" dirty="0"/>
          </a:p>
        </p:txBody>
      </p:sp>
      <p:pic>
        <p:nvPicPr>
          <p:cNvPr id="9" name="內容版面配置區 5">
            <a:extLst>
              <a:ext uri="{FF2B5EF4-FFF2-40B4-BE49-F238E27FC236}">
                <a16:creationId xmlns:a16="http://schemas.microsoft.com/office/drawing/2014/main" id="{2C837DEC-5735-9113-555A-672E912A5A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9" t="16914" r="11528" b="4796"/>
          <a:stretch/>
        </p:blipFill>
        <p:spPr>
          <a:xfrm>
            <a:off x="6910683" y="1687894"/>
            <a:ext cx="2900218" cy="4278798"/>
          </a:xfrm>
          <a:prstGeom prst="rect">
            <a:avLst/>
          </a:prstGeom>
        </p:spPr>
      </p:pic>
      <p:grpSp>
        <p:nvGrpSpPr>
          <p:cNvPr id="38" name="群組 37">
            <a:extLst>
              <a:ext uri="{FF2B5EF4-FFF2-40B4-BE49-F238E27FC236}">
                <a16:creationId xmlns:a16="http://schemas.microsoft.com/office/drawing/2014/main" id="{F0BCD70E-2954-3B00-4786-5C83003F2069}"/>
              </a:ext>
            </a:extLst>
          </p:cNvPr>
          <p:cNvGrpSpPr/>
          <p:nvPr/>
        </p:nvGrpSpPr>
        <p:grpSpPr>
          <a:xfrm>
            <a:off x="1491449" y="4099401"/>
            <a:ext cx="4012706" cy="1706595"/>
            <a:chOff x="1491449" y="4099401"/>
            <a:chExt cx="4012706" cy="1706595"/>
          </a:xfrm>
        </p:grpSpPr>
        <p:grpSp>
          <p:nvGrpSpPr>
            <p:cNvPr id="21" name="群組 20">
              <a:extLst>
                <a:ext uri="{FF2B5EF4-FFF2-40B4-BE49-F238E27FC236}">
                  <a16:creationId xmlns:a16="http://schemas.microsoft.com/office/drawing/2014/main" id="{9D29D07E-C25C-7960-80B2-4C01FA42BF15}"/>
                </a:ext>
              </a:extLst>
            </p:cNvPr>
            <p:cNvGrpSpPr/>
            <p:nvPr/>
          </p:nvGrpSpPr>
          <p:grpSpPr>
            <a:xfrm>
              <a:off x="1491449" y="4099401"/>
              <a:ext cx="4012706" cy="1706595"/>
              <a:chOff x="1491449" y="4605338"/>
              <a:chExt cx="2823099" cy="1200658"/>
            </a:xfrm>
          </p:grpSpPr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EBF338BA-BB82-C7C8-E945-CE558A31CDDB}"/>
                  </a:ext>
                </a:extLst>
              </p:cNvPr>
              <p:cNvCxnSpPr/>
              <p:nvPr/>
            </p:nvCxnSpPr>
            <p:spPr>
              <a:xfrm>
                <a:off x="1491449" y="5805996"/>
                <a:ext cx="282309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群組 17">
                <a:extLst>
                  <a:ext uri="{FF2B5EF4-FFF2-40B4-BE49-F238E27FC236}">
                    <a16:creationId xmlns:a16="http://schemas.microsoft.com/office/drawing/2014/main" id="{AEFDB5C3-D5DF-886A-954E-66AB9036433E}"/>
                  </a:ext>
                </a:extLst>
              </p:cNvPr>
              <p:cNvGrpSpPr/>
              <p:nvPr/>
            </p:nvGrpSpPr>
            <p:grpSpPr>
              <a:xfrm rot="1800000">
                <a:off x="1900751" y="4795550"/>
                <a:ext cx="2253718" cy="860549"/>
                <a:chOff x="1197894" y="4382537"/>
                <a:chExt cx="2253718" cy="860549"/>
              </a:xfrm>
            </p:grpSpPr>
            <p:grpSp>
              <p:nvGrpSpPr>
                <p:cNvPr id="17" name="群組 16">
                  <a:extLst>
                    <a:ext uri="{FF2B5EF4-FFF2-40B4-BE49-F238E27FC236}">
                      <a16:creationId xmlns:a16="http://schemas.microsoft.com/office/drawing/2014/main" id="{9B84FF29-CED4-D5E5-07EA-8791EB43D46B}"/>
                    </a:ext>
                  </a:extLst>
                </p:cNvPr>
                <p:cNvGrpSpPr/>
                <p:nvPr/>
              </p:nvGrpSpPr>
              <p:grpSpPr>
                <a:xfrm>
                  <a:off x="2787824" y="4789952"/>
                  <a:ext cx="443648" cy="163788"/>
                  <a:chOff x="2787824" y="4789952"/>
                  <a:chExt cx="443648" cy="163788"/>
                </a:xfrm>
              </p:grpSpPr>
              <p:sp>
                <p:nvSpPr>
                  <p:cNvPr id="12" name="矩形 11">
                    <a:extLst>
                      <a:ext uri="{FF2B5EF4-FFF2-40B4-BE49-F238E27FC236}">
                        <a16:creationId xmlns:a16="http://schemas.microsoft.com/office/drawing/2014/main" id="{6D6ADFD5-797A-3F40-A118-321ABC0AFFBB}"/>
                      </a:ext>
                    </a:extLst>
                  </p:cNvPr>
                  <p:cNvSpPr/>
                  <p:nvPr/>
                </p:nvSpPr>
                <p:spPr>
                  <a:xfrm>
                    <a:off x="2823099" y="4838330"/>
                    <a:ext cx="408373" cy="115410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" name="圓柱形 12">
                    <a:extLst>
                      <a:ext uri="{FF2B5EF4-FFF2-40B4-BE49-F238E27FC236}">
                        <a16:creationId xmlns:a16="http://schemas.microsoft.com/office/drawing/2014/main" id="{F724F205-7D76-B003-B20C-4FF465BB0C6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904663" y="4673113"/>
                    <a:ext cx="45719" cy="279397"/>
                  </a:xfrm>
                  <a:prstGeom prst="can">
                    <a:avLst/>
                  </a:prstGeom>
                  <a:solidFill>
                    <a:srgbClr val="FF0000"/>
                  </a:solidFill>
                  <a:ln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</p:grpSp>
            <p:cxnSp>
              <p:nvCxnSpPr>
                <p:cNvPr id="15" name="直線接點 14">
                  <a:extLst>
                    <a:ext uri="{FF2B5EF4-FFF2-40B4-BE49-F238E27FC236}">
                      <a16:creationId xmlns:a16="http://schemas.microsoft.com/office/drawing/2014/main" id="{7A4A33E8-00C5-7B29-145C-988AF0502A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800000" flipH="1" flipV="1">
                  <a:off x="1197894" y="4382537"/>
                  <a:ext cx="1490513" cy="860549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線接點 32">
                  <a:extLst>
                    <a:ext uri="{FF2B5EF4-FFF2-40B4-BE49-F238E27FC236}">
                      <a16:creationId xmlns:a16="http://schemas.microsoft.com/office/drawing/2014/main" id="{3D141690-6C70-3EF9-89D4-9BC8FC6739B8}"/>
                    </a:ext>
                  </a:extLst>
                </p:cNvPr>
                <p:cNvCxnSpPr>
                  <a:cxnSpLocks/>
                  <a:endCxn id="13" idx="3"/>
                </p:cNvCxnSpPr>
                <p:nvPr/>
              </p:nvCxnSpPr>
              <p:spPr>
                <a:xfrm rot="19800000" flipH="1" flipV="1">
                  <a:off x="3094330" y="4709815"/>
                  <a:ext cx="357282" cy="204174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箭號: 向上 18">
                <a:extLst>
                  <a:ext uri="{FF2B5EF4-FFF2-40B4-BE49-F238E27FC236}">
                    <a16:creationId xmlns:a16="http://schemas.microsoft.com/office/drawing/2014/main" id="{DE1CBFE0-8D7D-26D8-B864-6EC2A14BA0DB}"/>
                  </a:ext>
                </a:extLst>
              </p:cNvPr>
              <p:cNvSpPr/>
              <p:nvPr/>
            </p:nvSpPr>
            <p:spPr>
              <a:xfrm>
                <a:off x="1728788" y="4605338"/>
                <a:ext cx="410929" cy="1200656"/>
              </a:xfrm>
              <a:prstGeom prst="up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cxnSp>
          <p:nvCxnSpPr>
            <p:cNvPr id="23" name="直線接點 22">
              <a:extLst>
                <a:ext uri="{FF2B5EF4-FFF2-40B4-BE49-F238E27FC236}">
                  <a16:creationId xmlns:a16="http://schemas.microsoft.com/office/drawing/2014/main" id="{E33C994E-741F-C7EC-F4F8-3F0100D90EB3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H="1">
              <a:off x="2286000" y="5318574"/>
              <a:ext cx="197301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C18FE8A9-5CF3-5717-DC48-85A3D002C6B5}"/>
                </a:ext>
              </a:extLst>
            </p:cNvPr>
            <p:cNvSpPr/>
            <p:nvPr/>
          </p:nvSpPr>
          <p:spPr>
            <a:xfrm rot="16200000">
              <a:off x="3794402" y="4853453"/>
              <a:ext cx="914400" cy="914400"/>
            </a:xfrm>
            <a:prstGeom prst="arc">
              <a:avLst>
                <a:gd name="adj1" fmla="val 16200000"/>
                <a:gd name="adj2" fmla="val 18034754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471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B9644E-92A2-0A31-5772-83C8D6E1A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Modify the switch (I)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6CE716-ADF1-9F82-DC8A-36897EC10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32</a:t>
            </a:fld>
            <a:endParaRPr lang="zh-TW" altLang="en-US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973DC14C-D2DF-AD48-FCF6-1AC75910C6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741010"/>
            <a:ext cx="6587935" cy="4301015"/>
          </a:xfrm>
        </p:spPr>
      </p:pic>
      <p:sp>
        <p:nvSpPr>
          <p:cNvPr id="8" name="右大括弧 7">
            <a:extLst>
              <a:ext uri="{FF2B5EF4-FFF2-40B4-BE49-F238E27FC236}">
                <a16:creationId xmlns:a16="http://schemas.microsoft.com/office/drawing/2014/main" id="{5A4B107C-C278-494F-0FC1-3023DA9409DA}"/>
              </a:ext>
            </a:extLst>
          </p:cNvPr>
          <p:cNvSpPr/>
          <p:nvPr/>
        </p:nvSpPr>
        <p:spPr>
          <a:xfrm>
            <a:off x="7358743" y="3624943"/>
            <a:ext cx="348343" cy="2100943"/>
          </a:xfrm>
          <a:prstGeom prst="rightBrac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DBAD375-CDB4-EE88-DEE9-509A4EF7B9A4}"/>
              </a:ext>
            </a:extLst>
          </p:cNvPr>
          <p:cNvSpPr txBox="1"/>
          <p:nvPr/>
        </p:nvSpPr>
        <p:spPr>
          <a:xfrm>
            <a:off x="7935686" y="4213749"/>
            <a:ext cx="3080657" cy="92333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If the light is off, turn it on</a:t>
            </a:r>
          </a:p>
          <a:p>
            <a:r>
              <a:rPr lang="en-US" altLang="zh-HK" dirty="0">
                <a:latin typeface="+mj-lt"/>
              </a:rPr>
              <a:t>Otherwise (the light is on), turn it off</a:t>
            </a:r>
            <a:endParaRPr lang="zh-HK" altLang="en-US" dirty="0">
              <a:latin typeface="+mj-lt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4C0E385-5DB5-B5C9-CCC2-272C5F188F13}"/>
              </a:ext>
            </a:extLst>
          </p:cNvPr>
          <p:cNvSpPr txBox="1"/>
          <p:nvPr/>
        </p:nvSpPr>
        <p:spPr>
          <a:xfrm>
            <a:off x="7892143" y="5173943"/>
            <a:ext cx="4212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Can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the code be more “mathematical”?</a:t>
            </a:r>
            <a:endParaRPr lang="zh-HK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7649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B9644E-92A2-0A31-5772-83C8D6E1A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Modify the switch (II)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6CE716-ADF1-9F82-DC8A-36897EC10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33</a:t>
            </a:fld>
            <a:endParaRPr lang="zh-TW" altLang="en-US"/>
          </a:p>
        </p:txBody>
      </p:sp>
      <p:pic>
        <p:nvPicPr>
          <p:cNvPr id="10" name="內容版面配置區 9">
            <a:extLst>
              <a:ext uri="{FF2B5EF4-FFF2-40B4-BE49-F238E27FC236}">
                <a16:creationId xmlns:a16="http://schemas.microsoft.com/office/drawing/2014/main" id="{6873216B-F696-6901-B2E8-D00C80EA6C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62000" y="1636402"/>
            <a:ext cx="6227562" cy="4449535"/>
          </a:xfrm>
        </p:spPr>
      </p:pic>
      <p:sp>
        <p:nvSpPr>
          <p:cNvPr id="3" name="右大括弧 2">
            <a:extLst>
              <a:ext uri="{FF2B5EF4-FFF2-40B4-BE49-F238E27FC236}">
                <a16:creationId xmlns:a16="http://schemas.microsoft.com/office/drawing/2014/main" id="{B5538589-E7BB-A272-D12E-265E08855531}"/>
              </a:ext>
            </a:extLst>
          </p:cNvPr>
          <p:cNvSpPr/>
          <p:nvPr/>
        </p:nvSpPr>
        <p:spPr>
          <a:xfrm>
            <a:off x="7074228" y="5137079"/>
            <a:ext cx="348343" cy="490835"/>
          </a:xfrm>
          <a:prstGeom prst="rightBrac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BD26F4F-E2B9-EDC8-3F99-2D1BEEA8CC7B}"/>
              </a:ext>
            </a:extLst>
          </p:cNvPr>
          <p:cNvSpPr txBox="1"/>
          <p:nvPr/>
        </p:nvSpPr>
        <p:spPr>
          <a:xfrm>
            <a:off x="7620000" y="5137079"/>
            <a:ext cx="3080657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Function:</a:t>
            </a:r>
          </a:p>
          <a:p>
            <a:r>
              <a:rPr lang="en-US" altLang="zh-HK" i="1" dirty="0">
                <a:latin typeface="+mj-lt"/>
              </a:rPr>
              <a:t>y</a:t>
            </a:r>
            <a:r>
              <a:rPr lang="en-US" altLang="zh-HK" dirty="0">
                <a:latin typeface="+mj-lt"/>
              </a:rPr>
              <a:t> = 1 – </a:t>
            </a:r>
            <a:r>
              <a:rPr lang="en-US" altLang="zh-HK" i="1" dirty="0">
                <a:latin typeface="+mj-lt"/>
              </a:rPr>
              <a:t>x</a:t>
            </a:r>
          </a:p>
          <a:p>
            <a:r>
              <a:rPr lang="en-US" altLang="zh-HK" dirty="0">
                <a:latin typeface="+mj-lt"/>
              </a:rPr>
              <a:t>When </a:t>
            </a:r>
            <a:r>
              <a:rPr lang="en-US" altLang="zh-HK" i="1" dirty="0">
                <a:latin typeface="+mj-lt"/>
              </a:rPr>
              <a:t>x</a:t>
            </a:r>
            <a:r>
              <a:rPr lang="en-US" altLang="zh-HK" dirty="0">
                <a:latin typeface="+mj-lt"/>
              </a:rPr>
              <a:t> = 1, </a:t>
            </a:r>
            <a:r>
              <a:rPr lang="en-US" altLang="zh-HK" i="1" dirty="0">
                <a:latin typeface="+mj-lt"/>
              </a:rPr>
              <a:t>y</a:t>
            </a:r>
            <a:r>
              <a:rPr lang="en-US" altLang="zh-HK" dirty="0">
                <a:latin typeface="+mj-lt"/>
              </a:rPr>
              <a:t> = 0</a:t>
            </a:r>
          </a:p>
          <a:p>
            <a:r>
              <a:rPr lang="en-US" altLang="zh-HK" dirty="0">
                <a:latin typeface="+mj-lt"/>
              </a:rPr>
              <a:t>When </a:t>
            </a:r>
            <a:r>
              <a:rPr lang="en-US" altLang="zh-HK" i="1" dirty="0">
                <a:latin typeface="+mj-lt"/>
              </a:rPr>
              <a:t>x</a:t>
            </a:r>
            <a:r>
              <a:rPr lang="en-US" altLang="zh-HK" dirty="0">
                <a:latin typeface="+mj-lt"/>
              </a:rPr>
              <a:t> = 0, </a:t>
            </a:r>
            <a:r>
              <a:rPr lang="en-US" altLang="zh-HK" i="1" dirty="0">
                <a:latin typeface="+mj-lt"/>
              </a:rPr>
              <a:t>y</a:t>
            </a:r>
            <a:r>
              <a:rPr lang="en-US" altLang="zh-HK" dirty="0">
                <a:latin typeface="+mj-lt"/>
              </a:rPr>
              <a:t> = 1</a:t>
            </a:r>
            <a:endParaRPr lang="zh-HK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14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4B35F1-CF68-AC69-07ED-26E0252B3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Build an Inclinometer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7EA81C9-58CB-465A-7C93-54CF6287D9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Possible discussion: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Source of error / error of measurement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Upgrade the </a:t>
            </a:r>
            <a:r>
              <a:rPr lang="en-US" altLang="zh-HK" dirty="0" err="1"/>
              <a:t>hardwares</a:t>
            </a:r>
            <a:endParaRPr lang="en-US" altLang="zh-HK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Possibility of modification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0B0285D-1E1F-06B4-8292-F4157FDC1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34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0EAC4153-E405-D772-810A-936FDB91AF6A}"/>
                  </a:ext>
                </a:extLst>
              </p:cNvPr>
              <p:cNvSpPr txBox="1"/>
              <p:nvPr/>
            </p:nvSpPr>
            <p:spPr>
              <a:xfrm>
                <a:off x="1374745" y="3988552"/>
                <a:ext cx="2635280" cy="2116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HK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HK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f>
                                <m:fPr>
                                  <m:ctrlPr>
                                    <a:rPr lang="en-US" altLang="zh-HK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HK" sz="20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HK" sz="2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HK" sz="2000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US" altLang="zh-HK" sz="2000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en-US" altLang="zh-HK" sz="20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den>
                              </m:f>
                              <m:r>
                                <a:rPr lang="en-US" altLang="zh-HK" sz="2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US" altLang="zh-HK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zh-HK" sz="2000">
                                      <a:latin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zh-HK" altLang="en-US" sz="2000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</m:func>
                            </m:e>
                            <m:e>
                              <m:f>
                                <m:fPr>
                                  <m:ctrlPr>
                                    <a:rPr lang="en-US" altLang="zh-HK" sz="20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HK" sz="20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altLang="zh-HK" sz="2000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en-US" altLang="zh-HK" sz="20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den>
                              </m:f>
                              <m:r>
                                <a:rPr lang="en-US" altLang="zh-HK" sz="20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US" altLang="zh-HK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zh-HK" sz="2000">
                                      <a:latin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zh-HK" altLang="en-US" sz="20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eqArr>
                        </m:e>
                      </m:d>
                    </m:oMath>
                  </m:oMathPara>
                </a14:m>
                <a:endParaRPr lang="en-US" altLang="zh-HK" sz="2000" b="0" i="1" dirty="0">
                  <a:latin typeface="+mj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HK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altLang="zh-HK" sz="20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altLang="zh-HK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HK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HK" sz="20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func>
                            <m:funcPr>
                              <m:ctrlPr>
                                <a:rPr lang="en-US" altLang="zh-HK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HK" sz="2000" b="0" i="0" smtClean="0">
                                  <a:latin typeface="Cambria Math" panose="02040503050406030204" pitchFamily="18" charset="0"/>
                                </a:rPr>
                                <m:t>tan</m:t>
                              </m:r>
                            </m:fName>
                            <m:e>
                              <m:r>
                                <a:rPr lang="zh-HK" altLang="en-US" sz="20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</m:func>
                          <m:r>
                            <a:rPr lang="en-US" altLang="zh-HK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func>
                            <m:funcPr>
                              <m:ctrlPr>
                                <a:rPr lang="en-US" altLang="zh-HK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func>
                                <m:funcPr>
                                  <m:ctrlPr>
                                    <a:rPr lang="en-US" altLang="zh-HK" sz="20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zh-HK" sz="2000">
                                      <a:latin typeface="Cambria Math" panose="02040503050406030204" pitchFamily="18" charset="0"/>
                                    </a:rPr>
                                    <m:t>tan</m:t>
                                  </m:r>
                                </m:fName>
                                <m:e>
                                  <m:r>
                                    <a:rPr lang="zh-HK" altLang="en-US" sz="200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</m:func>
                              <m:r>
                                <a:rPr lang="en-US" altLang="zh-HK" sz="2000" b="0" i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HK" sz="2000">
                                  <a:latin typeface="Cambria Math" panose="02040503050406030204" pitchFamily="18" charset="0"/>
                                </a:rPr>
                                <m:t>tan</m:t>
                              </m:r>
                            </m:fName>
                            <m:e>
                              <m:r>
                                <a:rPr lang="zh-HK" altLang="en-US" sz="20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zh-HK" alt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0EAC4153-E405-D772-810A-936FDB91A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745" y="3988552"/>
                <a:ext cx="2635280" cy="21160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群組 22">
            <a:extLst>
              <a:ext uri="{FF2B5EF4-FFF2-40B4-BE49-F238E27FC236}">
                <a16:creationId xmlns:a16="http://schemas.microsoft.com/office/drawing/2014/main" id="{F2EE1144-9C5B-8C0D-5E1B-AE7EBEEBEB01}"/>
              </a:ext>
            </a:extLst>
          </p:cNvPr>
          <p:cNvGrpSpPr/>
          <p:nvPr/>
        </p:nvGrpSpPr>
        <p:grpSpPr>
          <a:xfrm>
            <a:off x="6709247" y="2700569"/>
            <a:ext cx="3784158" cy="3133817"/>
            <a:chOff x="7759083" y="2805344"/>
            <a:chExt cx="3784158" cy="3133817"/>
          </a:xfrm>
        </p:grpSpPr>
        <p:grpSp>
          <p:nvGrpSpPr>
            <p:cNvPr id="24" name="群組 23">
              <a:extLst>
                <a:ext uri="{FF2B5EF4-FFF2-40B4-BE49-F238E27FC236}">
                  <a16:creationId xmlns:a16="http://schemas.microsoft.com/office/drawing/2014/main" id="{CC847707-0636-6FC1-20AF-A757175A5255}"/>
                </a:ext>
              </a:extLst>
            </p:cNvPr>
            <p:cNvGrpSpPr/>
            <p:nvPr/>
          </p:nvGrpSpPr>
          <p:grpSpPr>
            <a:xfrm>
              <a:off x="7759083" y="2805344"/>
              <a:ext cx="3784158" cy="3133817"/>
              <a:chOff x="7759083" y="2805344"/>
              <a:chExt cx="3784158" cy="3133817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085AA3E-A654-87F5-3BB4-A2C9891222DE}"/>
                  </a:ext>
                </a:extLst>
              </p:cNvPr>
              <p:cNvSpPr/>
              <p:nvPr/>
            </p:nvSpPr>
            <p:spPr>
              <a:xfrm>
                <a:off x="7759083" y="2805344"/>
                <a:ext cx="3302494" cy="313381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latin typeface="+mj-lt"/>
                </a:endParaRPr>
              </a:p>
            </p:txBody>
          </p:sp>
          <p:grpSp>
            <p:nvGrpSpPr>
              <p:cNvPr id="28" name="群組 27">
                <a:extLst>
                  <a:ext uri="{FF2B5EF4-FFF2-40B4-BE49-F238E27FC236}">
                    <a16:creationId xmlns:a16="http://schemas.microsoft.com/office/drawing/2014/main" id="{C0C048B0-FA0C-8187-404F-E512D0CBA3BA}"/>
                  </a:ext>
                </a:extLst>
              </p:cNvPr>
              <p:cNvGrpSpPr/>
              <p:nvPr/>
            </p:nvGrpSpPr>
            <p:grpSpPr>
              <a:xfrm>
                <a:off x="7883371" y="2961027"/>
                <a:ext cx="3659870" cy="2862724"/>
                <a:chOff x="7883371" y="2961027"/>
                <a:chExt cx="3659870" cy="2862724"/>
              </a:xfrm>
            </p:grpSpPr>
            <p:grpSp>
              <p:nvGrpSpPr>
                <p:cNvPr id="29" name="群組 28">
                  <a:extLst>
                    <a:ext uri="{FF2B5EF4-FFF2-40B4-BE49-F238E27FC236}">
                      <a16:creationId xmlns:a16="http://schemas.microsoft.com/office/drawing/2014/main" id="{C73DE3F5-4DFE-5DCC-362C-396804595262}"/>
                    </a:ext>
                  </a:extLst>
                </p:cNvPr>
                <p:cNvGrpSpPr/>
                <p:nvPr/>
              </p:nvGrpSpPr>
              <p:grpSpPr>
                <a:xfrm>
                  <a:off x="7883371" y="2961027"/>
                  <a:ext cx="3009530" cy="2862724"/>
                  <a:chOff x="6187736" y="3923929"/>
                  <a:chExt cx="2183907" cy="2077375"/>
                </a:xfrm>
              </p:grpSpPr>
              <p:cxnSp>
                <p:nvCxnSpPr>
                  <p:cNvPr id="35" name="直線接點 34">
                    <a:extLst>
                      <a:ext uri="{FF2B5EF4-FFF2-40B4-BE49-F238E27FC236}">
                        <a16:creationId xmlns:a16="http://schemas.microsoft.com/office/drawing/2014/main" id="{B7D0DD37-4AC3-D584-A40A-4043AC34FCBF}"/>
                      </a:ext>
                    </a:extLst>
                  </p:cNvPr>
                  <p:cNvCxnSpPr/>
                  <p:nvPr/>
                </p:nvCxnSpPr>
                <p:spPr>
                  <a:xfrm>
                    <a:off x="6187736" y="5708342"/>
                    <a:ext cx="2183907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線接點 35">
                    <a:extLst>
                      <a:ext uri="{FF2B5EF4-FFF2-40B4-BE49-F238E27FC236}">
                        <a16:creationId xmlns:a16="http://schemas.microsoft.com/office/drawing/2014/main" id="{8375A276-E9EA-5034-4237-1B24D79F90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688062" y="3923930"/>
                    <a:ext cx="0" cy="1784412"/>
                  </a:xfrm>
                  <a:prstGeom prst="line">
                    <a:avLst/>
                  </a:prstGeom>
                  <a:ln w="285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線接點 36">
                    <a:extLst>
                      <a:ext uri="{FF2B5EF4-FFF2-40B4-BE49-F238E27FC236}">
                        <a16:creationId xmlns:a16="http://schemas.microsoft.com/office/drawing/2014/main" id="{11D92158-66EF-9173-44D8-BE46F3C809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11519" y="4740676"/>
                    <a:ext cx="0" cy="967666"/>
                  </a:xfrm>
                  <a:prstGeom prst="line">
                    <a:avLst/>
                  </a:prstGeom>
                  <a:ln w="28575">
                    <a:solidFill>
                      <a:srgbClr val="FF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線接點 37">
                    <a:extLst>
                      <a:ext uri="{FF2B5EF4-FFF2-40B4-BE49-F238E27FC236}">
                        <a16:creationId xmlns:a16="http://schemas.microsoft.com/office/drawing/2014/main" id="{8096BCDB-5558-6124-CF2B-E4CD3AE3D9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711519" y="4740676"/>
                    <a:ext cx="976543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線接點 38">
                    <a:extLst>
                      <a:ext uri="{FF2B5EF4-FFF2-40B4-BE49-F238E27FC236}">
                        <a16:creationId xmlns:a16="http://schemas.microsoft.com/office/drawing/2014/main" id="{3705F14A-4F1B-F18B-093E-11EE9B1753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11519" y="3923930"/>
                    <a:ext cx="976543" cy="816745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線接點 39">
                    <a:extLst>
                      <a:ext uri="{FF2B5EF4-FFF2-40B4-BE49-F238E27FC236}">
                        <a16:creationId xmlns:a16="http://schemas.microsoft.com/office/drawing/2014/main" id="{45D9AF31-4D7E-8F25-68BC-725FDBA885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711519" y="3923929"/>
                    <a:ext cx="976543" cy="1784411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1" name="弧形 40">
                    <a:extLst>
                      <a:ext uri="{FF2B5EF4-FFF2-40B4-BE49-F238E27FC236}">
                        <a16:creationId xmlns:a16="http://schemas.microsoft.com/office/drawing/2014/main" id="{1CAD1727-8D59-6A5D-E2BA-30880522D537}"/>
                      </a:ext>
                    </a:extLst>
                  </p:cNvPr>
                  <p:cNvSpPr/>
                  <p:nvPr/>
                </p:nvSpPr>
                <p:spPr>
                  <a:xfrm>
                    <a:off x="6418554" y="5415376"/>
                    <a:ext cx="585928" cy="585928"/>
                  </a:xfrm>
                  <a:prstGeom prst="arc">
                    <a:avLst>
                      <a:gd name="adj1" fmla="val 17913348"/>
                      <a:gd name="adj2" fmla="val 0"/>
                    </a:avLst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>
                      <a:latin typeface="+mj-lt"/>
                    </a:endParaRPr>
                  </a:p>
                </p:txBody>
              </p:sp>
              <p:sp>
                <p:nvSpPr>
                  <p:cNvPr id="42" name="弧形 41">
                    <a:extLst>
                      <a:ext uri="{FF2B5EF4-FFF2-40B4-BE49-F238E27FC236}">
                        <a16:creationId xmlns:a16="http://schemas.microsoft.com/office/drawing/2014/main" id="{28916EFF-9AFC-A89E-86F6-2870C6145DCB}"/>
                      </a:ext>
                    </a:extLst>
                  </p:cNvPr>
                  <p:cNvSpPr/>
                  <p:nvPr/>
                </p:nvSpPr>
                <p:spPr>
                  <a:xfrm>
                    <a:off x="6418554" y="4427482"/>
                    <a:ext cx="585928" cy="585928"/>
                  </a:xfrm>
                  <a:prstGeom prst="arc">
                    <a:avLst>
                      <a:gd name="adj1" fmla="val 19513202"/>
                      <a:gd name="adj2" fmla="val 0"/>
                    </a:avLst>
                  </a:prstGeom>
                  <a:ln w="19050">
                    <a:solidFill>
                      <a:srgbClr val="0000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>
                      <a:latin typeface="+mj-lt"/>
                    </a:endParaRPr>
                  </a:p>
                </p:txBody>
              </p:sp>
            </p:grpSp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A821CDF1-3BD9-8375-C306-DC969D1A779E}"/>
                    </a:ext>
                  </a:extLst>
                </p:cNvPr>
                <p:cNvSpPr txBox="1"/>
                <p:nvPr/>
              </p:nvSpPr>
              <p:spPr>
                <a:xfrm>
                  <a:off x="8915456" y="4974840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+mj-lt"/>
                    </a:rPr>
                    <a:t>a</a:t>
                  </a:r>
                  <a:endParaRPr lang="zh-HK" altLang="en-US" i="1" dirty="0">
                    <a:latin typeface="+mj-lt"/>
                  </a:endParaRPr>
                </a:p>
              </p:txBody>
            </p:sp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4B9CA5F8-E534-4D27-2E26-F17121E62341}"/>
                    </a:ext>
                  </a:extLst>
                </p:cNvPr>
                <p:cNvSpPr txBox="1"/>
                <p:nvPr/>
              </p:nvSpPr>
              <p:spPr>
                <a:xfrm>
                  <a:off x="8978710" y="3700018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+mj-lt"/>
                    </a:rPr>
                    <a:t>b</a:t>
                  </a:r>
                  <a:endParaRPr lang="zh-HK" altLang="en-US" i="1" dirty="0">
                    <a:latin typeface="+mj-lt"/>
                  </a:endParaRPr>
                </a:p>
              </p:txBody>
            </p:sp>
            <p:sp>
              <p:nvSpPr>
                <p:cNvPr id="32" name="文字方塊 31">
                  <a:extLst>
                    <a:ext uri="{FF2B5EF4-FFF2-40B4-BE49-F238E27FC236}">
                      <a16:creationId xmlns:a16="http://schemas.microsoft.com/office/drawing/2014/main" id="{92BAE00E-7145-283F-3D0B-C9F5F66D8099}"/>
                    </a:ext>
                  </a:extLst>
                </p:cNvPr>
                <p:cNvSpPr txBox="1"/>
                <p:nvPr/>
              </p:nvSpPr>
              <p:spPr>
                <a:xfrm>
                  <a:off x="8221480" y="4513210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+mj-lt"/>
                    </a:rPr>
                    <a:t>h</a:t>
                  </a:r>
                  <a:endParaRPr lang="zh-HK" altLang="en-US" i="1" dirty="0">
                    <a:latin typeface="+mj-lt"/>
                  </a:endParaRPr>
                </a:p>
              </p:txBody>
            </p:sp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2DE014E0-CFAB-F55D-C81B-BF6C14FA7D9D}"/>
                    </a:ext>
                  </a:extLst>
                </p:cNvPr>
                <p:cNvSpPr txBox="1"/>
                <p:nvPr/>
              </p:nvSpPr>
              <p:spPr>
                <a:xfrm>
                  <a:off x="10014147" y="4058666"/>
                  <a:ext cx="15290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+mj-lt"/>
                    </a:rPr>
                    <a:t>k</a:t>
                  </a:r>
                  <a:r>
                    <a:rPr lang="en-US" altLang="zh-HK" dirty="0">
                      <a:latin typeface="+mj-lt"/>
                    </a:rPr>
                    <a:t> (unknown)</a:t>
                  </a:r>
                  <a:endParaRPr lang="zh-HK" altLang="en-US" i="1" dirty="0">
                    <a:latin typeface="+mj-lt"/>
                  </a:endParaRPr>
                </a:p>
              </p:txBody>
            </p:sp>
            <p:sp>
              <p:nvSpPr>
                <p:cNvPr id="34" name="文字方塊 33">
                  <a:extLst>
                    <a:ext uri="{FF2B5EF4-FFF2-40B4-BE49-F238E27FC236}">
                      <a16:creationId xmlns:a16="http://schemas.microsoft.com/office/drawing/2014/main" id="{A79B6F0F-0952-56C7-1D29-B5D933264B51}"/>
                    </a:ext>
                  </a:extLst>
                </p:cNvPr>
                <p:cNvSpPr txBox="1"/>
                <p:nvPr/>
              </p:nvSpPr>
              <p:spPr>
                <a:xfrm>
                  <a:off x="9173490" y="5423093"/>
                  <a:ext cx="994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HK" i="1" dirty="0">
                      <a:latin typeface="+mj-lt"/>
                    </a:rPr>
                    <a:t>d</a:t>
                  </a:r>
                  <a:endParaRPr lang="zh-HK" altLang="en-US" i="1" dirty="0">
                    <a:latin typeface="+mj-lt"/>
                  </a:endParaRPr>
                </a:p>
              </p:txBody>
            </p:sp>
          </p:grpSp>
        </p:grpSp>
        <p:sp>
          <p:nvSpPr>
            <p:cNvPr id="25" name="手繪多邊形: 圖案 24">
              <a:extLst>
                <a:ext uri="{FF2B5EF4-FFF2-40B4-BE49-F238E27FC236}">
                  <a16:creationId xmlns:a16="http://schemas.microsoft.com/office/drawing/2014/main" id="{1436A17C-B526-33CD-72CD-B96547C132B4}"/>
                </a:ext>
              </a:extLst>
            </p:cNvPr>
            <p:cNvSpPr/>
            <p:nvPr/>
          </p:nvSpPr>
          <p:spPr>
            <a:xfrm>
              <a:off x="9973009" y="5285831"/>
              <a:ext cx="128587" cy="116681"/>
            </a:xfrm>
            <a:custGeom>
              <a:avLst/>
              <a:gdLst>
                <a:gd name="connsiteX0" fmla="*/ 0 w 128587"/>
                <a:gd name="connsiteY0" fmla="*/ 0 h 116681"/>
                <a:gd name="connsiteX1" fmla="*/ 128587 w 128587"/>
                <a:gd name="connsiteY1" fmla="*/ 0 h 116681"/>
                <a:gd name="connsiteX2" fmla="*/ 128587 w 128587"/>
                <a:gd name="connsiteY2" fmla="*/ 116681 h 1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587" h="116681">
                  <a:moveTo>
                    <a:pt x="0" y="0"/>
                  </a:moveTo>
                  <a:lnTo>
                    <a:pt x="128587" y="0"/>
                  </a:lnTo>
                  <a:lnTo>
                    <a:pt x="128587" y="116681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+mj-lt"/>
              </a:endParaRPr>
            </a:p>
          </p:txBody>
        </p:sp>
        <p:sp>
          <p:nvSpPr>
            <p:cNvPr id="26" name="手繪多邊形: 圖案 25">
              <a:extLst>
                <a:ext uri="{FF2B5EF4-FFF2-40B4-BE49-F238E27FC236}">
                  <a16:creationId xmlns:a16="http://schemas.microsoft.com/office/drawing/2014/main" id="{C5A22B47-18C8-48B9-D9F6-8FFEDA4E8A6D}"/>
                </a:ext>
              </a:extLst>
            </p:cNvPr>
            <p:cNvSpPr/>
            <p:nvPr/>
          </p:nvSpPr>
          <p:spPr>
            <a:xfrm rot="16200000">
              <a:off x="8455822" y="5285831"/>
              <a:ext cx="128587" cy="116681"/>
            </a:xfrm>
            <a:custGeom>
              <a:avLst/>
              <a:gdLst>
                <a:gd name="connsiteX0" fmla="*/ 0 w 128587"/>
                <a:gd name="connsiteY0" fmla="*/ 0 h 116681"/>
                <a:gd name="connsiteX1" fmla="*/ 128587 w 128587"/>
                <a:gd name="connsiteY1" fmla="*/ 0 h 116681"/>
                <a:gd name="connsiteX2" fmla="*/ 128587 w 128587"/>
                <a:gd name="connsiteY2" fmla="*/ 116681 h 1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587" h="116681">
                  <a:moveTo>
                    <a:pt x="0" y="0"/>
                  </a:moveTo>
                  <a:lnTo>
                    <a:pt x="128587" y="0"/>
                  </a:lnTo>
                  <a:lnTo>
                    <a:pt x="128587" y="116681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+mj-lt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B4F28296-12A5-5D0B-98FF-5F83FAE813CE}"/>
              </a:ext>
            </a:extLst>
          </p:cNvPr>
          <p:cNvSpPr/>
          <p:nvPr/>
        </p:nvSpPr>
        <p:spPr>
          <a:xfrm>
            <a:off x="1876582" y="5413593"/>
            <a:ext cx="2028668" cy="691051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箭號: 向右 43">
            <a:extLst>
              <a:ext uri="{FF2B5EF4-FFF2-40B4-BE49-F238E27FC236}">
                <a16:creationId xmlns:a16="http://schemas.microsoft.com/office/drawing/2014/main" id="{00BF9D64-80AC-ADF6-A213-B1D6939C6FC7}"/>
              </a:ext>
            </a:extLst>
          </p:cNvPr>
          <p:cNvSpPr/>
          <p:nvPr/>
        </p:nvSpPr>
        <p:spPr>
          <a:xfrm rot="10800000">
            <a:off x="4069854" y="5627607"/>
            <a:ext cx="510134" cy="2369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id="{DF6ACC8A-EAF2-6B47-0026-4A8DDE884206}"/>
              </a:ext>
            </a:extLst>
          </p:cNvPr>
          <p:cNvSpPr txBox="1"/>
          <p:nvPr/>
        </p:nvSpPr>
        <p:spPr>
          <a:xfrm>
            <a:off x="4622076" y="5413593"/>
            <a:ext cx="1257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err="1">
                <a:latin typeface="+mj-lt"/>
              </a:rPr>
              <a:t>Micro:bit</a:t>
            </a:r>
            <a:r>
              <a:rPr lang="en-US" altLang="zh-HK" dirty="0">
                <a:latin typeface="+mj-lt"/>
              </a:rPr>
              <a:t> coding</a:t>
            </a:r>
            <a:endParaRPr lang="zh-HK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926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3" grpId="0" animBg="1"/>
      <p:bldP spid="44" grpId="0" animBg="1"/>
      <p:bldP spid="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BFBDBD-5A5C-D5BA-4737-8A8EDAC9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HK" dirty="0"/>
              <a:t>Further operation</a:t>
            </a: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3D6E06-AACA-8144-3BA3-71016D85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>
                <a:latin typeface="+mj-lt"/>
              </a:rPr>
              <a:t>35</a:t>
            </a:fld>
            <a:endParaRPr lang="zh-TW" altLang="en-US" dirty="0">
              <a:latin typeface="+mj-lt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C096B9E-BDFE-CC37-0A86-DC679ACEA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3" y="2401077"/>
            <a:ext cx="2256365" cy="1921629"/>
          </a:xfrm>
          <a:prstGeom prst="rect">
            <a:avLst/>
          </a:prstGeom>
        </p:spPr>
      </p:pic>
      <p:sp>
        <p:nvSpPr>
          <p:cNvPr id="21" name="Left Arrow 11">
            <a:extLst>
              <a:ext uri="{FF2B5EF4-FFF2-40B4-BE49-F238E27FC236}">
                <a16:creationId xmlns:a16="http://schemas.microsoft.com/office/drawing/2014/main" id="{75C9E88E-99C9-2E13-39FF-EFBFEB56FA44}"/>
              </a:ext>
            </a:extLst>
          </p:cNvPr>
          <p:cNvSpPr/>
          <p:nvPr/>
        </p:nvSpPr>
        <p:spPr>
          <a:xfrm rot="10800000">
            <a:off x="2443273" y="3982250"/>
            <a:ext cx="1514686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4E129A64-E7D0-5D01-2112-FD8C43B31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6819" y="3799936"/>
            <a:ext cx="1904486" cy="2251846"/>
          </a:xfrm>
          <a:prstGeom prst="rect">
            <a:avLst/>
          </a:prstGeom>
        </p:spPr>
      </p:pic>
      <p:grpSp>
        <p:nvGrpSpPr>
          <p:cNvPr id="83" name="群組 82">
            <a:extLst>
              <a:ext uri="{FF2B5EF4-FFF2-40B4-BE49-F238E27FC236}">
                <a16:creationId xmlns:a16="http://schemas.microsoft.com/office/drawing/2014/main" id="{ED25AA08-B9EF-28EB-5959-D683EA005A77}"/>
              </a:ext>
            </a:extLst>
          </p:cNvPr>
          <p:cNvGrpSpPr/>
          <p:nvPr/>
        </p:nvGrpSpPr>
        <p:grpSpPr>
          <a:xfrm>
            <a:off x="4258708" y="2812002"/>
            <a:ext cx="5619565" cy="512530"/>
            <a:chOff x="4258708" y="2812002"/>
            <a:chExt cx="5619565" cy="512530"/>
          </a:xfrm>
        </p:grpSpPr>
        <p:cxnSp>
          <p:nvCxnSpPr>
            <p:cNvPr id="13" name="直線接點 12">
              <a:extLst>
                <a:ext uri="{FF2B5EF4-FFF2-40B4-BE49-F238E27FC236}">
                  <a16:creationId xmlns:a16="http://schemas.microsoft.com/office/drawing/2014/main" id="{5D0EBDAE-9418-0630-8EE5-5D37E36E7A5C}"/>
                </a:ext>
              </a:extLst>
            </p:cNvPr>
            <p:cNvCxnSpPr>
              <a:cxnSpLocks/>
            </p:cNvCxnSpPr>
            <p:nvPr/>
          </p:nvCxnSpPr>
          <p:spPr>
            <a:xfrm>
              <a:off x="4258708" y="2894120"/>
              <a:ext cx="561956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群組 41">
              <a:extLst>
                <a:ext uri="{FF2B5EF4-FFF2-40B4-BE49-F238E27FC236}">
                  <a16:creationId xmlns:a16="http://schemas.microsoft.com/office/drawing/2014/main" id="{4054E019-48A8-433C-36A7-0486325497B5}"/>
                </a:ext>
              </a:extLst>
            </p:cNvPr>
            <p:cNvGrpSpPr/>
            <p:nvPr/>
          </p:nvGrpSpPr>
          <p:grpSpPr>
            <a:xfrm>
              <a:off x="4444061" y="2812002"/>
              <a:ext cx="402340" cy="512530"/>
              <a:chOff x="6683432" y="2812002"/>
              <a:chExt cx="402340" cy="512530"/>
            </a:xfrm>
          </p:grpSpPr>
          <p:cxnSp>
            <p:nvCxnSpPr>
              <p:cNvPr id="43" name="直線接點 42">
                <a:extLst>
                  <a:ext uri="{FF2B5EF4-FFF2-40B4-BE49-F238E27FC236}">
                    <a16:creationId xmlns:a16="http://schemas.microsoft.com/office/drawing/2014/main" id="{8E0D879E-8945-1131-4C21-B758A3E1942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E547A658-6A1D-0465-E42F-1D194AED559E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-4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54" name="群組 53">
              <a:extLst>
                <a:ext uri="{FF2B5EF4-FFF2-40B4-BE49-F238E27FC236}">
                  <a16:creationId xmlns:a16="http://schemas.microsoft.com/office/drawing/2014/main" id="{C3FFC7B2-6965-0D0A-3D67-F2360F23B0D1}"/>
                </a:ext>
              </a:extLst>
            </p:cNvPr>
            <p:cNvGrpSpPr/>
            <p:nvPr/>
          </p:nvGrpSpPr>
          <p:grpSpPr>
            <a:xfrm>
              <a:off x="5049876" y="2812002"/>
              <a:ext cx="402340" cy="512530"/>
              <a:chOff x="6683432" y="2812002"/>
              <a:chExt cx="402340" cy="512530"/>
            </a:xfrm>
          </p:grpSpPr>
          <p:cxnSp>
            <p:nvCxnSpPr>
              <p:cNvPr id="55" name="直線接點 54">
                <a:extLst>
                  <a:ext uri="{FF2B5EF4-FFF2-40B4-BE49-F238E27FC236}">
                    <a16:creationId xmlns:a16="http://schemas.microsoft.com/office/drawing/2014/main" id="{B1D9576B-010A-2CCF-C352-3CB3D1AE32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文字方塊 55">
                <a:extLst>
                  <a:ext uri="{FF2B5EF4-FFF2-40B4-BE49-F238E27FC236}">
                    <a16:creationId xmlns:a16="http://schemas.microsoft.com/office/drawing/2014/main" id="{CD2326E8-5A8F-55D4-D752-B9C3B7E2A1E4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-3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57" name="群組 56">
              <a:extLst>
                <a:ext uri="{FF2B5EF4-FFF2-40B4-BE49-F238E27FC236}">
                  <a16:creationId xmlns:a16="http://schemas.microsoft.com/office/drawing/2014/main" id="{DC559998-08D6-79E9-3C9C-C2A8EF6A7381}"/>
                </a:ext>
              </a:extLst>
            </p:cNvPr>
            <p:cNvGrpSpPr/>
            <p:nvPr/>
          </p:nvGrpSpPr>
          <p:grpSpPr>
            <a:xfrm>
              <a:off x="5655691" y="2812002"/>
              <a:ext cx="402340" cy="512530"/>
              <a:chOff x="6683432" y="2812002"/>
              <a:chExt cx="402340" cy="512530"/>
            </a:xfrm>
          </p:grpSpPr>
          <p:cxnSp>
            <p:nvCxnSpPr>
              <p:cNvPr id="58" name="直線接點 57">
                <a:extLst>
                  <a:ext uri="{FF2B5EF4-FFF2-40B4-BE49-F238E27FC236}">
                    <a16:creationId xmlns:a16="http://schemas.microsoft.com/office/drawing/2014/main" id="{3FE3614D-24CA-3641-549A-39306FF939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文字方塊 58">
                <a:extLst>
                  <a:ext uri="{FF2B5EF4-FFF2-40B4-BE49-F238E27FC236}">
                    <a16:creationId xmlns:a16="http://schemas.microsoft.com/office/drawing/2014/main" id="{691BB225-C0FF-B3AA-580F-83C8BF0D6334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-2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60" name="群組 59">
              <a:extLst>
                <a:ext uri="{FF2B5EF4-FFF2-40B4-BE49-F238E27FC236}">
                  <a16:creationId xmlns:a16="http://schemas.microsoft.com/office/drawing/2014/main" id="{567FCA9A-9613-4210-C996-5963E580210D}"/>
                </a:ext>
              </a:extLst>
            </p:cNvPr>
            <p:cNvGrpSpPr/>
            <p:nvPr/>
          </p:nvGrpSpPr>
          <p:grpSpPr>
            <a:xfrm>
              <a:off x="6261506" y="2812002"/>
              <a:ext cx="402340" cy="512530"/>
              <a:chOff x="6683432" y="2812002"/>
              <a:chExt cx="402340" cy="512530"/>
            </a:xfrm>
          </p:grpSpPr>
          <p:cxnSp>
            <p:nvCxnSpPr>
              <p:cNvPr id="61" name="直線接點 60">
                <a:extLst>
                  <a:ext uri="{FF2B5EF4-FFF2-40B4-BE49-F238E27FC236}">
                    <a16:creationId xmlns:a16="http://schemas.microsoft.com/office/drawing/2014/main" id="{9C5BD594-8372-A7B2-464E-53E3D993B4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文字方塊 61">
                <a:extLst>
                  <a:ext uri="{FF2B5EF4-FFF2-40B4-BE49-F238E27FC236}">
                    <a16:creationId xmlns:a16="http://schemas.microsoft.com/office/drawing/2014/main" id="{E473C172-FB95-1521-A32A-7B53B4BEDFFB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-1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63" name="群組 62">
              <a:extLst>
                <a:ext uri="{FF2B5EF4-FFF2-40B4-BE49-F238E27FC236}">
                  <a16:creationId xmlns:a16="http://schemas.microsoft.com/office/drawing/2014/main" id="{EF1CCDBA-21D0-4894-20A6-135F499112A0}"/>
                </a:ext>
              </a:extLst>
            </p:cNvPr>
            <p:cNvGrpSpPr/>
            <p:nvPr/>
          </p:nvGrpSpPr>
          <p:grpSpPr>
            <a:xfrm>
              <a:off x="6867321" y="2812002"/>
              <a:ext cx="402340" cy="512530"/>
              <a:chOff x="6683432" y="2812002"/>
              <a:chExt cx="402340" cy="512530"/>
            </a:xfrm>
          </p:grpSpPr>
          <p:cxnSp>
            <p:nvCxnSpPr>
              <p:cNvPr id="64" name="直線接點 63">
                <a:extLst>
                  <a:ext uri="{FF2B5EF4-FFF2-40B4-BE49-F238E27FC236}">
                    <a16:creationId xmlns:a16="http://schemas.microsoft.com/office/drawing/2014/main" id="{9389250E-96EB-579D-75F0-3DE55F7BD3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A75761EB-51B0-45DB-088B-7F34F041CDB0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solidFill>
                      <a:srgbClr val="FF0000"/>
                    </a:solidFill>
                    <a:latin typeface="+mj-lt"/>
                  </a:rPr>
                  <a:t>0</a:t>
                </a:r>
                <a:endParaRPr lang="zh-HK" altLang="en-US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grpSp>
          <p:nvGrpSpPr>
            <p:cNvPr id="66" name="群組 65">
              <a:extLst>
                <a:ext uri="{FF2B5EF4-FFF2-40B4-BE49-F238E27FC236}">
                  <a16:creationId xmlns:a16="http://schemas.microsoft.com/office/drawing/2014/main" id="{9A2BAF32-1199-5842-87AF-EC42360425AD}"/>
                </a:ext>
              </a:extLst>
            </p:cNvPr>
            <p:cNvGrpSpPr/>
            <p:nvPr/>
          </p:nvGrpSpPr>
          <p:grpSpPr>
            <a:xfrm>
              <a:off x="7473136" y="2812002"/>
              <a:ext cx="402340" cy="512530"/>
              <a:chOff x="6683432" y="2812002"/>
              <a:chExt cx="402340" cy="512530"/>
            </a:xfrm>
          </p:grpSpPr>
          <p:cxnSp>
            <p:nvCxnSpPr>
              <p:cNvPr id="67" name="直線接點 66">
                <a:extLst>
                  <a:ext uri="{FF2B5EF4-FFF2-40B4-BE49-F238E27FC236}">
                    <a16:creationId xmlns:a16="http://schemas.microsoft.com/office/drawing/2014/main" id="{C53E5931-BCBE-96FE-CFE4-0B72BE7276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文字方塊 67">
                <a:extLst>
                  <a:ext uri="{FF2B5EF4-FFF2-40B4-BE49-F238E27FC236}">
                    <a16:creationId xmlns:a16="http://schemas.microsoft.com/office/drawing/2014/main" id="{B804F1DE-C004-971F-655D-5703D544C97B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1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75F017F0-BCC9-512F-C87B-4C2DB89BC019}"/>
                </a:ext>
              </a:extLst>
            </p:cNvPr>
            <p:cNvGrpSpPr/>
            <p:nvPr/>
          </p:nvGrpSpPr>
          <p:grpSpPr>
            <a:xfrm>
              <a:off x="8078951" y="2812002"/>
              <a:ext cx="402340" cy="512530"/>
              <a:chOff x="6683432" y="2812002"/>
              <a:chExt cx="402340" cy="512530"/>
            </a:xfrm>
          </p:grpSpPr>
          <p:cxnSp>
            <p:nvCxnSpPr>
              <p:cNvPr id="70" name="直線接點 69">
                <a:extLst>
                  <a:ext uri="{FF2B5EF4-FFF2-40B4-BE49-F238E27FC236}">
                    <a16:creationId xmlns:a16="http://schemas.microsoft.com/office/drawing/2014/main" id="{11B1026A-4D0C-3066-580B-0472DE5505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文字方塊 70">
                <a:extLst>
                  <a:ext uri="{FF2B5EF4-FFF2-40B4-BE49-F238E27FC236}">
                    <a16:creationId xmlns:a16="http://schemas.microsoft.com/office/drawing/2014/main" id="{437F2465-D9EF-7485-233D-4D3337E310DA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2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72" name="群組 71">
              <a:extLst>
                <a:ext uri="{FF2B5EF4-FFF2-40B4-BE49-F238E27FC236}">
                  <a16:creationId xmlns:a16="http://schemas.microsoft.com/office/drawing/2014/main" id="{045CFDEE-8A01-63C4-A080-15F84C89451E}"/>
                </a:ext>
              </a:extLst>
            </p:cNvPr>
            <p:cNvGrpSpPr/>
            <p:nvPr/>
          </p:nvGrpSpPr>
          <p:grpSpPr>
            <a:xfrm>
              <a:off x="8684766" y="2812002"/>
              <a:ext cx="402340" cy="512530"/>
              <a:chOff x="6683432" y="2812002"/>
              <a:chExt cx="402340" cy="512530"/>
            </a:xfrm>
          </p:grpSpPr>
          <p:cxnSp>
            <p:nvCxnSpPr>
              <p:cNvPr id="73" name="直線接點 72">
                <a:extLst>
                  <a:ext uri="{FF2B5EF4-FFF2-40B4-BE49-F238E27FC236}">
                    <a16:creationId xmlns:a16="http://schemas.microsoft.com/office/drawing/2014/main" id="{2BD6528B-E5B8-6169-4ED3-294F36086F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文字方塊 73">
                <a:extLst>
                  <a:ext uri="{FF2B5EF4-FFF2-40B4-BE49-F238E27FC236}">
                    <a16:creationId xmlns:a16="http://schemas.microsoft.com/office/drawing/2014/main" id="{3C0E7F07-4DC1-8324-03AE-98AB960BE8F9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3</a:t>
                </a:r>
                <a:endParaRPr lang="zh-HK" altLang="en-US" dirty="0">
                  <a:latin typeface="+mj-lt"/>
                </a:endParaRPr>
              </a:p>
            </p:txBody>
          </p:sp>
        </p:grp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676F6A32-0F01-0813-A28D-8B707F745617}"/>
                </a:ext>
              </a:extLst>
            </p:cNvPr>
            <p:cNvGrpSpPr/>
            <p:nvPr/>
          </p:nvGrpSpPr>
          <p:grpSpPr>
            <a:xfrm>
              <a:off x="9290582" y="2812002"/>
              <a:ext cx="402340" cy="512530"/>
              <a:chOff x="6683432" y="2812002"/>
              <a:chExt cx="402340" cy="512530"/>
            </a:xfrm>
          </p:grpSpPr>
          <p:cxnSp>
            <p:nvCxnSpPr>
              <p:cNvPr id="76" name="直線接點 75">
                <a:extLst>
                  <a:ext uri="{FF2B5EF4-FFF2-40B4-BE49-F238E27FC236}">
                    <a16:creationId xmlns:a16="http://schemas.microsoft.com/office/drawing/2014/main" id="{4306F469-854B-AF82-DBE8-75B6F048FD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4602" y="2812002"/>
                <a:ext cx="0" cy="164236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文字方塊 76">
                <a:extLst>
                  <a:ext uri="{FF2B5EF4-FFF2-40B4-BE49-F238E27FC236}">
                    <a16:creationId xmlns:a16="http://schemas.microsoft.com/office/drawing/2014/main" id="{A7C4A1C3-A821-493A-7782-8EB4707DE8C8}"/>
                  </a:ext>
                </a:extLst>
              </p:cNvPr>
              <p:cNvSpPr txBox="1"/>
              <p:nvPr/>
            </p:nvSpPr>
            <p:spPr>
              <a:xfrm>
                <a:off x="6683432" y="2955200"/>
                <a:ext cx="4023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4</a:t>
                </a:r>
                <a:endParaRPr lang="zh-HK" altLang="en-US" dirty="0">
                  <a:latin typeface="+mj-lt"/>
                </a:endParaRPr>
              </a:p>
            </p:txBody>
          </p:sp>
        </p:grpSp>
      </p:grpSp>
      <p:cxnSp>
        <p:nvCxnSpPr>
          <p:cNvPr id="79" name="直線接點 78">
            <a:extLst>
              <a:ext uri="{FF2B5EF4-FFF2-40B4-BE49-F238E27FC236}">
                <a16:creationId xmlns:a16="http://schemas.microsoft.com/office/drawing/2014/main" id="{D5016ABC-2411-B289-08C7-3BE8C9983835}"/>
              </a:ext>
            </a:extLst>
          </p:cNvPr>
          <p:cNvCxnSpPr/>
          <p:nvPr/>
        </p:nvCxnSpPr>
        <p:spPr>
          <a:xfrm flipV="1">
            <a:off x="8729216" y="2672610"/>
            <a:ext cx="0" cy="44302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字方塊 79">
            <a:extLst>
              <a:ext uri="{FF2B5EF4-FFF2-40B4-BE49-F238E27FC236}">
                <a16:creationId xmlns:a16="http://schemas.microsoft.com/office/drawing/2014/main" id="{7DCE36B5-50E7-D423-AA7E-A0435135EBE3}"/>
              </a:ext>
            </a:extLst>
          </p:cNvPr>
          <p:cNvSpPr txBox="1"/>
          <p:nvPr/>
        </p:nvSpPr>
        <p:spPr>
          <a:xfrm>
            <a:off x="8353200" y="2309580"/>
            <a:ext cx="75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dirty="0">
                <a:latin typeface="+mj-lt"/>
              </a:rPr>
              <a:t>2.8</a:t>
            </a:r>
            <a:endParaRPr lang="zh-HK" altLang="en-US" dirty="0">
              <a:latin typeface="+mj-lt"/>
            </a:endParaRPr>
          </a:p>
        </p:txBody>
      </p:sp>
      <p:cxnSp>
        <p:nvCxnSpPr>
          <p:cNvPr id="81" name="直線接點 80">
            <a:extLst>
              <a:ext uri="{FF2B5EF4-FFF2-40B4-BE49-F238E27FC236}">
                <a16:creationId xmlns:a16="http://schemas.microsoft.com/office/drawing/2014/main" id="{3A807679-A7B8-7458-6B7F-40C520A9F400}"/>
              </a:ext>
            </a:extLst>
          </p:cNvPr>
          <p:cNvCxnSpPr/>
          <p:nvPr/>
        </p:nvCxnSpPr>
        <p:spPr>
          <a:xfrm flipV="1">
            <a:off x="4984279" y="2672610"/>
            <a:ext cx="0" cy="44302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字方塊 81">
            <a:extLst>
              <a:ext uri="{FF2B5EF4-FFF2-40B4-BE49-F238E27FC236}">
                <a16:creationId xmlns:a16="http://schemas.microsoft.com/office/drawing/2014/main" id="{08FF781E-1A11-2A4F-D2BB-E7F32E587F57}"/>
              </a:ext>
            </a:extLst>
          </p:cNvPr>
          <p:cNvSpPr txBox="1"/>
          <p:nvPr/>
        </p:nvSpPr>
        <p:spPr>
          <a:xfrm>
            <a:off x="4608263" y="2309580"/>
            <a:ext cx="75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dirty="0">
                <a:latin typeface="+mj-lt"/>
              </a:rPr>
              <a:t>-3.48</a:t>
            </a:r>
            <a:endParaRPr lang="zh-HK" altLang="en-US" dirty="0">
              <a:latin typeface="+mj-lt"/>
            </a:endParaRPr>
          </a:p>
        </p:txBody>
      </p:sp>
      <p:sp>
        <p:nvSpPr>
          <p:cNvPr id="87" name="AutoShape 3">
            <a:extLst>
              <a:ext uri="{FF2B5EF4-FFF2-40B4-BE49-F238E27FC236}">
                <a16:creationId xmlns:a16="http://schemas.microsoft.com/office/drawing/2014/main" id="{99EADC00-7F76-9682-032B-0FBE6DF997B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079026" y="4170154"/>
            <a:ext cx="50546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8" name="Rectangle 5">
            <a:extLst>
              <a:ext uri="{FF2B5EF4-FFF2-40B4-BE49-F238E27FC236}">
                <a16:creationId xmlns:a16="http://schemas.microsoft.com/office/drawing/2014/main" id="{91E1C3CF-E4AA-FA57-673F-0392B0175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649" y="4197142"/>
            <a:ext cx="1501775" cy="369888"/>
          </a:xfrm>
          <a:prstGeom prst="rect">
            <a:avLst/>
          </a:prstGeom>
          <a:solidFill>
            <a:srgbClr val="FFCA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89" name="Rectangle 6">
            <a:extLst>
              <a:ext uri="{FF2B5EF4-FFF2-40B4-BE49-F238E27FC236}">
                <a16:creationId xmlns:a16="http://schemas.microsoft.com/office/drawing/2014/main" id="{315BE999-CD3F-3366-1255-7478E40A6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3424" y="4197142"/>
            <a:ext cx="1503363" cy="369888"/>
          </a:xfrm>
          <a:prstGeom prst="rect">
            <a:avLst/>
          </a:prstGeom>
          <a:solidFill>
            <a:srgbClr val="FFCA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0" name="Rectangle 7">
            <a:extLst>
              <a:ext uri="{FF2B5EF4-FFF2-40B4-BE49-F238E27FC236}">
                <a16:creationId xmlns:a16="http://schemas.microsoft.com/office/drawing/2014/main" id="{8176C2D4-38F2-78E9-E877-E27F7E959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279" y="4197142"/>
            <a:ext cx="2016125" cy="371475"/>
          </a:xfrm>
          <a:prstGeom prst="rect">
            <a:avLst/>
          </a:prstGeom>
          <a:solidFill>
            <a:srgbClr val="FFCA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1" name="Rectangle 8">
            <a:extLst>
              <a:ext uri="{FF2B5EF4-FFF2-40B4-BE49-F238E27FC236}">
                <a16:creationId xmlns:a16="http://schemas.microsoft.com/office/drawing/2014/main" id="{33AC2717-3CEF-8048-A04D-D113B2478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649" y="4567029"/>
            <a:ext cx="1501775" cy="371475"/>
          </a:xfrm>
          <a:prstGeom prst="rect">
            <a:avLst/>
          </a:prstGeom>
          <a:solidFill>
            <a:srgbClr val="FFE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2" name="Rectangle 9">
            <a:extLst>
              <a:ext uri="{FF2B5EF4-FFF2-40B4-BE49-F238E27FC236}">
                <a16:creationId xmlns:a16="http://schemas.microsoft.com/office/drawing/2014/main" id="{DBEFFFB5-F2F4-8D31-CC42-2699ADBC5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3424" y="4567029"/>
            <a:ext cx="1503363" cy="371475"/>
          </a:xfrm>
          <a:prstGeom prst="rect">
            <a:avLst/>
          </a:prstGeom>
          <a:solidFill>
            <a:srgbClr val="FFE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3" name="Rectangle 10">
            <a:extLst>
              <a:ext uri="{FF2B5EF4-FFF2-40B4-BE49-F238E27FC236}">
                <a16:creationId xmlns:a16="http://schemas.microsoft.com/office/drawing/2014/main" id="{41292ABB-D86B-FE33-25DF-F4FF3F8A8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279" y="4568617"/>
            <a:ext cx="2016125" cy="369888"/>
          </a:xfrm>
          <a:prstGeom prst="rect">
            <a:avLst/>
          </a:prstGeom>
          <a:solidFill>
            <a:srgbClr val="FFE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4" name="Rectangle 11">
            <a:extLst>
              <a:ext uri="{FF2B5EF4-FFF2-40B4-BE49-F238E27FC236}">
                <a16:creationId xmlns:a16="http://schemas.microsoft.com/office/drawing/2014/main" id="{696AB12B-8483-574D-44D1-19A5D03C7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649" y="4938504"/>
            <a:ext cx="1501775" cy="371475"/>
          </a:xfrm>
          <a:prstGeom prst="rect">
            <a:avLst/>
          </a:pr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5" name="Rectangle 12">
            <a:extLst>
              <a:ext uri="{FF2B5EF4-FFF2-40B4-BE49-F238E27FC236}">
                <a16:creationId xmlns:a16="http://schemas.microsoft.com/office/drawing/2014/main" id="{1553F566-DBA5-4FF0-14CC-DF15522E2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3424" y="4938504"/>
            <a:ext cx="1503363" cy="371475"/>
          </a:xfrm>
          <a:prstGeom prst="rect">
            <a:avLst/>
          </a:pr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6" name="Rectangle 13">
            <a:extLst>
              <a:ext uri="{FF2B5EF4-FFF2-40B4-BE49-F238E27FC236}">
                <a16:creationId xmlns:a16="http://schemas.microsoft.com/office/drawing/2014/main" id="{B517AB44-09C2-2C35-CBF4-FD30AD73B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279" y="4938504"/>
            <a:ext cx="2016125" cy="371475"/>
          </a:xfrm>
          <a:prstGeom prst="rect">
            <a:avLst/>
          </a:pr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7" name="Rectangle 14">
            <a:extLst>
              <a:ext uri="{FF2B5EF4-FFF2-40B4-BE49-F238E27FC236}">
                <a16:creationId xmlns:a16="http://schemas.microsoft.com/office/drawing/2014/main" id="{40DF01AF-DCB9-A649-5673-94D09985D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649" y="5309979"/>
            <a:ext cx="1501775" cy="371475"/>
          </a:xfrm>
          <a:prstGeom prst="rect">
            <a:avLst/>
          </a:prstGeom>
          <a:solidFill>
            <a:srgbClr val="FFE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8" name="Rectangle 15">
            <a:extLst>
              <a:ext uri="{FF2B5EF4-FFF2-40B4-BE49-F238E27FC236}">
                <a16:creationId xmlns:a16="http://schemas.microsoft.com/office/drawing/2014/main" id="{CC667215-4AA3-9C2F-322B-DFC320878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3424" y="5309979"/>
            <a:ext cx="1503363" cy="371475"/>
          </a:xfrm>
          <a:prstGeom prst="rect">
            <a:avLst/>
          </a:prstGeom>
          <a:solidFill>
            <a:srgbClr val="FFE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99" name="Rectangle 16">
            <a:extLst>
              <a:ext uri="{FF2B5EF4-FFF2-40B4-BE49-F238E27FC236}">
                <a16:creationId xmlns:a16="http://schemas.microsoft.com/office/drawing/2014/main" id="{C664C815-A911-DF2F-10E0-C2E995EA9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279" y="5309979"/>
            <a:ext cx="2016125" cy="371475"/>
          </a:xfrm>
          <a:prstGeom prst="rect">
            <a:avLst/>
          </a:prstGeom>
          <a:solidFill>
            <a:srgbClr val="FFE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100" name="Rectangle 17">
            <a:extLst>
              <a:ext uri="{FF2B5EF4-FFF2-40B4-BE49-F238E27FC236}">
                <a16:creationId xmlns:a16="http://schemas.microsoft.com/office/drawing/2014/main" id="{BF9BE9FC-DE69-3B9F-34E2-404189C89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649" y="5681454"/>
            <a:ext cx="1501775" cy="371475"/>
          </a:xfrm>
          <a:prstGeom prst="rect">
            <a:avLst/>
          </a:pr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101" name="Rectangle 18">
            <a:extLst>
              <a:ext uri="{FF2B5EF4-FFF2-40B4-BE49-F238E27FC236}">
                <a16:creationId xmlns:a16="http://schemas.microsoft.com/office/drawing/2014/main" id="{F692F1B6-8845-7068-E6E1-44142269E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3424" y="5681454"/>
            <a:ext cx="1503363" cy="371475"/>
          </a:xfrm>
          <a:prstGeom prst="rect">
            <a:avLst/>
          </a:pr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102" name="Rectangle 19">
            <a:extLst>
              <a:ext uri="{FF2B5EF4-FFF2-40B4-BE49-F238E27FC236}">
                <a16:creationId xmlns:a16="http://schemas.microsoft.com/office/drawing/2014/main" id="{665261D1-1543-B02F-AEC3-D39404E01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279" y="5681454"/>
            <a:ext cx="2016125" cy="371475"/>
          </a:xfrm>
          <a:prstGeom prst="rect">
            <a:avLst/>
          </a:pr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109" name="Line 26">
            <a:extLst>
              <a:ext uri="{FF2B5EF4-FFF2-40B4-BE49-F238E27FC236}">
                <a16:creationId xmlns:a16="http://schemas.microsoft.com/office/drawing/2014/main" id="{CB58A750-7A13-E516-EACF-B976AAC2EABF}"/>
              </a:ext>
            </a:extLst>
          </p:cNvPr>
          <p:cNvSpPr>
            <a:spLocks noChangeShapeType="1"/>
          </p:cNvSpPr>
          <p:nvPr/>
        </p:nvSpPr>
        <p:spPr bwMode="auto">
          <a:xfrm>
            <a:off x="9653424" y="4190792"/>
            <a:ext cx="0" cy="1868488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>
              <a:latin typeface="+mj-lt"/>
            </a:endParaRPr>
          </a:p>
        </p:txBody>
      </p:sp>
      <p:sp>
        <p:nvSpPr>
          <p:cNvPr id="116" name="Rectangle 33">
            <a:extLst>
              <a:ext uri="{FF2B5EF4-FFF2-40B4-BE49-F238E27FC236}">
                <a16:creationId xmlns:a16="http://schemas.microsoft.com/office/drawing/2014/main" id="{806CDE05-628B-39A1-5E2B-1DD204756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142" y="4608304"/>
            <a:ext cx="921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Round off</a:t>
            </a:r>
            <a:endParaRPr kumimoji="0" lang="zh-HK" altLang="zh-HK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20" name="Rectangle 37">
            <a:extLst>
              <a:ext uri="{FF2B5EF4-FFF2-40B4-BE49-F238E27FC236}">
                <a16:creationId xmlns:a16="http://schemas.microsoft.com/office/drawing/2014/main" id="{4265F7A0-7C9E-F2C8-7033-3023CCB08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7667" y="4979779"/>
            <a:ext cx="9041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Round up</a:t>
            </a:r>
            <a:endParaRPr kumimoji="0" lang="zh-HK" altLang="zh-HK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24" name="Rectangle 41">
            <a:extLst>
              <a:ext uri="{FF2B5EF4-FFF2-40B4-BE49-F238E27FC236}">
                <a16:creationId xmlns:a16="http://schemas.microsoft.com/office/drawing/2014/main" id="{E667763E-5E27-ABFF-8CFE-DAAF67BE1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7967" y="5351254"/>
            <a:ext cx="11901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Round down</a:t>
            </a:r>
            <a:endParaRPr kumimoji="0" lang="zh-HK" altLang="zh-HK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28" name="Rectangle 45">
            <a:extLst>
              <a:ext uri="{FF2B5EF4-FFF2-40B4-BE49-F238E27FC236}">
                <a16:creationId xmlns:a16="http://schemas.microsoft.com/office/drawing/2014/main" id="{F3DEC510-4566-CC85-1D5C-6D02F1EBB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2692" y="5724317"/>
            <a:ext cx="17808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Round toward zero</a:t>
            </a:r>
            <a:endParaRPr kumimoji="0" lang="zh-HK" altLang="zh-HK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grpSp>
        <p:nvGrpSpPr>
          <p:cNvPr id="135" name="群組 134">
            <a:extLst>
              <a:ext uri="{FF2B5EF4-FFF2-40B4-BE49-F238E27FC236}">
                <a16:creationId xmlns:a16="http://schemas.microsoft.com/office/drawing/2014/main" id="{0F2D47C5-14E8-4DD9-9A0B-328900D10EBA}"/>
              </a:ext>
            </a:extLst>
          </p:cNvPr>
          <p:cNvGrpSpPr/>
          <p:nvPr/>
        </p:nvGrpSpPr>
        <p:grpSpPr>
          <a:xfrm>
            <a:off x="10167774" y="4236829"/>
            <a:ext cx="481822" cy="276999"/>
            <a:chOff x="8103089" y="4236829"/>
            <a:chExt cx="481822" cy="276999"/>
          </a:xfrm>
        </p:grpSpPr>
        <p:sp>
          <p:nvSpPr>
            <p:cNvPr id="113" name="Rectangle 30">
              <a:extLst>
                <a:ext uri="{FF2B5EF4-FFF2-40B4-BE49-F238E27FC236}">
                  <a16:creationId xmlns:a16="http://schemas.microsoft.com/office/drawing/2014/main" id="{99775E9F-1A96-B095-DD10-DC1763C6D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3089" y="4236829"/>
              <a:ext cx="7053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-</a:t>
              </a:r>
              <a:endParaRPr kumimoji="0" lang="zh-HK" altLang="zh-HK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A48C523F-B7CC-1FBA-2ECB-6D9E5A08E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2939" y="4236829"/>
              <a:ext cx="41197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3.48</a:t>
              </a:r>
              <a:endParaRPr kumimoji="0" lang="zh-HK" altLang="zh-HK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</p:grpSp>
      <p:grpSp>
        <p:nvGrpSpPr>
          <p:cNvPr id="136" name="群組 135">
            <a:extLst>
              <a:ext uri="{FF2B5EF4-FFF2-40B4-BE49-F238E27FC236}">
                <a16:creationId xmlns:a16="http://schemas.microsoft.com/office/drawing/2014/main" id="{4A546FD1-BC8F-0544-EE62-AFC951C63442}"/>
              </a:ext>
            </a:extLst>
          </p:cNvPr>
          <p:cNvGrpSpPr/>
          <p:nvPr/>
        </p:nvGrpSpPr>
        <p:grpSpPr>
          <a:xfrm>
            <a:off x="10313824" y="4608304"/>
            <a:ext cx="186870" cy="1393012"/>
            <a:chOff x="8249139" y="4608304"/>
            <a:chExt cx="186870" cy="1393012"/>
          </a:xfrm>
        </p:grpSpPr>
        <p:sp>
          <p:nvSpPr>
            <p:cNvPr id="117" name="Rectangle 34">
              <a:extLst>
                <a:ext uri="{FF2B5EF4-FFF2-40B4-BE49-F238E27FC236}">
                  <a16:creationId xmlns:a16="http://schemas.microsoft.com/office/drawing/2014/main" id="{57BFA61D-A425-C0DD-04E8-49803F8E6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9139" y="4608304"/>
              <a:ext cx="7053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-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18" name="Rectangle 35">
              <a:extLst>
                <a:ext uri="{FF2B5EF4-FFF2-40B4-BE49-F238E27FC236}">
                  <a16:creationId xmlns:a16="http://schemas.microsoft.com/office/drawing/2014/main" id="{3FF4E99E-6B67-01A6-447D-8BE0D963B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989" y="4608304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3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1" name="Rectangle 38">
              <a:extLst>
                <a:ext uri="{FF2B5EF4-FFF2-40B4-BE49-F238E27FC236}">
                  <a16:creationId xmlns:a16="http://schemas.microsoft.com/office/drawing/2014/main" id="{467C0632-78E8-C642-83D4-43A3690F9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9139" y="4979779"/>
              <a:ext cx="7053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-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2" name="Rectangle 39">
              <a:extLst>
                <a:ext uri="{FF2B5EF4-FFF2-40B4-BE49-F238E27FC236}">
                  <a16:creationId xmlns:a16="http://schemas.microsoft.com/office/drawing/2014/main" id="{EDA9E346-234B-C977-F4FA-9F9DBF2B0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989" y="4979779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3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5" name="Rectangle 42">
              <a:extLst>
                <a:ext uri="{FF2B5EF4-FFF2-40B4-BE49-F238E27FC236}">
                  <a16:creationId xmlns:a16="http://schemas.microsoft.com/office/drawing/2014/main" id="{77975046-C3FC-F271-F396-6E31B5841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9139" y="5351254"/>
              <a:ext cx="7053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-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6" name="Rectangle 43">
              <a:extLst>
                <a:ext uri="{FF2B5EF4-FFF2-40B4-BE49-F238E27FC236}">
                  <a16:creationId xmlns:a16="http://schemas.microsoft.com/office/drawing/2014/main" id="{E07DD303-1EAD-2BC3-8F33-32C491075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989" y="5351254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4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9" name="Rectangle 46">
              <a:extLst>
                <a:ext uri="{FF2B5EF4-FFF2-40B4-BE49-F238E27FC236}">
                  <a16:creationId xmlns:a16="http://schemas.microsoft.com/office/drawing/2014/main" id="{61C6D657-6640-2D17-B65D-F43A6EEAB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9139" y="5724317"/>
              <a:ext cx="7053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-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30" name="Rectangle 47">
              <a:extLst>
                <a:ext uri="{FF2B5EF4-FFF2-40B4-BE49-F238E27FC236}">
                  <a16:creationId xmlns:a16="http://schemas.microsoft.com/office/drawing/2014/main" id="{CD48B3F0-8793-B30C-1FAD-3EF320BB3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989" y="5724317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3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</p:grpSp>
      <p:sp>
        <p:nvSpPr>
          <p:cNvPr id="115" name="Rectangle 32">
            <a:extLst>
              <a:ext uri="{FF2B5EF4-FFF2-40B4-BE49-F238E27FC236}">
                <a16:creationId xmlns:a16="http://schemas.microsoft.com/office/drawing/2014/main" id="{9F0F1BF5-EA74-94AB-91E7-1BF372650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074" y="4236829"/>
            <a:ext cx="2949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HK" altLang="zh-HK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2.8</a:t>
            </a:r>
            <a:endParaRPr kumimoji="0" lang="zh-HK" altLang="zh-HK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grpSp>
        <p:nvGrpSpPr>
          <p:cNvPr id="134" name="群組 133">
            <a:extLst>
              <a:ext uri="{FF2B5EF4-FFF2-40B4-BE49-F238E27FC236}">
                <a16:creationId xmlns:a16="http://schemas.microsoft.com/office/drawing/2014/main" id="{5BAE84EC-4494-59CF-E4ED-08098BB91F52}"/>
              </a:ext>
            </a:extLst>
          </p:cNvPr>
          <p:cNvGrpSpPr/>
          <p:nvPr/>
        </p:nvGrpSpPr>
        <p:grpSpPr>
          <a:xfrm>
            <a:off x="8845386" y="4608304"/>
            <a:ext cx="117020" cy="1393012"/>
            <a:chOff x="6780701" y="4608304"/>
            <a:chExt cx="117020" cy="1393012"/>
          </a:xfrm>
        </p:grpSpPr>
        <p:sp>
          <p:nvSpPr>
            <p:cNvPr id="119" name="Rectangle 36">
              <a:extLst>
                <a:ext uri="{FF2B5EF4-FFF2-40B4-BE49-F238E27FC236}">
                  <a16:creationId xmlns:a16="http://schemas.microsoft.com/office/drawing/2014/main" id="{30E478D0-9009-F1BE-84E6-B21FFA655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01" y="4608304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3</a:t>
              </a:r>
              <a:endParaRPr kumimoji="0" lang="zh-HK" altLang="zh-HK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3" name="Rectangle 40">
              <a:extLst>
                <a:ext uri="{FF2B5EF4-FFF2-40B4-BE49-F238E27FC236}">
                  <a16:creationId xmlns:a16="http://schemas.microsoft.com/office/drawing/2014/main" id="{FCB3498A-954A-5C13-CB55-D81A51D95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01" y="4979779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3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27" name="Rectangle 44">
              <a:extLst>
                <a:ext uri="{FF2B5EF4-FFF2-40B4-BE49-F238E27FC236}">
                  <a16:creationId xmlns:a16="http://schemas.microsoft.com/office/drawing/2014/main" id="{7FAE4E8F-84E2-F4C4-9299-851284AB2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01" y="5351254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2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  <p:sp>
          <p:nvSpPr>
            <p:cNvPr id="131" name="Rectangle 48">
              <a:extLst>
                <a:ext uri="{FF2B5EF4-FFF2-40B4-BE49-F238E27FC236}">
                  <a16:creationId xmlns:a16="http://schemas.microsoft.com/office/drawing/2014/main" id="{FDBD0A49-592B-994D-52B3-6E67B51E3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0701" y="5724317"/>
              <a:ext cx="1170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HK" altLang="zh-HK" sz="1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2</a:t>
              </a:r>
              <a:endParaRPr kumimoji="0" lang="zh-HK" altLang="zh-HK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541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2" grpId="0"/>
      <p:bldP spid="116" grpId="0"/>
      <p:bldP spid="120" grpId="0"/>
      <p:bldP spid="124" grpId="0"/>
      <p:bldP spid="128" grpId="0"/>
      <p:bldP spid="1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BFBDBD-5A5C-D5BA-4737-8A8EDAC92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Further operation</a:t>
            </a: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33D6E06-AACA-8144-3BA3-71016D857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36</a:t>
            </a:fld>
            <a:endParaRPr lang="zh-TW" altLang="en-US"/>
          </a:p>
        </p:txBody>
      </p:sp>
      <p:sp>
        <p:nvSpPr>
          <p:cNvPr id="12" name="Left Arrow 11"/>
          <p:cNvSpPr/>
          <p:nvPr/>
        </p:nvSpPr>
        <p:spPr>
          <a:xfrm rot="10800000">
            <a:off x="3133784" y="3249174"/>
            <a:ext cx="1209616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C096B9E-BDFE-CC37-0A86-DC679ACEA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3" y="2401077"/>
            <a:ext cx="2256365" cy="192162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2DB84B06-6153-5EB2-C94E-320820A83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168" y="3175591"/>
            <a:ext cx="1848108" cy="3010320"/>
          </a:xfrm>
          <a:prstGeom prst="rect">
            <a:avLst/>
          </a:prstGeom>
        </p:spPr>
      </p:pic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221DC8CC-61CC-3359-9504-DDC1E408C552}"/>
              </a:ext>
            </a:extLst>
          </p:cNvPr>
          <p:cNvSpPr/>
          <p:nvPr/>
        </p:nvSpPr>
        <p:spPr>
          <a:xfrm>
            <a:off x="4741644" y="3994951"/>
            <a:ext cx="1046012" cy="798991"/>
          </a:xfrm>
          <a:prstGeom prst="roundRect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+mj-lt"/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3D3CF1C1-BEEE-640D-F086-C1BE9F0E73E0}"/>
              </a:ext>
            </a:extLst>
          </p:cNvPr>
          <p:cNvSpPr/>
          <p:nvPr/>
        </p:nvSpPr>
        <p:spPr>
          <a:xfrm>
            <a:off x="4741644" y="4793942"/>
            <a:ext cx="1046012" cy="798991"/>
          </a:xfrm>
          <a:prstGeom prst="roundRect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+mj-lt"/>
            </a:endParaRPr>
          </a:p>
        </p:txBody>
      </p:sp>
      <p:sp>
        <p:nvSpPr>
          <p:cNvPr id="16" name="Left Arrow 11">
            <a:extLst>
              <a:ext uri="{FF2B5EF4-FFF2-40B4-BE49-F238E27FC236}">
                <a16:creationId xmlns:a16="http://schemas.microsoft.com/office/drawing/2014/main" id="{A0C981FF-7C89-BF1F-18A0-3A2BD31B5F97}"/>
              </a:ext>
            </a:extLst>
          </p:cNvPr>
          <p:cNvSpPr/>
          <p:nvPr/>
        </p:nvSpPr>
        <p:spPr>
          <a:xfrm rot="10800000">
            <a:off x="5957182" y="5080722"/>
            <a:ext cx="1046012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10135B19-EF53-B563-CB9A-47143C263D1D}"/>
              </a:ext>
            </a:extLst>
          </p:cNvPr>
          <p:cNvSpPr txBox="1"/>
          <p:nvPr/>
        </p:nvSpPr>
        <p:spPr>
          <a:xfrm>
            <a:off x="7090292" y="5008771"/>
            <a:ext cx="2256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Return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values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are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in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radian</a:t>
            </a:r>
            <a:endParaRPr lang="en-US" dirty="0">
              <a:latin typeface="+mj-lt"/>
            </a:endParaRPr>
          </a:p>
        </p:txBody>
      </p:sp>
      <p:sp>
        <p:nvSpPr>
          <p:cNvPr id="19" name="Left Arrow 11">
            <a:extLst>
              <a:ext uri="{FF2B5EF4-FFF2-40B4-BE49-F238E27FC236}">
                <a16:creationId xmlns:a16="http://schemas.microsoft.com/office/drawing/2014/main" id="{E6DB6F07-4C29-8E0A-750A-7E2B362B8001}"/>
              </a:ext>
            </a:extLst>
          </p:cNvPr>
          <p:cNvSpPr/>
          <p:nvPr/>
        </p:nvSpPr>
        <p:spPr>
          <a:xfrm rot="10800000">
            <a:off x="5957182" y="4281731"/>
            <a:ext cx="1046012" cy="2254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32431166-8255-FE3B-F084-4BD0E896EF86}"/>
              </a:ext>
            </a:extLst>
          </p:cNvPr>
          <p:cNvSpPr txBox="1"/>
          <p:nvPr/>
        </p:nvSpPr>
        <p:spPr>
          <a:xfrm>
            <a:off x="7090292" y="4183993"/>
            <a:ext cx="2256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Input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values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are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in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radian</a:t>
            </a:r>
            <a:endParaRPr lang="en-US" dirty="0">
              <a:latin typeface="+mj-lt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0E8B2D79-7DB9-9D70-8FED-2EFE193F0F29}"/>
              </a:ext>
            </a:extLst>
          </p:cNvPr>
          <p:cNvSpPr/>
          <p:nvPr/>
        </p:nvSpPr>
        <p:spPr>
          <a:xfrm>
            <a:off x="7086484" y="4036305"/>
            <a:ext cx="2194980" cy="1624490"/>
          </a:xfrm>
          <a:prstGeom prst="roundRect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+mj-lt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BEDD3122-F343-5032-11A0-9C6CF8DD76D1}"/>
              </a:ext>
            </a:extLst>
          </p:cNvPr>
          <p:cNvSpPr txBox="1"/>
          <p:nvPr/>
        </p:nvSpPr>
        <p:spPr>
          <a:xfrm>
            <a:off x="6765181" y="5725677"/>
            <a:ext cx="307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dirty="0">
                <a:latin typeface="+mj-lt"/>
              </a:rPr>
              <a:t>Does not match the unit used in measurement!</a:t>
            </a:r>
            <a:endParaRPr lang="zh-HK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984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9" grpId="0" animBg="1"/>
      <p:bldP spid="20" grpId="0"/>
      <p:bldP spid="3" grpId="0" animBg="1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303828-0D64-558A-746F-7E66747CE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More specification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73BE9DF-283A-7877-54C5-CF0B320D0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37</a:t>
            </a:fld>
            <a:endParaRPr lang="zh-TW" altLang="en-US"/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B553B5E6-BCE9-8EE7-9B8B-D24B0F6E8F28}"/>
              </a:ext>
            </a:extLst>
          </p:cNvPr>
          <p:cNvGrpSpPr/>
          <p:nvPr/>
        </p:nvGrpSpPr>
        <p:grpSpPr>
          <a:xfrm>
            <a:off x="861532" y="2447963"/>
            <a:ext cx="2682936" cy="2044142"/>
            <a:chOff x="6765181" y="1602102"/>
            <a:chExt cx="2362324" cy="1799866"/>
          </a:xfrm>
        </p:grpSpPr>
        <p:graphicFrame>
          <p:nvGraphicFramePr>
            <p:cNvPr id="9" name="物件 8">
              <a:extLst>
                <a:ext uri="{FF2B5EF4-FFF2-40B4-BE49-F238E27FC236}">
                  <a16:creationId xmlns:a16="http://schemas.microsoft.com/office/drawing/2014/main" id="{0E474C94-2ED5-24B8-3044-5AD07C060CA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414635"/>
                </p:ext>
              </p:extLst>
            </p:nvPr>
          </p:nvGraphicFramePr>
          <p:xfrm>
            <a:off x="6765181" y="1602102"/>
            <a:ext cx="2362324" cy="17998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Graph system" r:id="rId3" imgW="3600342" imgH="2743084" progId="GraphFile">
                    <p:embed/>
                  </p:oleObj>
                </mc:Choice>
                <mc:Fallback>
                  <p:oleObj name="Graph system" r:id="rId3" imgW="3600342" imgH="2743084" progId="GraphFile">
                    <p:embed/>
                    <p:pic>
                      <p:nvPicPr>
                        <p:cNvPr id="9" name="物件 8">
                          <a:extLst>
                            <a:ext uri="{FF2B5EF4-FFF2-40B4-BE49-F238E27FC236}">
                              <a16:creationId xmlns:a16="http://schemas.microsoft.com/office/drawing/2014/main" id="{0E474C94-2ED5-24B8-3044-5AD07C060CA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765181" y="1602102"/>
                          <a:ext cx="2362324" cy="17998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D2A5DCB-F7F5-E6F9-6D30-44FE44498473}"/>
                </a:ext>
              </a:extLst>
            </p:cNvPr>
            <p:cNvSpPr/>
            <p:nvPr/>
          </p:nvSpPr>
          <p:spPr>
            <a:xfrm>
              <a:off x="7643674" y="1930400"/>
              <a:ext cx="594804" cy="1116587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5" name="圖片 4">
            <a:extLst>
              <a:ext uri="{FF2B5EF4-FFF2-40B4-BE49-F238E27FC236}">
                <a16:creationId xmlns:a16="http://schemas.microsoft.com/office/drawing/2014/main" id="{919734D4-61DF-B175-9693-EA283F0434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20" t="53269" r="45965" b="37982"/>
          <a:stretch/>
        </p:blipFill>
        <p:spPr>
          <a:xfrm>
            <a:off x="677334" y="1725617"/>
            <a:ext cx="1042116" cy="465306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F9C0754C-657D-EC82-854A-A79C18898BC4}"/>
              </a:ext>
            </a:extLst>
          </p:cNvPr>
          <p:cNvSpPr txBox="1"/>
          <p:nvPr/>
        </p:nvSpPr>
        <p:spPr>
          <a:xfrm>
            <a:off x="677333" y="4680293"/>
            <a:ext cx="3326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Return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value: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from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–</a:t>
            </a:r>
            <a:r>
              <a:rPr lang="en-US" altLang="zh-TW" i="1" dirty="0">
                <a:latin typeface="Symbol" panose="05050102010706020507" pitchFamily="18" charset="2"/>
              </a:rPr>
              <a:t>p</a:t>
            </a:r>
            <a:r>
              <a:rPr lang="en-US" altLang="zh-TW" dirty="0">
                <a:latin typeface="+mj-lt"/>
              </a:rPr>
              <a:t>/2 to </a:t>
            </a:r>
            <a:r>
              <a:rPr lang="en-US" altLang="zh-TW" i="1" dirty="0">
                <a:latin typeface="Symbol" panose="05050102010706020507" pitchFamily="18" charset="2"/>
              </a:rPr>
              <a:t>p</a:t>
            </a:r>
            <a:r>
              <a:rPr lang="en-US" altLang="zh-TW" dirty="0">
                <a:latin typeface="+mj-lt"/>
              </a:rPr>
              <a:t>/2</a:t>
            </a:r>
            <a:endParaRPr lang="zh-HK" altLang="en-US" dirty="0">
              <a:latin typeface="+mj-lt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94A2105-5834-A3A8-5A29-4900E4A3E0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20" t="61854" r="45965" b="29397"/>
          <a:stretch/>
        </p:blipFill>
        <p:spPr>
          <a:xfrm>
            <a:off x="4150719" y="1725617"/>
            <a:ext cx="1042116" cy="465306"/>
          </a:xfrm>
          <a:prstGeom prst="rect">
            <a:avLst/>
          </a:prstGeom>
        </p:spPr>
      </p:pic>
      <p:grpSp>
        <p:nvGrpSpPr>
          <p:cNvPr id="12" name="群組 11">
            <a:extLst>
              <a:ext uri="{FF2B5EF4-FFF2-40B4-BE49-F238E27FC236}">
                <a16:creationId xmlns:a16="http://schemas.microsoft.com/office/drawing/2014/main" id="{3F77A8B3-9DC4-7FE8-36AA-0BAD6B690499}"/>
              </a:ext>
            </a:extLst>
          </p:cNvPr>
          <p:cNvGrpSpPr/>
          <p:nvPr/>
        </p:nvGrpSpPr>
        <p:grpSpPr>
          <a:xfrm>
            <a:off x="4261086" y="2407620"/>
            <a:ext cx="2804646" cy="2136873"/>
            <a:chOff x="4508522" y="2920043"/>
            <a:chExt cx="3108520" cy="2368396"/>
          </a:xfrm>
        </p:grpSpPr>
        <p:graphicFrame>
          <p:nvGraphicFramePr>
            <p:cNvPr id="8" name="物件 7">
              <a:extLst>
                <a:ext uri="{FF2B5EF4-FFF2-40B4-BE49-F238E27FC236}">
                  <a16:creationId xmlns:a16="http://schemas.microsoft.com/office/drawing/2014/main" id="{6760057E-9806-0F82-84DD-C16A150D1D4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506385"/>
                </p:ext>
              </p:extLst>
            </p:nvPr>
          </p:nvGraphicFramePr>
          <p:xfrm>
            <a:off x="4508522" y="2920043"/>
            <a:ext cx="3108520" cy="23683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Graph system" r:id="rId6" imgW="3600342" imgH="2743084" progId="GraphFile">
                    <p:embed/>
                  </p:oleObj>
                </mc:Choice>
                <mc:Fallback>
                  <p:oleObj name="Graph system" r:id="rId6" imgW="3600342" imgH="2743084" progId="GraphFile">
                    <p:embed/>
                    <p:pic>
                      <p:nvPicPr>
                        <p:cNvPr id="8" name="物件 7">
                          <a:extLst>
                            <a:ext uri="{FF2B5EF4-FFF2-40B4-BE49-F238E27FC236}">
                              <a16:creationId xmlns:a16="http://schemas.microsoft.com/office/drawing/2014/main" id="{6760057E-9806-0F82-84DD-C16A150D1D4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508522" y="2920043"/>
                          <a:ext cx="3108520" cy="23683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B7E52E5-8F95-9ADA-34BE-9463633ED8E3}"/>
                </a:ext>
              </a:extLst>
            </p:cNvPr>
            <p:cNvSpPr/>
            <p:nvPr/>
          </p:nvSpPr>
          <p:spPr>
            <a:xfrm>
              <a:off x="6053903" y="3373638"/>
              <a:ext cx="748722" cy="1405527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BF025252-2E21-E09A-0BAE-8C78D7BA079D}"/>
              </a:ext>
            </a:extLst>
          </p:cNvPr>
          <p:cNvSpPr txBox="1"/>
          <p:nvPr/>
        </p:nvSpPr>
        <p:spPr>
          <a:xfrm>
            <a:off x="4150719" y="4680293"/>
            <a:ext cx="31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Return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value: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from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0 to </a:t>
            </a:r>
            <a:r>
              <a:rPr lang="en-US" altLang="zh-TW" i="1" dirty="0">
                <a:latin typeface="Symbol" panose="05050102010706020507" pitchFamily="18" charset="2"/>
              </a:rPr>
              <a:t>p</a:t>
            </a:r>
            <a:endParaRPr lang="zh-HK" altLang="en-US" dirty="0">
              <a:latin typeface="Myriad Pro" panose="020B0503030403020204" charset="0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7086DB72-D8E4-AC04-F9D0-09E1477777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20" t="70367" r="45965" b="20884"/>
          <a:stretch/>
        </p:blipFill>
        <p:spPr>
          <a:xfrm>
            <a:off x="7668054" y="1725617"/>
            <a:ext cx="1042116" cy="465306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98830C44-9D23-E355-B5C5-E9B17A2425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8054" y="2826795"/>
            <a:ext cx="2217964" cy="523340"/>
          </a:xfrm>
          <a:prstGeom prst="rect">
            <a:avLst/>
          </a:prstGeom>
        </p:spPr>
      </p:pic>
      <p:sp>
        <p:nvSpPr>
          <p:cNvPr id="18" name="文字方塊 17">
            <a:extLst>
              <a:ext uri="{FF2B5EF4-FFF2-40B4-BE49-F238E27FC236}">
                <a16:creationId xmlns:a16="http://schemas.microsoft.com/office/drawing/2014/main" id="{2E557129-2C38-15AB-B758-C55631C15CEC}"/>
              </a:ext>
            </a:extLst>
          </p:cNvPr>
          <p:cNvSpPr txBox="1"/>
          <p:nvPr/>
        </p:nvSpPr>
        <p:spPr>
          <a:xfrm>
            <a:off x="7668054" y="2407620"/>
            <a:ext cx="31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Format: atan2(</a:t>
            </a:r>
            <a:r>
              <a:rPr lang="en-US" altLang="zh-HK" dirty="0" err="1">
                <a:latin typeface="+mj-lt"/>
              </a:rPr>
              <a:t>y,x</a:t>
            </a:r>
            <a:r>
              <a:rPr lang="en-US" altLang="zh-HK" dirty="0">
                <a:latin typeface="+mj-lt"/>
              </a:rPr>
              <a:t>)</a:t>
            </a:r>
            <a:endParaRPr lang="zh-HK" altLang="en-US" dirty="0">
              <a:latin typeface="+mj-lt"/>
            </a:endParaRPr>
          </a:p>
        </p:txBody>
      </p:sp>
      <p:graphicFrame>
        <p:nvGraphicFramePr>
          <p:cNvPr id="19" name="物件 18">
            <a:extLst>
              <a:ext uri="{FF2B5EF4-FFF2-40B4-BE49-F238E27FC236}">
                <a16:creationId xmlns:a16="http://schemas.microsoft.com/office/drawing/2014/main" id="{1BDF7726-1F7B-1B29-4B4B-9939215FDF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776348"/>
              </p:ext>
            </p:extLst>
          </p:nvPr>
        </p:nvGraphicFramePr>
        <p:xfrm>
          <a:off x="7668054" y="3613042"/>
          <a:ext cx="2593190" cy="2338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Graph system" r:id="rId9" imgW="3486172" imgH="3143096" progId="GraphFile">
                  <p:embed/>
                </p:oleObj>
              </mc:Choice>
              <mc:Fallback>
                <p:oleObj name="Graph system" r:id="rId9" imgW="3486172" imgH="3143096" progId="GraphFile">
                  <p:embed/>
                  <p:pic>
                    <p:nvPicPr>
                      <p:cNvPr id="19" name="物件 18">
                        <a:extLst>
                          <a:ext uri="{FF2B5EF4-FFF2-40B4-BE49-F238E27FC236}">
                            <a16:creationId xmlns:a16="http://schemas.microsoft.com/office/drawing/2014/main" id="{1BDF7726-1F7B-1B29-4B4B-9939215FDF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8054" y="3613042"/>
                        <a:ext cx="2593190" cy="2338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字方塊 19">
            <a:extLst>
              <a:ext uri="{FF2B5EF4-FFF2-40B4-BE49-F238E27FC236}">
                <a16:creationId xmlns:a16="http://schemas.microsoft.com/office/drawing/2014/main" id="{D00DE72C-2638-7F88-A55B-A691C4806DC8}"/>
              </a:ext>
            </a:extLst>
          </p:cNvPr>
          <p:cNvSpPr txBox="1"/>
          <p:nvPr/>
        </p:nvSpPr>
        <p:spPr>
          <a:xfrm>
            <a:off x="7390717" y="5894348"/>
            <a:ext cx="31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Return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value: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from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-</a:t>
            </a:r>
            <a:r>
              <a:rPr lang="en-US" altLang="zh-TW" i="1" dirty="0">
                <a:latin typeface="Symbol" panose="05050102010706020507" pitchFamily="18" charset="2"/>
              </a:rPr>
              <a:t>p</a:t>
            </a:r>
            <a:r>
              <a:rPr lang="en-US" altLang="zh-TW" dirty="0">
                <a:latin typeface="Myriad Pro" panose="020B0503030403020204" charset="0"/>
              </a:rPr>
              <a:t> </a:t>
            </a:r>
            <a:r>
              <a:rPr lang="en-US" altLang="zh-TW" dirty="0">
                <a:latin typeface="+mj-lt"/>
              </a:rPr>
              <a:t>to</a:t>
            </a:r>
            <a:r>
              <a:rPr lang="en-US" altLang="zh-TW" dirty="0">
                <a:latin typeface="Myriad Pro" panose="020B0503030403020204" charset="0"/>
              </a:rPr>
              <a:t> </a:t>
            </a:r>
            <a:r>
              <a:rPr lang="en-US" altLang="zh-TW" i="1" dirty="0">
                <a:latin typeface="Symbol" panose="05050102010706020507" pitchFamily="18" charset="2"/>
              </a:rPr>
              <a:t>p</a:t>
            </a:r>
            <a:endParaRPr lang="zh-HK" alt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8434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D0CD77-C3A2-E3BD-DBAC-C8ABCF21F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Trigonometric function</a:t>
            </a:r>
            <a:endParaRPr lang="zh-HK" altLang="en-US" dirty="0"/>
          </a:p>
        </p:txBody>
      </p:sp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5391B9BD-2A21-55F5-D224-F1C53C1440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930400"/>
            <a:ext cx="2400635" cy="1333686"/>
          </a:xfr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BDB771-1505-3376-9D27-5E63BBEC3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38</a:t>
            </a:fld>
            <a:endParaRPr lang="zh-TW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12CFA1-A541-4130-AEB3-20B10AA1DF66}"/>
              </a:ext>
            </a:extLst>
          </p:cNvPr>
          <p:cNvSpPr txBox="1"/>
          <p:nvPr/>
        </p:nvSpPr>
        <p:spPr>
          <a:xfrm>
            <a:off x="3186195" y="2274077"/>
            <a:ext cx="4741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Show the value of *sin(30rad)*</a:t>
            </a:r>
          </a:p>
          <a:p>
            <a:r>
              <a:rPr lang="en-US" dirty="0">
                <a:latin typeface="+mj-lt"/>
              </a:rPr>
              <a:t>Result on </a:t>
            </a:r>
            <a:r>
              <a:rPr lang="en-US" dirty="0" err="1">
                <a:latin typeface="+mj-lt"/>
              </a:rPr>
              <a:t>Micro:bit</a:t>
            </a:r>
            <a:r>
              <a:rPr lang="en-US" dirty="0">
                <a:latin typeface="+mj-lt"/>
              </a:rPr>
              <a:t>: -0.99</a:t>
            </a:r>
          </a:p>
          <a:p>
            <a:r>
              <a:rPr lang="en-US" dirty="0">
                <a:latin typeface="+mj-lt"/>
              </a:rPr>
              <a:t>Result from calculator: -0.9880…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8F287C3B-F8F9-DEAB-5BB2-70F33CEE6715}"/>
              </a:ext>
            </a:extLst>
          </p:cNvPr>
          <p:cNvSpPr txBox="1"/>
          <p:nvPr/>
        </p:nvSpPr>
        <p:spPr>
          <a:xfrm>
            <a:off x="677333" y="3485876"/>
            <a:ext cx="5923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Convert degree to radian? (M2)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A29992C9-ADB7-00A6-1724-919F8ABC8CD1}"/>
              </a:ext>
            </a:extLst>
          </p:cNvPr>
          <p:cNvSpPr txBox="1"/>
          <p:nvPr/>
        </p:nvSpPr>
        <p:spPr>
          <a:xfrm>
            <a:off x="1676400" y="4106552"/>
            <a:ext cx="2143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180 degree = </a:t>
            </a:r>
            <a:r>
              <a:rPr lang="en-US" altLang="zh-HK" i="1" dirty="0">
                <a:latin typeface="Symbol" panose="05050102010706020507" pitchFamily="18" charset="2"/>
              </a:rPr>
              <a:t>p</a:t>
            </a:r>
            <a:r>
              <a:rPr lang="en-US" altLang="zh-HK" dirty="0">
                <a:latin typeface="Myriad Pro" panose="020B0503030403020204" charset="0"/>
              </a:rPr>
              <a:t> </a:t>
            </a:r>
            <a:r>
              <a:rPr lang="en-US" altLang="zh-HK" dirty="0">
                <a:latin typeface="+mj-lt"/>
              </a:rPr>
              <a:t>rad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409F196C-A712-9D0D-26FB-8EEC16C464E1}"/>
                  </a:ext>
                </a:extLst>
              </p:cNvPr>
              <p:cNvSpPr txBox="1"/>
              <p:nvPr/>
            </p:nvSpPr>
            <p:spPr>
              <a:xfrm>
                <a:off x="1877651" y="4475174"/>
                <a:ext cx="2143125" cy="4616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1 degree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HK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HK" altLang="en-US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HK" b="0" i="1" smtClean="0">
                            <a:latin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HK" dirty="0">
                    <a:latin typeface="Myriad Pro" panose="020B0503030403020204" charset="0"/>
                  </a:rPr>
                  <a:t> </a:t>
                </a:r>
                <a:r>
                  <a:rPr lang="en-US" altLang="zh-HK" dirty="0">
                    <a:latin typeface="+mj-lt"/>
                  </a:rPr>
                  <a:t>rad</a:t>
                </a:r>
              </a:p>
            </p:txBody>
          </p:sp>
        </mc:Choice>
        <mc:Fallback xmlns=""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409F196C-A712-9D0D-26FB-8EEC16C46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651" y="4475174"/>
                <a:ext cx="2143125" cy="461601"/>
              </a:xfrm>
              <a:prstGeom prst="rect">
                <a:avLst/>
              </a:prstGeom>
              <a:blipFill>
                <a:blip r:embed="rId3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D1AAC924-EE27-C595-B21C-747B171B2C87}"/>
                  </a:ext>
                </a:extLst>
              </p:cNvPr>
              <p:cNvSpPr txBox="1"/>
              <p:nvPr/>
            </p:nvSpPr>
            <p:spPr>
              <a:xfrm>
                <a:off x="1408558" y="4936775"/>
                <a:ext cx="3498126" cy="4616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dirty="0">
                    <a:latin typeface="+mj-lt"/>
                  </a:rPr>
                  <a:t>30 degree = 30 </a:t>
                </a:r>
                <a14:m>
                  <m:oMath xmlns:m="http://schemas.openxmlformats.org/officeDocument/2006/math">
                    <m:r>
                      <a:rPr lang="en-US" altLang="zh-HK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altLang="zh-HK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HK" altLang="en-US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zh-HK" b="0" i="1" smtClean="0">
                            <a:latin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HK" dirty="0">
                    <a:latin typeface="Myriad Pro" panose="020B0503030403020204" charset="0"/>
                  </a:rPr>
                  <a:t> </a:t>
                </a:r>
                <a:r>
                  <a:rPr lang="en-US" altLang="zh-HK" dirty="0">
                    <a:latin typeface="+mj-lt"/>
                  </a:rPr>
                  <a:t>rad</a:t>
                </a:r>
              </a:p>
            </p:txBody>
          </p:sp>
        </mc:Choice>
        <mc:Fallback xmlns="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D1AAC924-EE27-C595-B21C-747B171B2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558" y="4936775"/>
                <a:ext cx="3498126" cy="461601"/>
              </a:xfrm>
              <a:prstGeom prst="rect">
                <a:avLst/>
              </a:prstGeom>
              <a:blipFill>
                <a:blip r:embed="rId4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圖片 12">
            <a:extLst>
              <a:ext uri="{FF2B5EF4-FFF2-40B4-BE49-F238E27FC236}">
                <a16:creationId xmlns:a16="http://schemas.microsoft.com/office/drawing/2014/main" id="{27615D64-CE8B-F809-8991-2B3737C62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1117" y="4125381"/>
            <a:ext cx="4420217" cy="1409897"/>
          </a:xfrm>
          <a:prstGeom prst="rect">
            <a:avLst/>
          </a:prstGeom>
        </p:spPr>
      </p:pic>
      <p:sp>
        <p:nvSpPr>
          <p:cNvPr id="14" name="箭號: 向下 13">
            <a:extLst>
              <a:ext uri="{FF2B5EF4-FFF2-40B4-BE49-F238E27FC236}">
                <a16:creationId xmlns:a16="http://schemas.microsoft.com/office/drawing/2014/main" id="{285F94C4-581B-9F89-1085-4A36503E8126}"/>
              </a:ext>
            </a:extLst>
          </p:cNvPr>
          <p:cNvSpPr/>
          <p:nvPr/>
        </p:nvSpPr>
        <p:spPr>
          <a:xfrm>
            <a:off x="8764226" y="3952856"/>
            <a:ext cx="361950" cy="79057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3ACAFB5F-ADAF-3F29-4AA6-83A185ACA7C5}"/>
              </a:ext>
            </a:extLst>
          </p:cNvPr>
          <p:cNvSpPr txBox="1"/>
          <p:nvPr/>
        </p:nvSpPr>
        <p:spPr>
          <a:xfrm>
            <a:off x="8372477" y="3307299"/>
            <a:ext cx="2076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+mj-lt"/>
              </a:rPr>
              <a:t>May not be precise enough</a:t>
            </a:r>
            <a:endParaRPr lang="zh-HK" altLang="en-US" dirty="0">
              <a:latin typeface="+mj-lt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35F4D6C-09A1-1B90-E092-4E544FE6912B}"/>
              </a:ext>
            </a:extLst>
          </p:cNvPr>
          <p:cNvSpPr txBox="1"/>
          <p:nvPr/>
        </p:nvSpPr>
        <p:spPr>
          <a:xfrm>
            <a:off x="5886450" y="5680857"/>
            <a:ext cx="4562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latin typeface="+mj-lt"/>
              </a:rPr>
              <a:t>Perfect if we can use the </a:t>
            </a:r>
            <a:r>
              <a:rPr lang="en-US" altLang="zh-HK" sz="2000" i="1" dirty="0">
                <a:latin typeface="Symbol" panose="05050102010706020507" pitchFamily="18" charset="2"/>
              </a:rPr>
              <a:t>p</a:t>
            </a:r>
            <a:r>
              <a:rPr lang="en-US" altLang="zh-HK" sz="2000" dirty="0">
                <a:latin typeface="Myriad Pro" panose="020B0503030403020204" charset="0"/>
              </a:rPr>
              <a:t> </a:t>
            </a:r>
            <a:r>
              <a:rPr lang="en-US" altLang="zh-HK" sz="2000" dirty="0">
                <a:latin typeface="+mj-lt"/>
              </a:rPr>
              <a:t>value</a:t>
            </a:r>
            <a:endParaRPr lang="zh-HK" alt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55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 animBg="1"/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D70875-3C0D-A63E-C76D-4762C33D5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The</a:t>
            </a:r>
            <a:r>
              <a:rPr lang="zh-TW" altLang="en-US" dirty="0"/>
              <a:t> </a:t>
            </a:r>
            <a:r>
              <a:rPr lang="en-US" altLang="zh-TW" dirty="0"/>
              <a:t>Secret </a:t>
            </a:r>
            <a:r>
              <a:rPr lang="en-US" altLang="zh-TW" i="1" dirty="0">
                <a:latin typeface="Symbol" panose="05050102010706020507" pitchFamily="18" charset="2"/>
              </a:rPr>
              <a:t>p</a:t>
            </a:r>
            <a:endParaRPr lang="zh-HK" altLang="en-US" i="1" dirty="0">
              <a:latin typeface="Symbol" panose="05050102010706020507" pitchFamily="18" charset="2"/>
            </a:endParaRPr>
          </a:p>
        </p:txBody>
      </p:sp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1FE26513-49B0-CBD1-A83F-27BB2EF8FE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8511" y="2261419"/>
            <a:ext cx="5465674" cy="3365142"/>
          </a:xfr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0174BE6-A1A7-168A-FFD8-EB947FECB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8237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179898" cy="1320800"/>
          </a:xfrm>
        </p:spPr>
        <p:txBody>
          <a:bodyPr/>
          <a:lstStyle/>
          <a:p>
            <a:r>
              <a:rPr lang="en-US" altLang="zh-TW" dirty="0"/>
              <a:t>Goals of Mathematics Education in Secondary School</a:t>
            </a:r>
            <a:endParaRPr 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AC6E4AC-F1C9-05E5-CE20-66907BEBB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</a:t>
            </a:fld>
            <a:endParaRPr lang="zh-TW" altLang="en-US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185327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18858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A branch of Artificial Intelligence (AI)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Goal: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The optimization of a cost function to improve the accuracy of predictions and classifications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Other branches of AI: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TW" dirty="0">
                <a:latin typeface="+mj-lt"/>
              </a:rPr>
              <a:t>Computer vision</a:t>
            </a:r>
            <a:endParaRPr lang="en-US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Natural language processing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Decision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making</a:t>
            </a:r>
            <a:endParaRPr lang="en-US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6981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43685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Linear regression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Linear relation between variables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e.g. Relation between study time and examination score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Logistic regression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Yes/No classification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e.g. Relation between study time and probability of pass/fail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Classification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Image classification, Audio classification,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And more...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188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pPr/>
              <a:t>42</a:t>
            </a:fld>
            <a:endParaRPr lang="zh-TW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61943" y="6088615"/>
            <a:ext cx="20020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http://www.coursera.com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316" y="1930400"/>
            <a:ext cx="4544940" cy="40665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65093" y="6024727"/>
            <a:ext cx="3263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https://keytodatascience.com/linear-regression/</a:t>
            </a:r>
          </a:p>
        </p:txBody>
      </p:sp>
      <p:pic>
        <p:nvPicPr>
          <p:cNvPr id="8" name="Picture 2" descr="Linear Regression - KeyToDataScienc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87" y="1858345"/>
            <a:ext cx="5577356" cy="418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172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Cost function: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Analytical solution: </a:t>
            </a:r>
            <a:br>
              <a:rPr lang="en-US" dirty="0"/>
            </a:br>
            <a:r>
              <a:rPr lang="en-US" dirty="0"/>
              <a:t>By differentiation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Numerical method: </a:t>
            </a:r>
            <a:br>
              <a:rPr lang="en-US" dirty="0"/>
            </a:br>
            <a:r>
              <a:rPr lang="en-US" dirty="0"/>
              <a:t>Gradient descent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1026" name="Picture 2" descr="https://miro.medium.com/v2/resize:fit:700/0*fcNdB994NRWt_XZ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3" y="3498042"/>
            <a:ext cx="7013321" cy="274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85671" y="6293197"/>
            <a:ext cx="6135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yriad Pro" panose="020B0503030403020204" charset="0"/>
              </a:rPr>
              <a:t>https://medium.com/@yennhi95zz/3-understanding-the-cost-function-in-linear-regression-for-machine-learning-beginners-ec9edeecbdde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2B874E0-F597-A2A8-C7FF-6A4EFCE30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9449" y="2045180"/>
            <a:ext cx="5514131" cy="733531"/>
          </a:xfrm>
          <a:prstGeom prst="rect">
            <a:avLst/>
          </a:prstGeom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81305E8D-7B75-196B-A5FE-9241458A63F4}"/>
              </a:ext>
            </a:extLst>
          </p:cNvPr>
          <p:cNvSpPr txBox="1"/>
          <p:nvPr/>
        </p:nvSpPr>
        <p:spPr>
          <a:xfrm>
            <a:off x="3523589" y="2698744"/>
            <a:ext cx="6135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yriad Pro" panose="020B0503030403020204" charset="0"/>
              </a:rPr>
              <a:t>https://www.shiksha.com/online-courses/articles/cost-function-in-machine-learning/</a:t>
            </a:r>
          </a:p>
        </p:txBody>
      </p:sp>
    </p:spTree>
    <p:extLst>
      <p:ext uri="{BB962C8B-B14F-4D97-AF65-F5344CB8AC3E}">
        <p14:creationId xmlns:p14="http://schemas.microsoft.com/office/powerpoint/2010/main" val="32187245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7ADB8B-803D-A231-0B7D-5DB79DECD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Logistic</a:t>
            </a:r>
            <a:r>
              <a:rPr lang="zh-TW" altLang="en-US" dirty="0"/>
              <a:t> </a:t>
            </a:r>
            <a:r>
              <a:rPr lang="en-US" altLang="zh-TW" dirty="0"/>
              <a:t>regression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33E7051-CF83-F92E-2B6D-D6A2FB0C7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856631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Yes/No classification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A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logistic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regression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model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can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predict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the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probability that an input belongs to a certain class</a:t>
            </a:r>
            <a:endParaRPr lang="en-US" altLang="zh-HK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Hypothesis function: sigmoid function</a:t>
            </a:r>
          </a:p>
          <a:p>
            <a:pPr>
              <a:buFont typeface="Arial" panose="020B0604020202020204" pitchFamily="34" charset="0"/>
              <a:buChar char="•"/>
            </a:pPr>
            <a:endParaRPr lang="zh-HK" altLang="en-US" dirty="0">
              <a:latin typeface="+mj-lt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7E55486-EF50-E774-2F4C-13A892827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44</a:t>
            </a:fld>
            <a:endParaRPr lang="zh-TW" altLang="en-US"/>
          </a:p>
        </p:txBody>
      </p:sp>
      <p:pic>
        <p:nvPicPr>
          <p:cNvPr id="2052" name="Picture 4" descr="Logistic Regression">
            <a:extLst>
              <a:ext uri="{FF2B5EF4-FFF2-40B4-BE49-F238E27FC236}">
                <a16:creationId xmlns:a16="http://schemas.microsoft.com/office/drawing/2014/main" id="{79E24F82-7E2E-A09C-234C-D8F019024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147" y="1270000"/>
            <a:ext cx="4697411" cy="469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152B1069-C66B-24AA-AC68-5359287EFDEE}"/>
              </a:ext>
            </a:extLst>
          </p:cNvPr>
          <p:cNvSpPr txBox="1"/>
          <p:nvPr/>
        </p:nvSpPr>
        <p:spPr>
          <a:xfrm>
            <a:off x="6735192" y="6041362"/>
            <a:ext cx="4271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https://facultystaff.richmond.edu/~tmattson/INFO303/logisticregression/logisticregression_p3.html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B6B6CC28-57F4-A1BC-0E17-733E0AF5E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41" y="4386864"/>
            <a:ext cx="234315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id="{3EC9481A-0201-5CD8-3728-576004B3FAE8}"/>
              </a:ext>
            </a:extLst>
          </p:cNvPr>
          <p:cNvGrpSpPr/>
          <p:nvPr/>
        </p:nvGrpSpPr>
        <p:grpSpPr>
          <a:xfrm>
            <a:off x="2262046" y="4897881"/>
            <a:ext cx="4271919" cy="1466646"/>
            <a:chOff x="2262046" y="4897881"/>
            <a:chExt cx="4271919" cy="146664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7043A68-01E4-9A7B-C1D7-D4140956E4AF}"/>
                </a:ext>
              </a:extLst>
            </p:cNvPr>
            <p:cNvSpPr txBox="1"/>
            <p:nvPr/>
          </p:nvSpPr>
          <p:spPr>
            <a:xfrm>
              <a:off x="2262046" y="5718196"/>
              <a:ext cx="42719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j-lt"/>
                </a:rPr>
                <a:t>Domain:</a:t>
              </a:r>
              <a:r>
                <a:rPr lang="zh-TW" altLang="en-US" dirty="0">
                  <a:latin typeface="+mj-lt"/>
                </a:rPr>
                <a:t> </a:t>
              </a:r>
              <a:r>
                <a:rPr lang="en-US" altLang="zh-TW" dirty="0">
                  <a:latin typeface="+mj-lt"/>
                </a:rPr>
                <a:t>-Infinity</a:t>
              </a:r>
              <a:r>
                <a:rPr lang="zh-TW" altLang="en-US" dirty="0">
                  <a:latin typeface="+mj-lt"/>
                </a:rPr>
                <a:t> </a:t>
              </a:r>
              <a:r>
                <a:rPr lang="en-US" altLang="zh-TW" dirty="0">
                  <a:latin typeface="+mj-lt"/>
                </a:rPr>
                <a:t>to</a:t>
              </a:r>
              <a:r>
                <a:rPr lang="zh-TW" altLang="en-US" dirty="0">
                  <a:latin typeface="+mj-lt"/>
                </a:rPr>
                <a:t> </a:t>
              </a:r>
              <a:r>
                <a:rPr lang="en-US" altLang="zh-TW" dirty="0">
                  <a:latin typeface="+mj-lt"/>
                </a:rPr>
                <a:t>Infinity</a:t>
              </a:r>
            </a:p>
            <a:p>
              <a:r>
                <a:rPr lang="en-US" dirty="0">
                  <a:latin typeface="+mj-lt"/>
                </a:rPr>
                <a:t>Range: 0 to 1 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BDCAF5C-4DB5-0F1A-6C59-1D0DC14A29AB}"/>
                </a:ext>
              </a:extLst>
            </p:cNvPr>
            <p:cNvSpPr/>
            <p:nvPr/>
          </p:nvSpPr>
          <p:spPr>
            <a:xfrm>
              <a:off x="2840854" y="4897881"/>
              <a:ext cx="1285337" cy="78438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0459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AB8BA6-EB0E-716F-D90E-0CE15C1A4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Classification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66F3011-BBB4-7AFA-0B75-550DBFB8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45</a:t>
            </a:fld>
            <a:endParaRPr lang="zh-TW" altLang="en-US"/>
          </a:p>
        </p:txBody>
      </p:sp>
      <p:pic>
        <p:nvPicPr>
          <p:cNvPr id="5" name="Picture 2" descr="Cats Dogs Classification Deep Learning">
            <a:extLst>
              <a:ext uri="{FF2B5EF4-FFF2-40B4-BE49-F238E27FC236}">
                <a16:creationId xmlns:a16="http://schemas.microsoft.com/office/drawing/2014/main" id="{99DCEED0-FDB2-25A9-D708-9C28D486AF5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3" y="2300536"/>
            <a:ext cx="8596312" cy="360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78F83C7C-DF8E-3812-4833-5B57E997DB3B}"/>
              </a:ext>
            </a:extLst>
          </p:cNvPr>
          <p:cNvSpPr txBox="1"/>
          <p:nvPr/>
        </p:nvSpPr>
        <p:spPr>
          <a:xfrm>
            <a:off x="677334" y="5810548"/>
            <a:ext cx="7919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yriad Pro" panose="020B0503030403020204" charset="0"/>
              </a:rPr>
              <a:t>https://data-flair.training/blogs/cats-dogs-classification-deep-learning-project-beginners/</a:t>
            </a:r>
          </a:p>
        </p:txBody>
      </p:sp>
    </p:spTree>
    <p:extLst>
      <p:ext uri="{BB962C8B-B14F-4D97-AF65-F5344CB8AC3E}">
        <p14:creationId xmlns:p14="http://schemas.microsoft.com/office/powerpoint/2010/main" val="15594860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AB8BA6-EB0E-716F-D90E-0CE15C1A4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Classification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66F3011-BBB4-7AFA-0B75-550DBFB8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46</a:t>
            </a:fld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A0041A1-117A-75CE-D82D-5AD8DB1B0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6228291" cy="441166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Feature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Extraction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Identify features such as edges, corners, </a:t>
            </a:r>
            <a:r>
              <a:rPr lang="en-US" altLang="zh-HK" dirty="0" err="1">
                <a:latin typeface="+mj-lt"/>
              </a:rPr>
              <a:t>colour</a:t>
            </a:r>
            <a:r>
              <a:rPr lang="en-US" altLang="zh-HK" dirty="0">
                <a:latin typeface="+mj-lt"/>
              </a:rPr>
              <a:t>, etc.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Labelled Data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Training datasets are labelled for the model to learn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Binary or Multiclass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The model can identify binary or multiclass, depending on how we train 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Real-world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Application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Image classification, audio classification, etc.</a:t>
            </a:r>
          </a:p>
          <a:p>
            <a:pPr>
              <a:buFont typeface="Arial" panose="020B0604020202020204" pitchFamily="34" charset="0"/>
              <a:buChar char="•"/>
            </a:pPr>
            <a:endParaRPr lang="zh-HK" altLang="en-US" dirty="0">
              <a:latin typeface="+mj-lt"/>
            </a:endParaRPr>
          </a:p>
        </p:txBody>
      </p:sp>
      <p:pic>
        <p:nvPicPr>
          <p:cNvPr id="7" name="Picture 2" descr="Cats Dogs Classification Deep Learning">
            <a:extLst>
              <a:ext uri="{FF2B5EF4-FFF2-40B4-BE49-F238E27FC236}">
                <a16:creationId xmlns:a16="http://schemas.microsoft.com/office/drawing/2014/main" id="{CB3873B4-C25A-A838-F0C6-F27AD6B5D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3099210"/>
            <a:ext cx="5052839" cy="211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5847B946-15EC-2BD9-D737-A9542D651BA7}"/>
              </a:ext>
            </a:extLst>
          </p:cNvPr>
          <p:cNvSpPr txBox="1"/>
          <p:nvPr/>
        </p:nvSpPr>
        <p:spPr>
          <a:xfrm>
            <a:off x="7286071" y="5216165"/>
            <a:ext cx="4291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https://data-flair.training/blogs/cats-dogs-classification-deep-learning-project-beginners/</a:t>
            </a:r>
          </a:p>
        </p:txBody>
      </p:sp>
    </p:spTree>
    <p:extLst>
      <p:ext uri="{BB962C8B-B14F-4D97-AF65-F5344CB8AC3E}">
        <p14:creationId xmlns:p14="http://schemas.microsoft.com/office/powerpoint/2010/main" val="18773780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5BD98C-134E-9E2A-935A-3AF85B8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Classification</a:t>
            </a:r>
            <a:endParaRPr lang="zh-HK" altLang="en-US" dirty="0"/>
          </a:p>
        </p:txBody>
      </p:sp>
      <p:sp>
        <p:nvSpPr>
          <p:cNvPr id="14" name="內容版面配置區 13">
            <a:extLst>
              <a:ext uri="{FF2B5EF4-FFF2-40B4-BE49-F238E27FC236}">
                <a16:creationId xmlns:a16="http://schemas.microsoft.com/office/drawing/2014/main" id="{4B8A92AB-1096-E188-4A6C-F097FEA7B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634689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You are given the following 6 classes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E068A47-8517-E58D-6B8C-2CEE5CBC8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47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1F70E93-1E28-A77C-026B-2E0E964B9AEC}"/>
              </a:ext>
            </a:extLst>
          </p:cNvPr>
          <p:cNvSpPr txBox="1"/>
          <p:nvPr/>
        </p:nvSpPr>
        <p:spPr>
          <a:xfrm>
            <a:off x="1112340" y="2490935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⚀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8CD6BDD-EC84-AB28-78C3-817CD7E13357}"/>
              </a:ext>
            </a:extLst>
          </p:cNvPr>
          <p:cNvSpPr txBox="1"/>
          <p:nvPr/>
        </p:nvSpPr>
        <p:spPr>
          <a:xfrm>
            <a:off x="2545946" y="2490935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⚁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B728F95-5743-691B-F4B5-EF2FF03F4C7A}"/>
              </a:ext>
            </a:extLst>
          </p:cNvPr>
          <p:cNvSpPr txBox="1"/>
          <p:nvPr/>
        </p:nvSpPr>
        <p:spPr>
          <a:xfrm>
            <a:off x="3982952" y="2490935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⚂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98701AD-88DF-E727-004E-47F192CDC4FD}"/>
              </a:ext>
            </a:extLst>
          </p:cNvPr>
          <p:cNvSpPr txBox="1"/>
          <p:nvPr/>
        </p:nvSpPr>
        <p:spPr>
          <a:xfrm>
            <a:off x="1112342" y="4186570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⚃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9B917F1-169C-5EE8-18AE-B9ED811AFD65}"/>
              </a:ext>
            </a:extLst>
          </p:cNvPr>
          <p:cNvSpPr txBox="1"/>
          <p:nvPr/>
        </p:nvSpPr>
        <p:spPr>
          <a:xfrm>
            <a:off x="2545948" y="4186570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⚄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6059137C-A8CA-3B6C-78C4-FF184C271A58}"/>
              </a:ext>
            </a:extLst>
          </p:cNvPr>
          <p:cNvSpPr txBox="1"/>
          <p:nvPr/>
        </p:nvSpPr>
        <p:spPr>
          <a:xfrm>
            <a:off x="3982952" y="4186570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⚅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5" name="內容版面配置區 13">
            <a:extLst>
              <a:ext uri="{FF2B5EF4-FFF2-40B4-BE49-F238E27FC236}">
                <a16:creationId xmlns:a16="http://schemas.microsoft.com/office/drawing/2014/main" id="{EAD5D3E4-139B-38E3-0CD3-6D16AFF6A339}"/>
              </a:ext>
            </a:extLst>
          </p:cNvPr>
          <p:cNvSpPr txBox="1">
            <a:spLocks/>
          </p:cNvSpPr>
          <p:nvPr/>
        </p:nvSpPr>
        <p:spPr>
          <a:xfrm>
            <a:off x="6507192" y="2799380"/>
            <a:ext cx="3559945" cy="2774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/>
              <a:t>Which class does the below image belong to?</a:t>
            </a:r>
            <a:endParaRPr lang="zh-HK" altLang="en-US" dirty="0"/>
          </a:p>
        </p:txBody>
      </p: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2D255664-ADA9-B404-EF32-F803433A3BCC}"/>
              </a:ext>
            </a:extLst>
          </p:cNvPr>
          <p:cNvGrpSpPr/>
          <p:nvPr/>
        </p:nvGrpSpPr>
        <p:grpSpPr>
          <a:xfrm>
            <a:off x="7256614" y="3131327"/>
            <a:ext cx="2061099" cy="2215991"/>
            <a:chOff x="7602983" y="3821681"/>
            <a:chExt cx="2061099" cy="2215991"/>
          </a:xfrm>
        </p:grpSpPr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77C9B92B-02DB-9DA3-8A92-518C0C54158C}"/>
                </a:ext>
              </a:extLst>
            </p:cNvPr>
            <p:cNvSpPr txBox="1"/>
            <p:nvPr/>
          </p:nvSpPr>
          <p:spPr>
            <a:xfrm>
              <a:off x="7602983" y="3821681"/>
              <a:ext cx="206109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3800" b="0" i="0" dirty="0">
                  <a:solidFill>
                    <a:srgbClr val="202122"/>
                  </a:solidFill>
                  <a:effectLst/>
                  <a:latin typeface="Arial" panose="020B0604020202020204" pitchFamily="34" charset="0"/>
                </a:rPr>
                <a:t>⚅</a:t>
              </a:r>
              <a:endParaRPr lang="zh-HK" altLang="en-US" sz="13800" dirty="0">
                <a:latin typeface="Myriad Pro" panose="020B050303040302020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841AE6D-5B07-88DE-5A00-58904E238C61}"/>
                </a:ext>
              </a:extLst>
            </p:cNvPr>
            <p:cNvSpPr/>
            <p:nvPr/>
          </p:nvSpPr>
          <p:spPr>
            <a:xfrm>
              <a:off x="8487053" y="4636416"/>
              <a:ext cx="204186" cy="2019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3234DB4-E2AD-F053-5514-F39C1B0F953F}"/>
                </a:ext>
              </a:extLst>
            </p:cNvPr>
            <p:cNvSpPr/>
            <p:nvPr/>
          </p:nvSpPr>
          <p:spPr>
            <a:xfrm>
              <a:off x="8487053" y="4838329"/>
              <a:ext cx="204186" cy="2019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A076BAA-8287-B7A1-7BD3-6B52701D5385}"/>
                </a:ext>
              </a:extLst>
            </p:cNvPr>
            <p:cNvSpPr/>
            <p:nvPr/>
          </p:nvSpPr>
          <p:spPr>
            <a:xfrm>
              <a:off x="8006040" y="5116935"/>
              <a:ext cx="204186" cy="2019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1" name="內容版面配置區 13">
            <a:extLst>
              <a:ext uri="{FF2B5EF4-FFF2-40B4-BE49-F238E27FC236}">
                <a16:creationId xmlns:a16="http://schemas.microsoft.com/office/drawing/2014/main" id="{738CB016-A70C-C57B-E555-A5312EFC076F}"/>
              </a:ext>
            </a:extLst>
          </p:cNvPr>
          <p:cNvSpPr txBox="1">
            <a:spLocks/>
          </p:cNvSpPr>
          <p:nvPr/>
        </p:nvSpPr>
        <p:spPr>
          <a:xfrm>
            <a:off x="6507192" y="5154547"/>
            <a:ext cx="4661105" cy="490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/>
              <a:t>How can you explain the feature?</a:t>
            </a:r>
          </a:p>
        </p:txBody>
      </p:sp>
      <p:sp>
        <p:nvSpPr>
          <p:cNvPr id="22" name="內容版面配置區 13">
            <a:extLst>
              <a:ext uri="{FF2B5EF4-FFF2-40B4-BE49-F238E27FC236}">
                <a16:creationId xmlns:a16="http://schemas.microsoft.com/office/drawing/2014/main" id="{71D0B4AA-9FD7-6C55-4FB6-D69BD39F8083}"/>
              </a:ext>
            </a:extLst>
          </p:cNvPr>
          <p:cNvSpPr txBox="1">
            <a:spLocks/>
          </p:cNvSpPr>
          <p:nvPr/>
        </p:nvSpPr>
        <p:spPr>
          <a:xfrm>
            <a:off x="6507192" y="5591487"/>
            <a:ext cx="4661105" cy="490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/>
              <a:t>Mathematically?</a:t>
            </a:r>
          </a:p>
        </p:txBody>
      </p:sp>
      <p:sp>
        <p:nvSpPr>
          <p:cNvPr id="3" name="橢圓 2">
            <a:extLst>
              <a:ext uri="{FF2B5EF4-FFF2-40B4-BE49-F238E27FC236}">
                <a16:creationId xmlns:a16="http://schemas.microsoft.com/office/drawing/2014/main" id="{E930ABD8-CE7D-FCF5-9B42-98D8928F670D}"/>
              </a:ext>
            </a:extLst>
          </p:cNvPr>
          <p:cNvSpPr/>
          <p:nvPr/>
        </p:nvSpPr>
        <p:spPr>
          <a:xfrm rot="2713527">
            <a:off x="7833036" y="3745659"/>
            <a:ext cx="446124" cy="111268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14587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/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AB7F3E-8F1D-7C76-FA77-9EC5539A5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Feature Extraction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B09CD87-2E72-4A1D-12DE-1BB972062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9225" y="2160589"/>
            <a:ext cx="4724400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Use coordinate plane to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study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the</a:t>
            </a:r>
            <a:r>
              <a:rPr lang="zh-TW" altLang="en-US" dirty="0">
                <a:latin typeface="+mj-lt"/>
              </a:rPr>
              <a:t> </a:t>
            </a:r>
            <a:r>
              <a:rPr lang="en-US" altLang="zh-TW" dirty="0">
                <a:latin typeface="+mj-lt"/>
              </a:rPr>
              <a:t>images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Describe the features of dots for each image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>
                <a:latin typeface="+mj-lt"/>
              </a:rPr>
              <a:t>Present ideas in mathematical language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zh-HK" dirty="0"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>
              <a:latin typeface="+mj-lt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40E2693-376C-1C3F-BCCB-BFE914BB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48</a:t>
            </a:fld>
            <a:endParaRPr lang="zh-TW" altLang="en-US"/>
          </a:p>
        </p:txBody>
      </p:sp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8EEFFB06-18D1-7E11-F62A-DDD25CDD86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3425" y="1838324"/>
          <a:ext cx="4269449" cy="434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Graph system" r:id="rId4" imgW="4495655" imgH="4572154" progId="GraphFile">
                  <p:embed/>
                </p:oleObj>
              </mc:Choice>
              <mc:Fallback>
                <p:oleObj name="Graph system" r:id="rId4" imgW="4495655" imgH="4572154" progId="GraphFile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8EEFFB06-18D1-7E11-F62A-DDD25CDD86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3425" y="1838324"/>
                        <a:ext cx="4269449" cy="434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5876CFA1-8C56-54D6-25AD-42453DE1F3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2806" y="4926781"/>
            <a:ext cx="4572638" cy="1114581"/>
          </a:xfrm>
          <a:prstGeom prst="rect">
            <a:avLst/>
          </a:prstGeom>
        </p:spPr>
      </p:pic>
      <p:sp>
        <p:nvSpPr>
          <p:cNvPr id="10" name="內容版面配置區 13">
            <a:extLst>
              <a:ext uri="{FF2B5EF4-FFF2-40B4-BE49-F238E27FC236}">
                <a16:creationId xmlns:a16="http://schemas.microsoft.com/office/drawing/2014/main" id="{45E978D2-C647-FDCE-571C-BCF2984948FE}"/>
              </a:ext>
            </a:extLst>
          </p:cNvPr>
          <p:cNvSpPr txBox="1">
            <a:spLocks/>
          </p:cNvSpPr>
          <p:nvPr/>
        </p:nvSpPr>
        <p:spPr>
          <a:xfrm>
            <a:off x="6096000" y="6091363"/>
            <a:ext cx="4661105" cy="49059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9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10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11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/>
              <a:t>https://www.edb.gov.hk/attachment/en/curriculum-development/kla/ma/curr/ME_KLACG_eng_2017_12_08.pdf</a:t>
            </a:r>
          </a:p>
        </p:txBody>
      </p:sp>
    </p:spTree>
    <p:extLst>
      <p:ext uri="{BB962C8B-B14F-4D97-AF65-F5344CB8AC3E}">
        <p14:creationId xmlns:p14="http://schemas.microsoft.com/office/powerpoint/2010/main" val="103900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AB7F3E-8F1D-7C76-FA77-9EC5539A5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Feature Extraction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B09CD87-2E72-4A1D-12DE-1BB972062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9225" y="2160589"/>
            <a:ext cx="4724400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E.g. Face-3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Static description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zh-HK" dirty="0"/>
              <a:t>There is a point at origin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zh-HK" dirty="0"/>
              <a:t>Line AC pass through origin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Dynamic description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zh-HK" dirty="0"/>
              <a:t>All the data points are collinear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zh-HK" dirty="0"/>
              <a:t>AC = 2BC = 2AB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zh-HK" dirty="0"/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40E2693-376C-1C3F-BCCB-BFE914BB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49</a:t>
            </a:fld>
            <a:endParaRPr lang="zh-TW" altLang="en-US"/>
          </a:p>
        </p:txBody>
      </p:sp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8EEFFB06-18D1-7E11-F62A-DDD25CDD86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95318"/>
              </p:ext>
            </p:extLst>
          </p:nvPr>
        </p:nvGraphicFramePr>
        <p:xfrm>
          <a:off x="733425" y="1838324"/>
          <a:ext cx="4269449" cy="434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Graph system" r:id="rId4" imgW="4495655" imgH="4572154" progId="GraphFile">
                  <p:embed/>
                </p:oleObj>
              </mc:Choice>
              <mc:Fallback>
                <p:oleObj name="Graph system" r:id="rId4" imgW="4495655" imgH="4572154" progId="GraphFile">
                  <p:embed/>
                  <p:pic>
                    <p:nvPicPr>
                      <p:cNvPr id="6" name="物件 5">
                        <a:extLst>
                          <a:ext uri="{FF2B5EF4-FFF2-40B4-BE49-F238E27FC236}">
                            <a16:creationId xmlns:a16="http://schemas.microsoft.com/office/drawing/2014/main" id="{8EEFFB06-18D1-7E11-F62A-DDD25CDD86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3425" y="1838324"/>
                        <a:ext cx="4269449" cy="434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群組 12">
            <a:extLst>
              <a:ext uri="{FF2B5EF4-FFF2-40B4-BE49-F238E27FC236}">
                <a16:creationId xmlns:a16="http://schemas.microsoft.com/office/drawing/2014/main" id="{85B331F6-E3E3-DDF5-83F5-AE2E403A587F}"/>
              </a:ext>
            </a:extLst>
          </p:cNvPr>
          <p:cNvGrpSpPr/>
          <p:nvPr/>
        </p:nvGrpSpPr>
        <p:grpSpPr>
          <a:xfrm>
            <a:off x="1935090" y="3054349"/>
            <a:ext cx="1849364" cy="1895475"/>
            <a:chOff x="1935090" y="3054349"/>
            <a:chExt cx="1849364" cy="1895475"/>
          </a:xfrm>
        </p:grpSpPr>
        <p:sp>
          <p:nvSpPr>
            <p:cNvPr id="8" name="橢圓 7">
              <a:extLst>
                <a:ext uri="{FF2B5EF4-FFF2-40B4-BE49-F238E27FC236}">
                  <a16:creationId xmlns:a16="http://schemas.microsoft.com/office/drawing/2014/main" id="{AA512BAE-6781-FFB7-7C11-DAA6677EF458}"/>
                </a:ext>
              </a:extLst>
            </p:cNvPr>
            <p:cNvSpPr/>
            <p:nvPr/>
          </p:nvSpPr>
          <p:spPr>
            <a:xfrm>
              <a:off x="2784329" y="393303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橢圓 8">
              <a:extLst>
                <a:ext uri="{FF2B5EF4-FFF2-40B4-BE49-F238E27FC236}">
                  <a16:creationId xmlns:a16="http://schemas.microsoft.com/office/drawing/2014/main" id="{B6464828-0086-9E65-3796-9DE7A2A03A96}"/>
                </a:ext>
              </a:extLst>
            </p:cNvPr>
            <p:cNvSpPr/>
            <p:nvPr/>
          </p:nvSpPr>
          <p:spPr>
            <a:xfrm>
              <a:off x="3632054" y="3054349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橢圓 11">
              <a:extLst>
                <a:ext uri="{FF2B5EF4-FFF2-40B4-BE49-F238E27FC236}">
                  <a16:creationId xmlns:a16="http://schemas.microsoft.com/office/drawing/2014/main" id="{67182E54-8A86-BE06-53A0-ED130657132F}"/>
                </a:ext>
              </a:extLst>
            </p:cNvPr>
            <p:cNvSpPr/>
            <p:nvPr/>
          </p:nvSpPr>
          <p:spPr>
            <a:xfrm>
              <a:off x="1935090" y="4797424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8F7CEEA-F524-B969-2F25-8FEC1157F8D2}"/>
              </a:ext>
            </a:extLst>
          </p:cNvPr>
          <p:cNvSpPr txBox="1"/>
          <p:nvPr/>
        </p:nvSpPr>
        <p:spPr>
          <a:xfrm>
            <a:off x="3402869" y="2774591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>
                <a:latin typeface="Myriad Pro" panose="020B0503030403020204" charset="0"/>
              </a:rPr>
              <a:t>A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E290C6AA-CF74-B301-4172-23217497B60F}"/>
              </a:ext>
            </a:extLst>
          </p:cNvPr>
          <p:cNvSpPr txBox="1"/>
          <p:nvPr/>
        </p:nvSpPr>
        <p:spPr>
          <a:xfrm>
            <a:off x="2545619" y="3658948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B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7570C26-6691-0C7E-C1FF-43157EFA228A}"/>
              </a:ext>
            </a:extLst>
          </p:cNvPr>
          <p:cNvSpPr txBox="1"/>
          <p:nvPr/>
        </p:nvSpPr>
        <p:spPr>
          <a:xfrm>
            <a:off x="1744005" y="4504292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C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910BC6E-9BEB-164B-1620-182E1AD9325B}"/>
              </a:ext>
            </a:extLst>
          </p:cNvPr>
          <p:cNvSpPr/>
          <p:nvPr/>
        </p:nvSpPr>
        <p:spPr>
          <a:xfrm>
            <a:off x="1077578" y="2200275"/>
            <a:ext cx="3569370" cy="362902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6902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5C6073A6-2A7E-EDBE-5F57-8FC22491D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Integrating Mathematics with </a:t>
            </a:r>
            <a:r>
              <a:rPr lang="en-US" altLang="zh-HK" dirty="0" err="1"/>
              <a:t>Micro:bit</a:t>
            </a:r>
            <a:r>
              <a:rPr lang="en-US" altLang="zh-HK" dirty="0"/>
              <a:t>/Machine Learning</a:t>
            </a:r>
            <a:endParaRPr lang="zh-HK" altLang="en-US" dirty="0"/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FFE248E7-2D8A-9F87-316D-E09E1C09A4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860578"/>
              </p:ext>
            </p:extLst>
          </p:nvPr>
        </p:nvGraphicFramePr>
        <p:xfrm>
          <a:off x="1252240" y="1930400"/>
          <a:ext cx="9687519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93D92A0-3294-9A39-746F-1A45996E3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46FA3701-949E-FD30-57E6-701B7568D6FC}"/>
              </a:ext>
            </a:extLst>
          </p:cNvPr>
          <p:cNvSpPr txBox="1"/>
          <p:nvPr/>
        </p:nvSpPr>
        <p:spPr>
          <a:xfrm>
            <a:off x="2058389" y="5189408"/>
            <a:ext cx="3709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HK" sz="2400" dirty="0">
                <a:solidFill>
                  <a:schemeClr val="tx1"/>
                </a:solidFill>
              </a:rPr>
              <a:t>Mathematical tool</a:t>
            </a:r>
            <a:endParaRPr lang="zh-HK" altLang="en-US" sz="2400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HK" sz="2400" dirty="0">
                <a:solidFill>
                  <a:schemeClr val="tx1"/>
                </a:solidFill>
              </a:rPr>
              <a:t>Application</a:t>
            </a:r>
            <a:endParaRPr lang="zh-HK" altLang="en-US" sz="24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HK" altLang="en-US" sz="2400" dirty="0">
              <a:latin typeface="Myriad Pro" panose="020B0503030403020204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4B028710-966F-C893-354E-80E84259EFC9}"/>
              </a:ext>
            </a:extLst>
          </p:cNvPr>
          <p:cNvSpPr txBox="1"/>
          <p:nvPr/>
        </p:nvSpPr>
        <p:spPr>
          <a:xfrm>
            <a:off x="6522796" y="5189408"/>
            <a:ext cx="3709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HK" sz="2400" dirty="0">
                <a:solidFill>
                  <a:schemeClr val="tx1"/>
                </a:solidFill>
              </a:rPr>
              <a:t>Coding Logic</a:t>
            </a:r>
            <a:endParaRPr lang="zh-HK" altLang="en-US" sz="2400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HK" sz="2400" dirty="0">
                <a:solidFill>
                  <a:schemeClr val="tx1"/>
                </a:solidFill>
              </a:rPr>
              <a:t>Mathematical principle</a:t>
            </a:r>
            <a:endParaRPr lang="zh-HK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0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398EEA5A-5E1D-8715-7175-6D157FCDF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87" y="1847850"/>
            <a:ext cx="4271772" cy="43434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DFAB7F3E-8F1D-7C76-FA77-9EC5539A5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Feature Extraction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B09CD87-2E72-4A1D-12DE-1BB972062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9225" y="2160589"/>
            <a:ext cx="4724400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E.g. Face-4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All points lie on a circle with mid-point of AC as </a:t>
            </a:r>
            <a:r>
              <a:rPr lang="en-US" altLang="zh-HK" dirty="0" err="1"/>
              <a:t>centre</a:t>
            </a:r>
            <a:r>
              <a:rPr lang="en-US" altLang="zh-HK" dirty="0"/>
              <a:t> and AC as diameter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A right angle can be formed by randomly selecting 3 points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AC and BD are the perpendicular bisectors of each other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zh-HK" dirty="0"/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40E2693-376C-1C3F-BCCB-BFE914BB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50</a:t>
            </a:fld>
            <a:endParaRPr lang="zh-TW" altLang="en-US"/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85B331F6-E3E3-DDF5-83F5-AE2E403A587F}"/>
              </a:ext>
            </a:extLst>
          </p:cNvPr>
          <p:cNvGrpSpPr/>
          <p:nvPr/>
        </p:nvGrpSpPr>
        <p:grpSpPr>
          <a:xfrm>
            <a:off x="1935090" y="3054349"/>
            <a:ext cx="1849364" cy="1895475"/>
            <a:chOff x="1935090" y="3054349"/>
            <a:chExt cx="1849364" cy="1895475"/>
          </a:xfrm>
        </p:grpSpPr>
        <p:sp>
          <p:nvSpPr>
            <p:cNvPr id="9" name="橢圓 8">
              <a:extLst>
                <a:ext uri="{FF2B5EF4-FFF2-40B4-BE49-F238E27FC236}">
                  <a16:creationId xmlns:a16="http://schemas.microsoft.com/office/drawing/2014/main" id="{B6464828-0086-9E65-3796-9DE7A2A03A96}"/>
                </a:ext>
              </a:extLst>
            </p:cNvPr>
            <p:cNvSpPr/>
            <p:nvPr/>
          </p:nvSpPr>
          <p:spPr>
            <a:xfrm>
              <a:off x="3632054" y="3054349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2" name="橢圓 11">
              <a:extLst>
                <a:ext uri="{FF2B5EF4-FFF2-40B4-BE49-F238E27FC236}">
                  <a16:creationId xmlns:a16="http://schemas.microsoft.com/office/drawing/2014/main" id="{67182E54-8A86-BE06-53A0-ED130657132F}"/>
                </a:ext>
              </a:extLst>
            </p:cNvPr>
            <p:cNvSpPr/>
            <p:nvPr/>
          </p:nvSpPr>
          <p:spPr>
            <a:xfrm>
              <a:off x="1935090" y="4797424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" name="橢圓 4">
              <a:extLst>
                <a:ext uri="{FF2B5EF4-FFF2-40B4-BE49-F238E27FC236}">
                  <a16:creationId xmlns:a16="http://schemas.microsoft.com/office/drawing/2014/main" id="{C8B23A13-103C-D938-D114-414D8CF6D910}"/>
                </a:ext>
              </a:extLst>
            </p:cNvPr>
            <p:cNvSpPr/>
            <p:nvPr/>
          </p:nvSpPr>
          <p:spPr>
            <a:xfrm>
              <a:off x="3632054" y="4797424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" name="橢圓 6">
              <a:extLst>
                <a:ext uri="{FF2B5EF4-FFF2-40B4-BE49-F238E27FC236}">
                  <a16:creationId xmlns:a16="http://schemas.microsoft.com/office/drawing/2014/main" id="{6BAFB546-8FC5-9ABC-2968-30E3285307B7}"/>
                </a:ext>
              </a:extLst>
            </p:cNvPr>
            <p:cNvSpPr/>
            <p:nvPr/>
          </p:nvSpPr>
          <p:spPr>
            <a:xfrm>
              <a:off x="1935090" y="3064946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</p:grp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8F7CEEA-F524-B969-2F25-8FEC1157F8D2}"/>
              </a:ext>
            </a:extLst>
          </p:cNvPr>
          <p:cNvSpPr txBox="1"/>
          <p:nvPr/>
        </p:nvSpPr>
        <p:spPr>
          <a:xfrm>
            <a:off x="3402869" y="2774591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A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7570C26-6691-0C7E-C1FF-43157EFA228A}"/>
              </a:ext>
            </a:extLst>
          </p:cNvPr>
          <p:cNvSpPr txBox="1"/>
          <p:nvPr/>
        </p:nvSpPr>
        <p:spPr>
          <a:xfrm>
            <a:off x="1744005" y="4504292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C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45DDDAA7-48FE-7F3B-E01F-7E2C30D204D2}"/>
              </a:ext>
            </a:extLst>
          </p:cNvPr>
          <p:cNvSpPr txBox="1"/>
          <p:nvPr/>
        </p:nvSpPr>
        <p:spPr>
          <a:xfrm>
            <a:off x="3402869" y="4513817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B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757EEE94-FF64-17AB-7F6E-CAFAAF4A78D7}"/>
              </a:ext>
            </a:extLst>
          </p:cNvPr>
          <p:cNvSpPr txBox="1"/>
          <p:nvPr/>
        </p:nvSpPr>
        <p:spPr>
          <a:xfrm>
            <a:off x="1705710" y="2774591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D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CD83F5C-4DB4-3BB9-3F11-4B86ADA8B921}"/>
              </a:ext>
            </a:extLst>
          </p:cNvPr>
          <p:cNvSpPr/>
          <p:nvPr/>
        </p:nvSpPr>
        <p:spPr>
          <a:xfrm>
            <a:off x="1077578" y="2200275"/>
            <a:ext cx="3569370" cy="362902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510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398EEA5A-5E1D-8715-7175-6D157FCDF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87" y="1847850"/>
            <a:ext cx="4271772" cy="43434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DFAB7F3E-8F1D-7C76-FA77-9EC5539A5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Feature Extraction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B09CD87-2E72-4A1D-12DE-1BB972062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9225" y="2160589"/>
            <a:ext cx="4724400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E.g. Face-1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No point lies within the circle with </a:t>
            </a:r>
            <a:r>
              <a:rPr lang="en-US" altLang="zh-HK" dirty="0" err="1"/>
              <a:t>centre</a:t>
            </a:r>
            <a:r>
              <a:rPr lang="en-US" altLang="zh-HK" dirty="0"/>
              <a:t> A and radius 4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zh-HK" dirty="0"/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40E2693-376C-1C3F-BCCB-BFE914BB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51</a:t>
            </a:fld>
            <a:endParaRPr lang="zh-TW" altLang="en-US"/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6BAFB546-8FC5-9ABC-2968-30E3285307B7}"/>
              </a:ext>
            </a:extLst>
          </p:cNvPr>
          <p:cNvSpPr/>
          <p:nvPr/>
        </p:nvSpPr>
        <p:spPr>
          <a:xfrm>
            <a:off x="2786063" y="3929063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8F7CEEA-F524-B969-2F25-8FEC1157F8D2}"/>
              </a:ext>
            </a:extLst>
          </p:cNvPr>
          <p:cNvSpPr txBox="1"/>
          <p:nvPr/>
        </p:nvSpPr>
        <p:spPr>
          <a:xfrm>
            <a:off x="2556878" y="3648630"/>
            <a:ext cx="53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latin typeface="Myriad Pro" panose="020B0503030403020204" charset="0"/>
              </a:rPr>
              <a:t>A</a:t>
            </a:r>
            <a:endParaRPr lang="zh-HK" altLang="en-US" dirty="0">
              <a:latin typeface="Myriad Pro" panose="020B050303040302020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C80256C-1844-7D9B-748C-A8FE54A6C146}"/>
              </a:ext>
            </a:extLst>
          </p:cNvPr>
          <p:cNvSpPr/>
          <p:nvPr/>
        </p:nvSpPr>
        <p:spPr>
          <a:xfrm>
            <a:off x="1077578" y="2200275"/>
            <a:ext cx="3569370" cy="362902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7197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Teachable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52</a:t>
            </a:fld>
            <a:endParaRPr lang="zh-TW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https://teachablemachine.withgoogle.com/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Web-based tool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Create machine learning models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862" y="2160589"/>
            <a:ext cx="5137254" cy="419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203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Projects available 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6896" y="2160588"/>
            <a:ext cx="5361205" cy="388143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53</a:t>
            </a:fld>
            <a:endParaRPr lang="zh-TW" altLang="en-US"/>
          </a:p>
        </p:txBody>
      </p:sp>
      <p:sp>
        <p:nvSpPr>
          <p:cNvPr id="3" name="Rectangular Callout 2"/>
          <p:cNvSpPr/>
          <p:nvPr/>
        </p:nvSpPr>
        <p:spPr>
          <a:xfrm>
            <a:off x="859536" y="4178808"/>
            <a:ext cx="1773936" cy="374904"/>
          </a:xfrm>
          <a:prstGeom prst="wedgeRectCallout">
            <a:avLst>
              <a:gd name="adj1" fmla="val 76370"/>
              <a:gd name="adj2" fmla="val 209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Square images</a:t>
            </a:r>
            <a:endParaRPr lang="en-US" dirty="0"/>
          </a:p>
        </p:txBody>
      </p:sp>
      <p:sp>
        <p:nvSpPr>
          <p:cNvPr id="6" name="Rectangular Callout 5"/>
          <p:cNvSpPr/>
          <p:nvPr/>
        </p:nvSpPr>
        <p:spPr>
          <a:xfrm>
            <a:off x="5387498" y="5212080"/>
            <a:ext cx="2000854" cy="374904"/>
          </a:xfrm>
          <a:prstGeom prst="wedgeRectCallout">
            <a:avLst>
              <a:gd name="adj1" fmla="val -52496"/>
              <a:gd name="adj2" fmla="val -1205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One-second audio</a:t>
            </a:r>
            <a:endParaRPr lang="en-US" dirty="0"/>
          </a:p>
        </p:txBody>
      </p:sp>
      <p:sp>
        <p:nvSpPr>
          <p:cNvPr id="7" name="Rectangular Callout 6"/>
          <p:cNvSpPr/>
          <p:nvPr/>
        </p:nvSpPr>
        <p:spPr>
          <a:xfrm>
            <a:off x="8068101" y="4453128"/>
            <a:ext cx="1715979" cy="374904"/>
          </a:xfrm>
          <a:prstGeom prst="wedgeRectCallout">
            <a:avLst>
              <a:gd name="adj1" fmla="val -70393"/>
              <a:gd name="adj2" fmla="val -205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Human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02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Projects available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54</a:t>
            </a:fld>
            <a:endParaRPr lang="zh-TW" alt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5577" y="2582738"/>
            <a:ext cx="8002613" cy="3031678"/>
          </a:xfrm>
          <a:prstGeom prst="rect">
            <a:avLst/>
          </a:prstGeom>
        </p:spPr>
      </p:pic>
      <p:sp>
        <p:nvSpPr>
          <p:cNvPr id="10" name="Rectangular Callout 9"/>
          <p:cNvSpPr/>
          <p:nvPr/>
        </p:nvSpPr>
        <p:spPr>
          <a:xfrm>
            <a:off x="7400589" y="3801397"/>
            <a:ext cx="2794971" cy="374904"/>
          </a:xfrm>
          <a:prstGeom prst="wedgeRectCallout">
            <a:avLst>
              <a:gd name="adj1" fmla="val -58427"/>
              <a:gd name="adj2" fmla="val 1087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Arduino with camera sensor</a:t>
            </a:r>
            <a:endParaRPr lang="en-US" dirty="0"/>
          </a:p>
        </p:txBody>
      </p:sp>
      <p:sp>
        <p:nvSpPr>
          <p:cNvPr id="11" name="Rectangular Callout 10"/>
          <p:cNvSpPr/>
          <p:nvPr/>
        </p:nvSpPr>
        <p:spPr>
          <a:xfrm>
            <a:off x="795528" y="5493037"/>
            <a:ext cx="2240280" cy="374904"/>
          </a:xfrm>
          <a:prstGeom prst="wedgeRectCallout">
            <a:avLst>
              <a:gd name="adj1" fmla="val 54443"/>
              <a:gd name="adj2" fmla="val -1156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General usage (web)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0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7795" y="2160588"/>
            <a:ext cx="8536447" cy="388143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08666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5BD98C-134E-9E2A-935A-3AF85B86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Importance of Training Dataset</a:t>
            </a:r>
            <a:endParaRPr lang="zh-HK" altLang="en-US" dirty="0"/>
          </a:p>
        </p:txBody>
      </p:sp>
      <p:sp>
        <p:nvSpPr>
          <p:cNvPr id="14" name="內容版面配置區 13">
            <a:extLst>
              <a:ext uri="{FF2B5EF4-FFF2-40B4-BE49-F238E27FC236}">
                <a16:creationId xmlns:a16="http://schemas.microsoft.com/office/drawing/2014/main" id="{4B8A92AB-1096-E188-4A6C-F097FEA7B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634689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You are given the following 6 classes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E068A47-8517-E58D-6B8C-2CEE5CBC8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56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1F70E93-1E28-A77C-026B-2E0E964B9AEC}"/>
              </a:ext>
            </a:extLst>
          </p:cNvPr>
          <p:cNvSpPr txBox="1"/>
          <p:nvPr/>
        </p:nvSpPr>
        <p:spPr>
          <a:xfrm>
            <a:off x="1112340" y="2490935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⚀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8CD6BDD-EC84-AB28-78C3-817CD7E13357}"/>
              </a:ext>
            </a:extLst>
          </p:cNvPr>
          <p:cNvSpPr txBox="1"/>
          <p:nvPr/>
        </p:nvSpPr>
        <p:spPr>
          <a:xfrm>
            <a:off x="2545946" y="2490935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⚁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B728F95-5743-691B-F4B5-EF2FF03F4C7A}"/>
              </a:ext>
            </a:extLst>
          </p:cNvPr>
          <p:cNvSpPr txBox="1"/>
          <p:nvPr/>
        </p:nvSpPr>
        <p:spPr>
          <a:xfrm>
            <a:off x="3982952" y="2490935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⚂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98701AD-88DF-E727-004E-47F192CDC4FD}"/>
              </a:ext>
            </a:extLst>
          </p:cNvPr>
          <p:cNvSpPr txBox="1"/>
          <p:nvPr/>
        </p:nvSpPr>
        <p:spPr>
          <a:xfrm>
            <a:off x="1112342" y="4186570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⚃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9B917F1-169C-5EE8-18AE-B9ED811AFD65}"/>
              </a:ext>
            </a:extLst>
          </p:cNvPr>
          <p:cNvSpPr txBox="1"/>
          <p:nvPr/>
        </p:nvSpPr>
        <p:spPr>
          <a:xfrm>
            <a:off x="2545948" y="4186570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⚄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6059137C-A8CA-3B6C-78C4-FF184C271A58}"/>
              </a:ext>
            </a:extLst>
          </p:cNvPr>
          <p:cNvSpPr txBox="1"/>
          <p:nvPr/>
        </p:nvSpPr>
        <p:spPr>
          <a:xfrm>
            <a:off x="3982952" y="4186570"/>
            <a:ext cx="20610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3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⚅</a:t>
            </a:r>
            <a:endParaRPr lang="zh-HK" altLang="en-US" sz="13800" dirty="0">
              <a:latin typeface="Myriad Pro" panose="020B0503030403020204" charset="0"/>
            </a:endParaRPr>
          </a:p>
        </p:txBody>
      </p:sp>
      <p:sp>
        <p:nvSpPr>
          <p:cNvPr id="15" name="內容版面配置區 13">
            <a:extLst>
              <a:ext uri="{FF2B5EF4-FFF2-40B4-BE49-F238E27FC236}">
                <a16:creationId xmlns:a16="http://schemas.microsoft.com/office/drawing/2014/main" id="{EAD5D3E4-139B-38E3-0CD3-6D16AFF6A339}"/>
              </a:ext>
            </a:extLst>
          </p:cNvPr>
          <p:cNvSpPr txBox="1">
            <a:spLocks/>
          </p:cNvSpPr>
          <p:nvPr/>
        </p:nvSpPr>
        <p:spPr>
          <a:xfrm>
            <a:off x="6507192" y="2799380"/>
            <a:ext cx="3559945" cy="2774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/>
              <a:t>Which class does the below image belong to?</a:t>
            </a:r>
            <a:endParaRPr lang="zh-HK" altLang="en-US" dirty="0"/>
          </a:p>
        </p:txBody>
      </p: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2D255664-ADA9-B404-EF32-F803433A3BCC}"/>
              </a:ext>
            </a:extLst>
          </p:cNvPr>
          <p:cNvGrpSpPr/>
          <p:nvPr/>
        </p:nvGrpSpPr>
        <p:grpSpPr>
          <a:xfrm>
            <a:off x="7256614" y="3131327"/>
            <a:ext cx="2061099" cy="2215991"/>
            <a:chOff x="7602983" y="3821681"/>
            <a:chExt cx="2061099" cy="2215991"/>
          </a:xfrm>
        </p:grpSpPr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77C9B92B-02DB-9DA3-8A92-518C0C54158C}"/>
                </a:ext>
              </a:extLst>
            </p:cNvPr>
            <p:cNvSpPr txBox="1"/>
            <p:nvPr/>
          </p:nvSpPr>
          <p:spPr>
            <a:xfrm>
              <a:off x="7602983" y="3821681"/>
              <a:ext cx="206109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3800" b="0" i="0" dirty="0">
                  <a:solidFill>
                    <a:srgbClr val="202122"/>
                  </a:solidFill>
                  <a:effectLst/>
                  <a:latin typeface="Arial" panose="020B0604020202020204" pitchFamily="34" charset="0"/>
                </a:rPr>
                <a:t>⚅</a:t>
              </a:r>
              <a:endParaRPr lang="zh-HK" altLang="en-US" sz="13800" dirty="0">
                <a:latin typeface="Myriad Pro" panose="020B050303040302020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841AE6D-5B07-88DE-5A00-58904E238C61}"/>
                </a:ext>
              </a:extLst>
            </p:cNvPr>
            <p:cNvSpPr/>
            <p:nvPr/>
          </p:nvSpPr>
          <p:spPr>
            <a:xfrm>
              <a:off x="8487053" y="4636416"/>
              <a:ext cx="204186" cy="2019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3234DB4-E2AD-F053-5514-F39C1B0F953F}"/>
                </a:ext>
              </a:extLst>
            </p:cNvPr>
            <p:cNvSpPr/>
            <p:nvPr/>
          </p:nvSpPr>
          <p:spPr>
            <a:xfrm>
              <a:off x="8487053" y="4838329"/>
              <a:ext cx="204186" cy="2019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A076BAA-8287-B7A1-7BD3-6B52701D5385}"/>
                </a:ext>
              </a:extLst>
            </p:cNvPr>
            <p:cNvSpPr/>
            <p:nvPr/>
          </p:nvSpPr>
          <p:spPr>
            <a:xfrm>
              <a:off x="8006040" y="5116935"/>
              <a:ext cx="204186" cy="2019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橢圓 2">
            <a:extLst>
              <a:ext uri="{FF2B5EF4-FFF2-40B4-BE49-F238E27FC236}">
                <a16:creationId xmlns:a16="http://schemas.microsoft.com/office/drawing/2014/main" id="{7E53509B-344E-58C3-CBA6-50A3ED0BA54C}"/>
              </a:ext>
            </a:extLst>
          </p:cNvPr>
          <p:cNvSpPr/>
          <p:nvPr/>
        </p:nvSpPr>
        <p:spPr>
          <a:xfrm>
            <a:off x="4105275" y="4628494"/>
            <a:ext cx="1295400" cy="14128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內容版面配置區 13">
            <a:extLst>
              <a:ext uri="{FF2B5EF4-FFF2-40B4-BE49-F238E27FC236}">
                <a16:creationId xmlns:a16="http://schemas.microsoft.com/office/drawing/2014/main" id="{993D2908-F367-2777-72E0-8A6695289F75}"/>
              </a:ext>
            </a:extLst>
          </p:cNvPr>
          <p:cNvSpPr txBox="1">
            <a:spLocks/>
          </p:cNvSpPr>
          <p:nvPr/>
        </p:nvSpPr>
        <p:spPr>
          <a:xfrm>
            <a:off x="6507192" y="5360162"/>
            <a:ext cx="3559945" cy="6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/>
              <a:t>Easy!</a:t>
            </a:r>
            <a:endParaRPr lang="zh-HK" altLang="en-US" dirty="0"/>
          </a:p>
        </p:txBody>
      </p:sp>
      <p:sp>
        <p:nvSpPr>
          <p:cNvPr id="6" name="橢圓 5">
            <a:extLst>
              <a:ext uri="{FF2B5EF4-FFF2-40B4-BE49-F238E27FC236}">
                <a16:creationId xmlns:a16="http://schemas.microsoft.com/office/drawing/2014/main" id="{3D966E68-F095-BDDB-2EE9-B3BC1E68CDA9}"/>
              </a:ext>
            </a:extLst>
          </p:cNvPr>
          <p:cNvSpPr/>
          <p:nvPr/>
        </p:nvSpPr>
        <p:spPr>
          <a:xfrm rot="2713527">
            <a:off x="7823890" y="3682978"/>
            <a:ext cx="446124" cy="1112685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94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5" grpId="0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FF90DB-85CA-1E1D-F27C-4D4326E10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114366" cy="1320800"/>
          </a:xfrm>
        </p:spPr>
        <p:txBody>
          <a:bodyPr/>
          <a:lstStyle/>
          <a:p>
            <a:r>
              <a:rPr lang="en-US" altLang="zh-HK" dirty="0"/>
              <a:t>Training Dataset, Accuracy and Error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2F27E2-B5A0-6227-C36F-CD87CB2D16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5" y="2160589"/>
            <a:ext cx="3459660" cy="38807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Class </a:t>
            </a:r>
            <a:r>
              <a:rPr lang="en-US" altLang="zh-TW" dirty="0"/>
              <a:t>1</a:t>
            </a:r>
            <a:endParaRPr lang="en-US" altLang="zh-HK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042405" y="2160589"/>
            <a:ext cx="3565759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Class 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A09902-7F1A-058C-2644-01AE5854A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57</a:t>
            </a:fld>
            <a:endParaRPr lang="zh-TW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84" y="2960011"/>
            <a:ext cx="2122141" cy="30813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844" y="2960011"/>
            <a:ext cx="2122141" cy="3081349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8CE83DF-281E-4FCC-BE1E-D02B5C011872}"/>
              </a:ext>
            </a:extLst>
          </p:cNvPr>
          <p:cNvSpPr txBox="1">
            <a:spLocks/>
          </p:cNvSpPr>
          <p:nvPr/>
        </p:nvSpPr>
        <p:spPr>
          <a:xfrm>
            <a:off x="7502065" y="2160589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Question:</a:t>
            </a:r>
            <a:endParaRPr lang="en-US" dirty="0"/>
          </a:p>
        </p:txBody>
      </p:sp>
      <p:pic>
        <p:nvPicPr>
          <p:cNvPr id="10" name="圖片 9" descr="一張含有 黑與白 的圖片&#10;&#10;描述是以低可信度自動產生">
            <a:extLst>
              <a:ext uri="{FF2B5EF4-FFF2-40B4-BE49-F238E27FC236}">
                <a16:creationId xmlns:a16="http://schemas.microsoft.com/office/drawing/2014/main" id="{37F7B96F-96B1-6962-E56A-136154E85A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24" y="2960010"/>
            <a:ext cx="2122141" cy="30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9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FF90DB-85CA-1E1D-F27C-4D4326E10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114366" cy="1320800"/>
          </a:xfrm>
        </p:spPr>
        <p:txBody>
          <a:bodyPr/>
          <a:lstStyle/>
          <a:p>
            <a:r>
              <a:rPr lang="en-US" altLang="zh-HK" dirty="0"/>
              <a:t>Training Dataset, Accuracy and Error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2F27E2-B5A0-6227-C36F-CD87CB2D16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5" y="2160589"/>
            <a:ext cx="3459660" cy="38807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Class </a:t>
            </a:r>
            <a:r>
              <a:rPr lang="en-US" altLang="zh-TW" dirty="0"/>
              <a:t>1</a:t>
            </a:r>
            <a:endParaRPr lang="en-US" altLang="zh-HK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042405" y="2160589"/>
            <a:ext cx="3565759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Class 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A09902-7F1A-058C-2644-01AE5854A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58</a:t>
            </a:fld>
            <a:endParaRPr lang="zh-TW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85" y="2605342"/>
            <a:ext cx="1392262" cy="20215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545" y="2605342"/>
            <a:ext cx="1392262" cy="2021564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8CE83DF-281E-4FCC-BE1E-D02B5C011872}"/>
              </a:ext>
            </a:extLst>
          </p:cNvPr>
          <p:cNvSpPr txBox="1">
            <a:spLocks/>
          </p:cNvSpPr>
          <p:nvPr/>
        </p:nvSpPr>
        <p:spPr>
          <a:xfrm>
            <a:off x="7502065" y="2160589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Question:</a:t>
            </a:r>
            <a:endParaRPr lang="en-US" dirty="0"/>
          </a:p>
        </p:txBody>
      </p:sp>
      <p:pic>
        <p:nvPicPr>
          <p:cNvPr id="13" name="圖片 12" descr="一張含有 心臟, 情人節, 紅色, 胭脂紅 的圖片&#10;&#10;自動產生的描述">
            <a:extLst>
              <a:ext uri="{FF2B5EF4-FFF2-40B4-BE49-F238E27FC236}">
                <a16:creationId xmlns:a16="http://schemas.microsoft.com/office/drawing/2014/main" id="{3EBC0F4B-C4DE-42AB-3F06-E1DA67B035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649" y="2605341"/>
            <a:ext cx="1392262" cy="2021565"/>
          </a:xfrm>
          <a:prstGeom prst="rect">
            <a:avLst/>
          </a:prstGeom>
        </p:spPr>
      </p:pic>
      <p:pic>
        <p:nvPicPr>
          <p:cNvPr id="14" name="圖片 13" descr="一張含有 黑與白 的圖片&#10;&#10;描述是以低可信度自動產生">
            <a:extLst>
              <a:ext uri="{FF2B5EF4-FFF2-40B4-BE49-F238E27FC236}">
                <a16:creationId xmlns:a16="http://schemas.microsoft.com/office/drawing/2014/main" id="{4A9FF38D-927F-4381-2A4B-D23629F594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81" y="2605340"/>
            <a:ext cx="1392263" cy="202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67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FF90DB-85CA-1E1D-F27C-4D4326E10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114366" cy="1320800"/>
          </a:xfrm>
        </p:spPr>
        <p:txBody>
          <a:bodyPr/>
          <a:lstStyle/>
          <a:p>
            <a:r>
              <a:rPr lang="en-US" altLang="zh-HK" dirty="0"/>
              <a:t>Training Dataset, Accuracy and Error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2F27E2-B5A0-6227-C36F-CD87CB2D16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5" y="2160589"/>
            <a:ext cx="3459660" cy="38807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Class </a:t>
            </a:r>
            <a:r>
              <a:rPr lang="en-US" altLang="zh-TW" dirty="0"/>
              <a:t>1</a:t>
            </a:r>
            <a:endParaRPr lang="en-US" altLang="zh-HK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042405" y="2160589"/>
            <a:ext cx="3565759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Class 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A09902-7F1A-058C-2644-01AE5854A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59</a:t>
            </a:fld>
            <a:endParaRPr lang="zh-TW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85" y="2605342"/>
            <a:ext cx="1392262" cy="20215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545" y="2605342"/>
            <a:ext cx="1392262" cy="2021564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8CE83DF-281E-4FCC-BE1E-D02B5C011872}"/>
              </a:ext>
            </a:extLst>
          </p:cNvPr>
          <p:cNvSpPr txBox="1">
            <a:spLocks/>
          </p:cNvSpPr>
          <p:nvPr/>
        </p:nvSpPr>
        <p:spPr>
          <a:xfrm>
            <a:off x="7502065" y="2160589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9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Question:</a:t>
            </a:r>
            <a:endParaRPr lang="en-US" dirty="0"/>
          </a:p>
        </p:txBody>
      </p:sp>
      <p:pic>
        <p:nvPicPr>
          <p:cNvPr id="13" name="圖片 12" descr="一張含有 心臟, 情人節, 紅色, 胭脂紅 的圖片&#10;&#10;自動產生的描述">
            <a:extLst>
              <a:ext uri="{FF2B5EF4-FFF2-40B4-BE49-F238E27FC236}">
                <a16:creationId xmlns:a16="http://schemas.microsoft.com/office/drawing/2014/main" id="{3EBC0F4B-C4DE-42AB-3F06-E1DA67B035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649" y="2605341"/>
            <a:ext cx="1392262" cy="2021565"/>
          </a:xfrm>
          <a:prstGeom prst="rect">
            <a:avLst/>
          </a:prstGeom>
        </p:spPr>
      </p:pic>
      <p:pic>
        <p:nvPicPr>
          <p:cNvPr id="14" name="圖片 13" descr="一張含有 黑與白 的圖片&#10;&#10;描述是以低可信度自動產生">
            <a:extLst>
              <a:ext uri="{FF2B5EF4-FFF2-40B4-BE49-F238E27FC236}">
                <a16:creationId xmlns:a16="http://schemas.microsoft.com/office/drawing/2014/main" id="{4A9FF38D-927F-4381-2A4B-D23629F5945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81" y="2605340"/>
            <a:ext cx="1392263" cy="2021566"/>
          </a:xfrm>
          <a:prstGeom prst="rect">
            <a:avLst/>
          </a:prstGeom>
        </p:spPr>
      </p:pic>
      <p:pic>
        <p:nvPicPr>
          <p:cNvPr id="16" name="圖片 15" descr="一張含有 美工圖案, 卡通, 平面設計, 圖形 的圖片&#10;&#10;自動產生的描述">
            <a:extLst>
              <a:ext uri="{FF2B5EF4-FFF2-40B4-BE49-F238E27FC236}">
                <a16:creationId xmlns:a16="http://schemas.microsoft.com/office/drawing/2014/main" id="{27E6561D-DCB5-A7D6-BC50-6E02FA424CA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294" y="2616244"/>
            <a:ext cx="1392262" cy="20215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4">
                <a:extLst>
                  <a:ext uri="{FF2B5EF4-FFF2-40B4-BE49-F238E27FC236}">
                    <a16:creationId xmlns:a16="http://schemas.microsoft.com/office/drawing/2014/main" id="{A698DF8C-87D3-165E-6A74-058E9E737A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20600" y="4867998"/>
                <a:ext cx="4184034" cy="152173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5"/>
                  </a:buBlip>
                  <a:defRPr sz="2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6"/>
                  </a:buBlip>
                  <a:defRPr sz="2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7"/>
                  </a:buBlip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8"/>
                  </a:buBlip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9"/>
                  </a:buBlip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More feature identified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zh-HK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More confident to answer the question</a:t>
                </a:r>
              </a:p>
            </p:txBody>
          </p:sp>
        </mc:Choice>
        <mc:Fallback xmlns="">
          <p:sp>
            <p:nvSpPr>
              <p:cNvPr id="17" name="Content Placeholder 4">
                <a:extLst>
                  <a:ext uri="{FF2B5EF4-FFF2-40B4-BE49-F238E27FC236}">
                    <a16:creationId xmlns:a16="http://schemas.microsoft.com/office/drawing/2014/main" id="{A698DF8C-87D3-165E-6A74-058E9E737A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0600" y="4867998"/>
                <a:ext cx="4184034" cy="1521739"/>
              </a:xfrm>
              <a:prstGeom prst="rect">
                <a:avLst/>
              </a:prstGeom>
              <a:blipFill>
                <a:blip r:embed="rId13"/>
                <a:stretch>
                  <a:fillRect l="-2032" t="-2789"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zh-HK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69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8ACFDA-D5C1-35AE-4F3F-77F96B4F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Integrating Mathematics with </a:t>
            </a:r>
            <a:r>
              <a:rPr lang="en-US" altLang="zh-HK" dirty="0" err="1"/>
              <a:t>Micro:bit</a:t>
            </a:r>
            <a:r>
              <a:rPr lang="en-US" altLang="zh-HK" dirty="0"/>
              <a:t>/Machine Learning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86D5B2-2DC8-1C3B-4CDB-CC9248BA9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Further development to STEAM learning activity: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0916A78-ED07-53C3-7045-93DA256C0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2DF9C0D6-ED10-96E4-41BA-BD195225C3B9}"/>
              </a:ext>
            </a:extLst>
          </p:cNvPr>
          <p:cNvSpPr txBox="1"/>
          <p:nvPr/>
        </p:nvSpPr>
        <p:spPr>
          <a:xfrm>
            <a:off x="2917998" y="3429000"/>
            <a:ext cx="56557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rgbClr val="C821AC"/>
                </a:solidFill>
                <a:latin typeface="Myriad Pro" panose="020B0503030403020204" charset="0"/>
              </a:rPr>
              <a:t>S </a:t>
            </a:r>
            <a:r>
              <a:rPr lang="en-US" sz="9600" b="1" dirty="0">
                <a:solidFill>
                  <a:srgbClr val="0070C0"/>
                </a:solidFill>
                <a:latin typeface="Myriad Pro" panose="020B0503030403020204" charset="0"/>
              </a:rPr>
              <a:t>T </a:t>
            </a:r>
            <a:r>
              <a:rPr lang="en-US" sz="9600" b="1" dirty="0">
                <a:solidFill>
                  <a:srgbClr val="FFC000"/>
                </a:solidFill>
                <a:latin typeface="Myriad Pro" panose="020B0503030403020204" charset="0"/>
              </a:rPr>
              <a:t>E </a:t>
            </a:r>
            <a:r>
              <a:rPr lang="en-US" sz="9600" b="1" dirty="0">
                <a:solidFill>
                  <a:srgbClr val="FF0000"/>
                </a:solidFill>
                <a:latin typeface="Myriad Pro" panose="020B0503030403020204" charset="0"/>
              </a:rPr>
              <a:t>A </a:t>
            </a:r>
            <a:r>
              <a:rPr lang="en-US" sz="96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endParaRPr lang="en-HK" sz="9600" b="1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8" name="圖說文字: 直線 7">
            <a:extLst>
              <a:ext uri="{FF2B5EF4-FFF2-40B4-BE49-F238E27FC236}">
                <a16:creationId xmlns:a16="http://schemas.microsoft.com/office/drawing/2014/main" id="{3428C313-8243-1DCB-BF42-2ECF24FB7A9C}"/>
              </a:ext>
            </a:extLst>
          </p:cNvPr>
          <p:cNvSpPr/>
          <p:nvPr/>
        </p:nvSpPr>
        <p:spPr>
          <a:xfrm>
            <a:off x="4058098" y="5263949"/>
            <a:ext cx="2231572" cy="631371"/>
          </a:xfrm>
          <a:prstGeom prst="borderCallout1">
            <a:avLst>
              <a:gd name="adj1" fmla="val -3664"/>
              <a:gd name="adj2" fmla="val 37521"/>
              <a:gd name="adj3" fmla="val -80603"/>
              <a:gd name="adj4" fmla="val 4741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Physical part of sensor</a:t>
            </a:r>
            <a:endParaRPr lang="zh-HK" altLang="en-US" dirty="0">
              <a:solidFill>
                <a:schemeClr val="tx1"/>
              </a:solidFill>
            </a:endParaRPr>
          </a:p>
        </p:txBody>
      </p:sp>
      <p:sp>
        <p:nvSpPr>
          <p:cNvPr id="9" name="圖說文字: 直線 8">
            <a:extLst>
              <a:ext uri="{FF2B5EF4-FFF2-40B4-BE49-F238E27FC236}">
                <a16:creationId xmlns:a16="http://schemas.microsoft.com/office/drawing/2014/main" id="{E1E70B48-3629-1641-546C-131B5AB4D116}"/>
              </a:ext>
            </a:extLst>
          </p:cNvPr>
          <p:cNvSpPr/>
          <p:nvPr/>
        </p:nvSpPr>
        <p:spPr>
          <a:xfrm>
            <a:off x="6666050" y="5264903"/>
            <a:ext cx="2231572" cy="631371"/>
          </a:xfrm>
          <a:prstGeom prst="borderCallout1">
            <a:avLst>
              <a:gd name="adj1" fmla="val 41164"/>
              <a:gd name="adj2" fmla="val -1016"/>
              <a:gd name="adj3" fmla="val -77156"/>
              <a:gd name="adj4" fmla="val -16977"/>
            </a:avLst>
          </a:prstGeom>
          <a:solidFill>
            <a:srgbClr val="FF898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Design of sensor</a:t>
            </a:r>
            <a:endParaRPr lang="zh-HK" altLang="en-US" dirty="0">
              <a:solidFill>
                <a:schemeClr val="tx1"/>
              </a:solidFill>
            </a:endParaRPr>
          </a:p>
        </p:txBody>
      </p:sp>
      <p:sp>
        <p:nvSpPr>
          <p:cNvPr id="10" name="圖說文字: 直線 9">
            <a:extLst>
              <a:ext uri="{FF2B5EF4-FFF2-40B4-BE49-F238E27FC236}">
                <a16:creationId xmlns:a16="http://schemas.microsoft.com/office/drawing/2014/main" id="{4454AF62-5D5C-4194-355D-5C6D6A57651D}"/>
              </a:ext>
            </a:extLst>
          </p:cNvPr>
          <p:cNvSpPr/>
          <p:nvPr/>
        </p:nvSpPr>
        <p:spPr>
          <a:xfrm>
            <a:off x="1567543" y="5263949"/>
            <a:ext cx="2231572" cy="631371"/>
          </a:xfrm>
          <a:prstGeom prst="borderCallout1">
            <a:avLst>
              <a:gd name="adj1" fmla="val -1939"/>
              <a:gd name="adj2" fmla="val 69228"/>
              <a:gd name="adj3" fmla="val -85776"/>
              <a:gd name="adj4" fmla="val 78145"/>
            </a:avLst>
          </a:prstGeom>
          <a:solidFill>
            <a:srgbClr val="FF6D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Principle of sensor</a:t>
            </a:r>
            <a:endParaRPr lang="zh-HK" altLang="en-US" dirty="0">
              <a:solidFill>
                <a:schemeClr val="tx1"/>
              </a:solidFill>
            </a:endParaRPr>
          </a:p>
        </p:txBody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CC475C9E-30B8-8840-3DEE-FAB8983E107B}"/>
              </a:ext>
            </a:extLst>
          </p:cNvPr>
          <p:cNvGrpSpPr/>
          <p:nvPr/>
        </p:nvGrpSpPr>
        <p:grpSpPr>
          <a:xfrm>
            <a:off x="4304986" y="2841709"/>
            <a:ext cx="2916743" cy="842111"/>
            <a:chOff x="4427303" y="2846559"/>
            <a:chExt cx="2916743" cy="84211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BF21D25-19B3-FDC3-5D6C-2A07A8C97015}"/>
                </a:ext>
              </a:extLst>
            </p:cNvPr>
            <p:cNvSpPr/>
            <p:nvPr/>
          </p:nvSpPr>
          <p:spPr>
            <a:xfrm>
              <a:off x="4606603" y="2846559"/>
              <a:ext cx="2558143" cy="57682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dirty="0" err="1">
                  <a:solidFill>
                    <a:schemeClr val="tx1"/>
                  </a:solidFill>
                </a:rPr>
                <a:t>Micro:bit</a:t>
              </a:r>
              <a:r>
                <a:rPr lang="en-US" altLang="zh-HK" dirty="0">
                  <a:solidFill>
                    <a:schemeClr val="tx1"/>
                  </a:solidFill>
                </a:rPr>
                <a:t> + coding logic</a:t>
              </a:r>
              <a:endParaRPr lang="zh-HK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直線接點 13">
              <a:extLst>
                <a:ext uri="{FF2B5EF4-FFF2-40B4-BE49-F238E27FC236}">
                  <a16:creationId xmlns:a16="http://schemas.microsoft.com/office/drawing/2014/main" id="{B81C8F15-A16A-5FBA-CD10-FC227C6156CE}"/>
                </a:ext>
              </a:extLst>
            </p:cNvPr>
            <p:cNvCxnSpPr>
              <a:endCxn id="12" idx="1"/>
            </p:cNvCxnSpPr>
            <p:nvPr/>
          </p:nvCxnSpPr>
          <p:spPr>
            <a:xfrm flipV="1">
              <a:off x="4427303" y="3134970"/>
              <a:ext cx="179300" cy="5537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>
              <a:extLst>
                <a:ext uri="{FF2B5EF4-FFF2-40B4-BE49-F238E27FC236}">
                  <a16:creationId xmlns:a16="http://schemas.microsoft.com/office/drawing/2014/main" id="{FE6F7E1B-0070-D0FA-59E2-C3D6445F5941}"/>
                </a:ext>
              </a:extLst>
            </p:cNvPr>
            <p:cNvCxnSpPr>
              <a:cxnSpLocks/>
              <a:endCxn id="12" idx="3"/>
            </p:cNvCxnSpPr>
            <p:nvPr/>
          </p:nvCxnSpPr>
          <p:spPr>
            <a:xfrm flipH="1" flipV="1">
              <a:off x="7164746" y="3134970"/>
              <a:ext cx="179300" cy="5186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57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FF90DB-85CA-1E1D-F27C-4D4326E10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114366" cy="1320800"/>
          </a:xfrm>
        </p:spPr>
        <p:txBody>
          <a:bodyPr/>
          <a:lstStyle/>
          <a:p>
            <a:r>
              <a:rPr lang="en-US" altLang="zh-HK" dirty="0"/>
              <a:t>Training Dataset, Accuracy and Error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2F27E2-B5A0-6227-C36F-CD87CB2D16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5" y="2160589"/>
            <a:ext cx="3459660" cy="38807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Class </a:t>
            </a:r>
            <a:r>
              <a:rPr lang="en-US" altLang="zh-TW" dirty="0"/>
              <a:t>1</a:t>
            </a:r>
            <a:endParaRPr lang="en-US" altLang="zh-HK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042405" y="2160589"/>
            <a:ext cx="3565759" cy="388077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Class 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A09902-7F1A-058C-2644-01AE5854A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60</a:t>
            </a:fld>
            <a:endParaRPr lang="zh-TW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85" y="2606078"/>
            <a:ext cx="1155155" cy="16772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445" y="2606076"/>
            <a:ext cx="1392262" cy="2021564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8CE83DF-281E-4FCC-BE1E-D02B5C011872}"/>
              </a:ext>
            </a:extLst>
          </p:cNvPr>
          <p:cNvSpPr txBox="1">
            <a:spLocks/>
          </p:cNvSpPr>
          <p:nvPr/>
        </p:nvSpPr>
        <p:spPr>
          <a:xfrm>
            <a:off x="7502065" y="2160589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Question:</a:t>
            </a:r>
            <a:endParaRPr lang="en-US" dirty="0"/>
          </a:p>
        </p:txBody>
      </p:sp>
      <p:pic>
        <p:nvPicPr>
          <p:cNvPr id="13" name="圖片 12" descr="一張含有 心臟, 情人節, 紅色, 胭脂紅 的圖片&#10;&#10;自動產生的描述">
            <a:extLst>
              <a:ext uri="{FF2B5EF4-FFF2-40B4-BE49-F238E27FC236}">
                <a16:creationId xmlns:a16="http://schemas.microsoft.com/office/drawing/2014/main" id="{3EBC0F4B-C4DE-42AB-3F06-E1DA67B035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084" y="2606078"/>
            <a:ext cx="1155155" cy="1677286"/>
          </a:xfrm>
          <a:prstGeom prst="rect">
            <a:avLst/>
          </a:prstGeom>
        </p:spPr>
      </p:pic>
      <p:pic>
        <p:nvPicPr>
          <p:cNvPr id="14" name="圖片 13" descr="一張含有 黑與白 的圖片&#10;&#10;描述是以低可信度自動產生">
            <a:extLst>
              <a:ext uri="{FF2B5EF4-FFF2-40B4-BE49-F238E27FC236}">
                <a16:creationId xmlns:a16="http://schemas.microsoft.com/office/drawing/2014/main" id="{4A9FF38D-927F-4381-2A4B-D23629F594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82" y="2606076"/>
            <a:ext cx="1155156" cy="1677287"/>
          </a:xfrm>
          <a:prstGeom prst="rect">
            <a:avLst/>
          </a:prstGeom>
        </p:spPr>
      </p:pic>
      <p:pic>
        <p:nvPicPr>
          <p:cNvPr id="16" name="圖片 15" descr="一張含有 美工圖案, 卡通, 平面設計, 圖形 的圖片&#10;&#10;自動產生的描述">
            <a:extLst>
              <a:ext uri="{FF2B5EF4-FFF2-40B4-BE49-F238E27FC236}">
                <a16:creationId xmlns:a16="http://schemas.microsoft.com/office/drawing/2014/main" id="{27E6561D-DCB5-A7D6-BC50-6E02FA424CA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223" y="2616981"/>
            <a:ext cx="1155155" cy="1677286"/>
          </a:xfrm>
          <a:prstGeom prst="rect">
            <a:avLst/>
          </a:prstGeom>
        </p:spPr>
      </p:pic>
      <p:pic>
        <p:nvPicPr>
          <p:cNvPr id="10" name="圖片 9" descr="一張含有 藝術, 圖形, 平面設計, 美工圖案 的圖片&#10;&#10;自動產生的描述">
            <a:extLst>
              <a:ext uri="{FF2B5EF4-FFF2-40B4-BE49-F238E27FC236}">
                <a16:creationId xmlns:a16="http://schemas.microsoft.com/office/drawing/2014/main" id="{54EB3A39-3736-10AD-DEB4-3317BFDECC5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85" y="4422977"/>
            <a:ext cx="1155157" cy="1677287"/>
          </a:xfrm>
          <a:prstGeom prst="rect">
            <a:avLst/>
          </a:prstGeom>
        </p:spPr>
      </p:pic>
      <p:pic>
        <p:nvPicPr>
          <p:cNvPr id="12" name="圖片 11" descr="一張含有 心臟, 情人節, 胭脂紅, 紅色 的圖片&#10;&#10;自動產生的描述">
            <a:extLst>
              <a:ext uri="{FF2B5EF4-FFF2-40B4-BE49-F238E27FC236}">
                <a16:creationId xmlns:a16="http://schemas.microsoft.com/office/drawing/2014/main" id="{D57A8A49-50A0-1394-29E2-2284981BD76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082" y="4422976"/>
            <a:ext cx="1155157" cy="1677287"/>
          </a:xfrm>
          <a:prstGeom prst="rect">
            <a:avLst/>
          </a:prstGeom>
        </p:spPr>
      </p:pic>
      <p:pic>
        <p:nvPicPr>
          <p:cNvPr id="17" name="圖片 16" descr="一張含有 符號 的圖片&#10;&#10;自動產生的描述">
            <a:extLst>
              <a:ext uri="{FF2B5EF4-FFF2-40B4-BE49-F238E27FC236}">
                <a16:creationId xmlns:a16="http://schemas.microsoft.com/office/drawing/2014/main" id="{803474F8-1CDB-CD15-764B-EFF066D603B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82" y="4422978"/>
            <a:ext cx="1155157" cy="16772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4">
                <a:extLst>
                  <a:ext uri="{FF2B5EF4-FFF2-40B4-BE49-F238E27FC236}">
                    <a16:creationId xmlns:a16="http://schemas.microsoft.com/office/drawing/2014/main" id="{133A9670-3444-55CC-3E7B-481F948ECE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20600" y="4867998"/>
                <a:ext cx="4184034" cy="152173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4"/>
                  </a:buBlip>
                  <a:defRPr sz="2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5"/>
                  </a:buBlip>
                  <a:defRPr sz="2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6"/>
                  </a:buBlip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7"/>
                  </a:buBlip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2"/>
                  </a:buClr>
                  <a:buSzPct val="100000"/>
                  <a:buFontTx/>
                  <a:buBlip>
                    <a:blip r:embed="rId8"/>
                  </a:buBlip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More training data provided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zh-HK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More confident to answer the question</a:t>
                </a:r>
              </a:p>
            </p:txBody>
          </p:sp>
        </mc:Choice>
        <mc:Fallback xmlns="">
          <p:sp>
            <p:nvSpPr>
              <p:cNvPr id="18" name="Content Placeholder 4">
                <a:extLst>
                  <a:ext uri="{FF2B5EF4-FFF2-40B4-BE49-F238E27FC236}">
                    <a16:creationId xmlns:a16="http://schemas.microsoft.com/office/drawing/2014/main" id="{133A9670-3444-55CC-3E7B-481F948EC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0600" y="4867998"/>
                <a:ext cx="4184034" cy="1521739"/>
              </a:xfrm>
              <a:prstGeom prst="rect">
                <a:avLst/>
              </a:prstGeom>
              <a:blipFill>
                <a:blip r:embed="rId15"/>
                <a:stretch>
                  <a:fillRect l="-2032" t="-2789"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zh-HK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57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68C91DB-9778-8B58-24E4-BC4B46D02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Classification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8FD0F18-2425-8061-117E-1E0E58FE6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61</a:t>
            </a:fld>
            <a:endParaRPr lang="zh-TW" alt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23BE7E7-E33F-1064-06FC-9B5C1C18FD2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479" y="2160588"/>
            <a:ext cx="6005445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2265DA0-869B-BAF7-DB2E-E074274F9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34" y="2214393"/>
            <a:ext cx="3458058" cy="2429214"/>
          </a:xfrm>
          <a:prstGeom prst="rect">
            <a:avLst/>
          </a:prstGeom>
        </p:spPr>
      </p:pic>
      <p:sp>
        <p:nvSpPr>
          <p:cNvPr id="7" name="箭號: 向右 6">
            <a:extLst>
              <a:ext uri="{FF2B5EF4-FFF2-40B4-BE49-F238E27FC236}">
                <a16:creationId xmlns:a16="http://schemas.microsoft.com/office/drawing/2014/main" id="{4EEE8EA4-2361-A268-A242-8A7BE4EB70A7}"/>
              </a:ext>
            </a:extLst>
          </p:cNvPr>
          <p:cNvSpPr/>
          <p:nvPr/>
        </p:nvSpPr>
        <p:spPr>
          <a:xfrm>
            <a:off x="4341181" y="3429000"/>
            <a:ext cx="559293" cy="3351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1D56A365-96CB-B038-5C94-15D0BBE195B7}"/>
              </a:ext>
            </a:extLst>
          </p:cNvPr>
          <p:cNvSpPr txBox="1"/>
          <p:nvPr/>
        </p:nvSpPr>
        <p:spPr>
          <a:xfrm>
            <a:off x="5070965" y="6086583"/>
            <a:ext cx="2388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>
                <a:latin typeface="Myriad Pro" panose="020B0503030403020204" charset="0"/>
              </a:rPr>
              <a:t>Source: </a:t>
            </a:r>
            <a:r>
              <a:rPr lang="en-US" altLang="zh-TW" sz="1600" dirty="0">
                <a:latin typeface="Myriad Pro" panose="020B0503030403020204" charset="0"/>
              </a:rPr>
              <a:t>《</a:t>
            </a:r>
            <a:r>
              <a:rPr lang="zh-TW" altLang="en-US" sz="1600" dirty="0">
                <a:latin typeface="Myriad Pro" panose="020B0503030403020204" charset="0"/>
              </a:rPr>
              <a:t>賭俠</a:t>
            </a:r>
            <a:r>
              <a:rPr lang="en-US" altLang="zh-TW" sz="1600" dirty="0">
                <a:latin typeface="Myriad Pro" panose="020B0503030403020204" charset="0"/>
              </a:rPr>
              <a:t>》</a:t>
            </a:r>
            <a:endParaRPr lang="zh-HK" altLang="en-US" sz="16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0699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6D3BA3-4AF6-3CE2-06E3-B0598859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Class Activity Example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26E772-1BFD-7215-176F-2FB44F08A5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Material: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A set of playing card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Procedure: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Criteria for classification is provided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Based on criteria, pick 5 cards for each class for training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Train Teachable Machine to perform the classification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Model checking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zh-HK" dirty="0"/>
          </a:p>
          <a:p>
            <a:pPr lvl="1">
              <a:buFont typeface="Arial" panose="020B0604020202020204" pitchFamily="34" charset="0"/>
              <a:buChar char="•"/>
            </a:pP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3A86D83-2B71-DB3E-8694-54598DD24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251920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C2FB2C-7474-62DC-4B56-4FB8B647D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Warm up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F7262A-CA32-6CA1-DE3F-02BC7E2F1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To distinguish number card and action card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2206FA-67B0-50A8-D563-D7D0A916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63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AC08067-4BB1-933B-DC8F-D4B207C6BAE8}"/>
              </a:ext>
            </a:extLst>
          </p:cNvPr>
          <p:cNvSpPr/>
          <p:nvPr/>
        </p:nvSpPr>
        <p:spPr>
          <a:xfrm>
            <a:off x="763480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1</a:t>
            </a:r>
            <a:endParaRPr lang="zh-HK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03B929-1D75-5B1E-E3E3-D0E986E9479F}"/>
              </a:ext>
            </a:extLst>
          </p:cNvPr>
          <p:cNvSpPr/>
          <p:nvPr/>
        </p:nvSpPr>
        <p:spPr>
          <a:xfrm>
            <a:off x="4136994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2</a:t>
            </a:r>
            <a:endParaRPr lang="zh-HK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FEDA74-EC09-C2DE-ACD3-2FC671AB49E4}"/>
              </a:ext>
            </a:extLst>
          </p:cNvPr>
          <p:cNvSpPr/>
          <p:nvPr/>
        </p:nvSpPr>
        <p:spPr>
          <a:xfrm>
            <a:off x="7569692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Test cases:</a:t>
            </a:r>
            <a:endParaRPr lang="zh-HK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504AF19-DE19-F67A-86F5-A28C857B9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197741"/>
              </p:ext>
            </p:extLst>
          </p:nvPr>
        </p:nvGraphicFramePr>
        <p:xfrm>
          <a:off x="7702160" y="3363581"/>
          <a:ext cx="261369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46">
                  <a:extLst>
                    <a:ext uri="{9D8B030D-6E8A-4147-A177-3AD203B41FA5}">
                      <a16:colId xmlns:a16="http://schemas.microsoft.com/office/drawing/2014/main" val="4186946568"/>
                    </a:ext>
                  </a:extLst>
                </a:gridCol>
                <a:gridCol w="1306846">
                  <a:extLst>
                    <a:ext uri="{9D8B030D-6E8A-4147-A177-3AD203B41FA5}">
                      <a16:colId xmlns:a16="http://schemas.microsoft.com/office/drawing/2014/main" val="1788527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Card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Success?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2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557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50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247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772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191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7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3315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C2FB2C-7474-62DC-4B56-4FB8B647D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Activity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F7262A-CA32-6CA1-DE3F-02BC7E2F1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To distinguish black action cards and </a:t>
            </a:r>
            <a:r>
              <a:rPr lang="en-US" altLang="zh-HK" dirty="0" err="1"/>
              <a:t>coloured</a:t>
            </a:r>
            <a:r>
              <a:rPr lang="en-US" altLang="zh-HK" dirty="0"/>
              <a:t> action cards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2206FA-67B0-50A8-D563-D7D0A916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64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AC08067-4BB1-933B-DC8F-D4B207C6BAE8}"/>
              </a:ext>
            </a:extLst>
          </p:cNvPr>
          <p:cNvSpPr/>
          <p:nvPr/>
        </p:nvSpPr>
        <p:spPr>
          <a:xfrm>
            <a:off x="763480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1</a:t>
            </a:r>
            <a:endParaRPr lang="zh-HK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03B929-1D75-5B1E-E3E3-D0E986E9479F}"/>
              </a:ext>
            </a:extLst>
          </p:cNvPr>
          <p:cNvSpPr/>
          <p:nvPr/>
        </p:nvSpPr>
        <p:spPr>
          <a:xfrm>
            <a:off x="4136994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2</a:t>
            </a:r>
            <a:endParaRPr lang="zh-HK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FEDA74-EC09-C2DE-ACD3-2FC671AB49E4}"/>
              </a:ext>
            </a:extLst>
          </p:cNvPr>
          <p:cNvSpPr/>
          <p:nvPr/>
        </p:nvSpPr>
        <p:spPr>
          <a:xfrm>
            <a:off x="7569692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Test cases:</a:t>
            </a:r>
            <a:endParaRPr lang="zh-HK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504AF19-DE19-F67A-86F5-A28C857B9F52}"/>
              </a:ext>
            </a:extLst>
          </p:cNvPr>
          <p:cNvGraphicFramePr>
            <a:graphicFrameLocks noGrp="1"/>
          </p:cNvGraphicFramePr>
          <p:nvPr/>
        </p:nvGraphicFramePr>
        <p:xfrm>
          <a:off x="7702160" y="3363581"/>
          <a:ext cx="261369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46">
                  <a:extLst>
                    <a:ext uri="{9D8B030D-6E8A-4147-A177-3AD203B41FA5}">
                      <a16:colId xmlns:a16="http://schemas.microsoft.com/office/drawing/2014/main" val="4186946568"/>
                    </a:ext>
                  </a:extLst>
                </a:gridCol>
                <a:gridCol w="1306846">
                  <a:extLst>
                    <a:ext uri="{9D8B030D-6E8A-4147-A177-3AD203B41FA5}">
                      <a16:colId xmlns:a16="http://schemas.microsoft.com/office/drawing/2014/main" val="1788527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Card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Success?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2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557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50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247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772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191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7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6664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C2FB2C-7474-62DC-4B56-4FB8B647D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Activity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F7262A-CA32-6CA1-DE3F-02BC7E2F1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To distinguish 4 </a:t>
            </a:r>
            <a:r>
              <a:rPr lang="en-US" altLang="zh-HK" dirty="0" err="1"/>
              <a:t>colour</a:t>
            </a:r>
            <a:r>
              <a:rPr lang="en-US" altLang="zh-HK" dirty="0"/>
              <a:t> cards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2206FA-67B0-50A8-D563-D7D0A916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65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AC08067-4BB1-933B-DC8F-D4B207C6BAE8}"/>
              </a:ext>
            </a:extLst>
          </p:cNvPr>
          <p:cNvSpPr/>
          <p:nvPr/>
        </p:nvSpPr>
        <p:spPr>
          <a:xfrm>
            <a:off x="763480" y="2894120"/>
            <a:ext cx="2991775" cy="155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1</a:t>
            </a:r>
            <a:endParaRPr lang="zh-HK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03B929-1D75-5B1E-E3E3-D0E986E9479F}"/>
              </a:ext>
            </a:extLst>
          </p:cNvPr>
          <p:cNvSpPr/>
          <p:nvPr/>
        </p:nvSpPr>
        <p:spPr>
          <a:xfrm>
            <a:off x="4136994" y="2894120"/>
            <a:ext cx="2991775" cy="155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2</a:t>
            </a:r>
            <a:endParaRPr lang="zh-HK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FEDA74-EC09-C2DE-ACD3-2FC671AB49E4}"/>
              </a:ext>
            </a:extLst>
          </p:cNvPr>
          <p:cNvSpPr/>
          <p:nvPr/>
        </p:nvSpPr>
        <p:spPr>
          <a:xfrm>
            <a:off x="7569692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Test cases:</a:t>
            </a:r>
            <a:endParaRPr lang="zh-HK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504AF19-DE19-F67A-86F5-A28C857B9F52}"/>
              </a:ext>
            </a:extLst>
          </p:cNvPr>
          <p:cNvGraphicFramePr>
            <a:graphicFrameLocks noGrp="1"/>
          </p:cNvGraphicFramePr>
          <p:nvPr/>
        </p:nvGraphicFramePr>
        <p:xfrm>
          <a:off x="7702160" y="3363581"/>
          <a:ext cx="261369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46">
                  <a:extLst>
                    <a:ext uri="{9D8B030D-6E8A-4147-A177-3AD203B41FA5}">
                      <a16:colId xmlns:a16="http://schemas.microsoft.com/office/drawing/2014/main" val="4186946568"/>
                    </a:ext>
                  </a:extLst>
                </a:gridCol>
                <a:gridCol w="1306846">
                  <a:extLst>
                    <a:ext uri="{9D8B030D-6E8A-4147-A177-3AD203B41FA5}">
                      <a16:colId xmlns:a16="http://schemas.microsoft.com/office/drawing/2014/main" val="1788527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Card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Success?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2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557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50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247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772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191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7340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2D6C8902-9D20-1972-A533-3AC207E4B1F4}"/>
              </a:ext>
            </a:extLst>
          </p:cNvPr>
          <p:cNvSpPr/>
          <p:nvPr/>
        </p:nvSpPr>
        <p:spPr>
          <a:xfrm>
            <a:off x="763480" y="4694807"/>
            <a:ext cx="2991775" cy="155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3</a:t>
            </a:r>
            <a:endParaRPr lang="zh-HK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D638A5-ED98-2572-5CDE-D7BCFF29890C}"/>
              </a:ext>
            </a:extLst>
          </p:cNvPr>
          <p:cNvSpPr/>
          <p:nvPr/>
        </p:nvSpPr>
        <p:spPr>
          <a:xfrm>
            <a:off x="4136994" y="4694807"/>
            <a:ext cx="2991775" cy="15535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 4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250136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C2FB2C-7474-62DC-4B56-4FB8B647D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Activity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F7262A-CA32-6CA1-DE3F-02BC7E2F1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To distinguish ___________________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2206FA-67B0-50A8-D563-D7D0A916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66</a:t>
            </a:fld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FEDA74-EC09-C2DE-ACD3-2FC671AB49E4}"/>
              </a:ext>
            </a:extLst>
          </p:cNvPr>
          <p:cNvSpPr/>
          <p:nvPr/>
        </p:nvSpPr>
        <p:spPr>
          <a:xfrm>
            <a:off x="7569692" y="2894120"/>
            <a:ext cx="2991775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Test cases:</a:t>
            </a:r>
            <a:endParaRPr lang="zh-HK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504AF19-DE19-F67A-86F5-A28C857B9F52}"/>
              </a:ext>
            </a:extLst>
          </p:cNvPr>
          <p:cNvGraphicFramePr>
            <a:graphicFrameLocks noGrp="1"/>
          </p:cNvGraphicFramePr>
          <p:nvPr/>
        </p:nvGraphicFramePr>
        <p:xfrm>
          <a:off x="7702160" y="3363581"/>
          <a:ext cx="261369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846">
                  <a:extLst>
                    <a:ext uri="{9D8B030D-6E8A-4147-A177-3AD203B41FA5}">
                      <a16:colId xmlns:a16="http://schemas.microsoft.com/office/drawing/2014/main" val="4186946568"/>
                    </a:ext>
                  </a:extLst>
                </a:gridCol>
                <a:gridCol w="1306846">
                  <a:extLst>
                    <a:ext uri="{9D8B030D-6E8A-4147-A177-3AD203B41FA5}">
                      <a16:colId xmlns:a16="http://schemas.microsoft.com/office/drawing/2014/main" val="1788527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Card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Success?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2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557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50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247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772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191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HK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7340"/>
                  </a:ext>
                </a:extLst>
              </a:tr>
            </a:tbl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A35F4B07-CF1B-4BBB-F0A6-6575C3AA570C}"/>
              </a:ext>
            </a:extLst>
          </p:cNvPr>
          <p:cNvSpPr/>
          <p:nvPr/>
        </p:nvSpPr>
        <p:spPr>
          <a:xfrm>
            <a:off x="763480" y="2894120"/>
            <a:ext cx="6365289" cy="3354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HK" dirty="0"/>
              <a:t>Classes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812474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Setting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67</a:t>
            </a:fld>
            <a:endParaRPr lang="zh-TW" alt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068" y="1930400"/>
            <a:ext cx="2107965" cy="4382119"/>
          </a:xfrm>
          <a:prstGeom prst="rect">
            <a:avLst/>
          </a:prstGeom>
        </p:spPr>
      </p:pic>
      <p:sp>
        <p:nvSpPr>
          <p:cNvPr id="3" name="語音泡泡: 矩形 2">
            <a:extLst>
              <a:ext uri="{FF2B5EF4-FFF2-40B4-BE49-F238E27FC236}">
                <a16:creationId xmlns:a16="http://schemas.microsoft.com/office/drawing/2014/main" id="{F1238095-5971-840C-5E6C-EC20A5093E03}"/>
              </a:ext>
            </a:extLst>
          </p:cNvPr>
          <p:cNvSpPr/>
          <p:nvPr/>
        </p:nvSpPr>
        <p:spPr>
          <a:xfrm>
            <a:off x="4325733" y="3269309"/>
            <a:ext cx="5404193" cy="923279"/>
          </a:xfrm>
          <a:prstGeom prst="wedgeRectCallout">
            <a:avLst>
              <a:gd name="adj1" fmla="val -78360"/>
              <a:gd name="adj2" fmla="val -601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HK" dirty="0"/>
              <a:t>The number of times the dataset are fed for training</a:t>
            </a:r>
          </a:p>
          <a:p>
            <a:r>
              <a:rPr lang="en-US" altLang="zh-HK" dirty="0"/>
              <a:t>Increase number of epochs will increase the accuracy, and the training time</a:t>
            </a:r>
            <a:endParaRPr lang="zh-HK" altLang="en-US" dirty="0"/>
          </a:p>
        </p:txBody>
      </p:sp>
      <p:sp>
        <p:nvSpPr>
          <p:cNvPr id="5" name="語音泡泡: 矩形 4">
            <a:extLst>
              <a:ext uri="{FF2B5EF4-FFF2-40B4-BE49-F238E27FC236}">
                <a16:creationId xmlns:a16="http://schemas.microsoft.com/office/drawing/2014/main" id="{66673EE5-81E7-39C8-0336-135A0D1D4C8A}"/>
              </a:ext>
            </a:extLst>
          </p:cNvPr>
          <p:cNvSpPr/>
          <p:nvPr/>
        </p:nvSpPr>
        <p:spPr>
          <a:xfrm>
            <a:off x="4494408" y="4465961"/>
            <a:ext cx="5404193" cy="923279"/>
          </a:xfrm>
          <a:prstGeom prst="wedgeRectCallout">
            <a:avLst>
              <a:gd name="adj1" fmla="val -78360"/>
              <a:gd name="adj2" fmla="val -601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HK" dirty="0"/>
              <a:t>Related to the relative rate of change of the parameters in the classification model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781082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Teachable Machine (Web vs iPad)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573548"/>
              </p:ext>
            </p:extLst>
          </p:nvPr>
        </p:nvGraphicFramePr>
        <p:xfrm>
          <a:off x="677863" y="2160588"/>
          <a:ext cx="877550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206896711"/>
                    </a:ext>
                  </a:extLst>
                </a:gridCol>
                <a:gridCol w="3091751">
                  <a:extLst>
                    <a:ext uri="{9D8B030D-6E8A-4147-A177-3AD203B41FA5}">
                      <a16:colId xmlns:a16="http://schemas.microsoft.com/office/drawing/2014/main" val="3499087689"/>
                    </a:ext>
                  </a:extLst>
                </a:gridCol>
                <a:gridCol w="3091751">
                  <a:extLst>
                    <a:ext uri="{9D8B030D-6E8A-4147-A177-3AD203B41FA5}">
                      <a16:colId xmlns:a16="http://schemas.microsoft.com/office/drawing/2014/main" val="3957971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iPad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052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Computation</a:t>
                      </a:r>
                      <a:r>
                        <a:rPr lang="en-US" baseline="0" dirty="0"/>
                        <a:t> power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Cloud (normally faster)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Local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702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Location</a:t>
                      </a:r>
                      <a:r>
                        <a:rPr lang="en-US" baseline="0" dirty="0"/>
                        <a:t> of lesson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IT laboratory</a:t>
                      </a:r>
                      <a:r>
                        <a:rPr lang="en-US" baseline="0" dirty="0"/>
                        <a:t> / Computer room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Anywhere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787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Software</a:t>
                      </a:r>
                      <a:r>
                        <a:rPr lang="en-US" altLang="zh-TW" baseline="0" dirty="0"/>
                        <a:t> preparation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Easy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Harder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527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 preparation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Vary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Easy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19509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28392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1EBC62-D38C-7AC5-C208-58081A5E7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What we have gone through…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CAFA239-9E9E-06D6-C22B-E30B768FE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Mathematics function and specification of </a:t>
            </a:r>
            <a:r>
              <a:rPr lang="en-US" altLang="zh-HK" dirty="0" err="1"/>
              <a:t>Micro:bit</a:t>
            </a:r>
            <a:endParaRPr lang="en-US" altLang="zh-HK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 err="1"/>
              <a:t>Micro:bit</a:t>
            </a:r>
            <a:r>
              <a:rPr lang="en-US" altLang="zh-HK" dirty="0"/>
              <a:t> Protractor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 err="1"/>
              <a:t>Micro:bit</a:t>
            </a:r>
            <a:r>
              <a:rPr lang="zh-TW" altLang="en-US" dirty="0"/>
              <a:t> </a:t>
            </a:r>
            <a:r>
              <a:rPr lang="en-US" altLang="zh-HK" dirty="0"/>
              <a:t>Inclinometer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HK" dirty="0"/>
              <a:t>Machine learning – classification activities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Feature extraction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Dataset preparation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HK" dirty="0"/>
              <a:t>Model training</a:t>
            </a:r>
            <a:endParaRPr lang="zh-HK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B09131-388A-0586-DACE-80B724F1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3509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Micro:bit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/>
              <a:t>Hardware (v2 or above)</a:t>
            </a:r>
            <a:endParaRPr lang="en-US"/>
          </a:p>
        </p:txBody>
      </p:sp>
      <p:pic>
        <p:nvPicPr>
          <p:cNvPr id="2052" name="Picture 4" descr="最新版 BBC micro:bit 的正面和背面特寫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36"/>
          <a:stretch/>
        </p:blipFill>
        <p:spPr bwMode="auto">
          <a:xfrm>
            <a:off x="836758" y="2942747"/>
            <a:ext cx="3126324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最新版 BBC micro:bit 的正面和背面特寫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77" r="865"/>
          <a:stretch/>
        </p:blipFill>
        <p:spPr bwMode="auto">
          <a:xfrm>
            <a:off x="5774518" y="2942747"/>
            <a:ext cx="2958002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CF53ACD-A065-2DA6-6320-A218242B0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7" name="Rectangular Callout 11">
            <a:extLst>
              <a:ext uri="{FF2B5EF4-FFF2-40B4-BE49-F238E27FC236}">
                <a16:creationId xmlns:a16="http://schemas.microsoft.com/office/drawing/2014/main" id="{C9ECA6D3-ECC6-097F-801A-685F9DB83EA1}"/>
              </a:ext>
            </a:extLst>
          </p:cNvPr>
          <p:cNvSpPr/>
          <p:nvPr/>
        </p:nvSpPr>
        <p:spPr>
          <a:xfrm>
            <a:off x="864469" y="5139960"/>
            <a:ext cx="3809764" cy="612648"/>
          </a:xfrm>
          <a:prstGeom prst="wedgeRectCallout">
            <a:avLst>
              <a:gd name="adj1" fmla="val 4634"/>
              <a:gd name="adj2" fmla="val -813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5 x 5 LED grid</a:t>
            </a:r>
          </a:p>
          <a:p>
            <a:pPr algn="ctr"/>
            <a:r>
              <a:rPr lang="en-US" altLang="zh-TW" dirty="0"/>
              <a:t>(act as coordinate plane)</a:t>
            </a:r>
          </a:p>
        </p:txBody>
      </p:sp>
      <p:sp>
        <p:nvSpPr>
          <p:cNvPr id="8" name="Rectangular Callout 11">
            <a:extLst>
              <a:ext uri="{FF2B5EF4-FFF2-40B4-BE49-F238E27FC236}">
                <a16:creationId xmlns:a16="http://schemas.microsoft.com/office/drawing/2014/main" id="{D33069E7-1F8C-4AAD-1760-C0F8F2DB44AD}"/>
              </a:ext>
            </a:extLst>
          </p:cNvPr>
          <p:cNvSpPr/>
          <p:nvPr/>
        </p:nvSpPr>
        <p:spPr>
          <a:xfrm>
            <a:off x="6995458" y="5139960"/>
            <a:ext cx="2036565" cy="612648"/>
          </a:xfrm>
          <a:prstGeom prst="wedgeRectCallout">
            <a:avLst>
              <a:gd name="adj1" fmla="val -42998"/>
              <a:gd name="adj2" fmla="val -9331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Compass (magnetometer)</a:t>
            </a:r>
          </a:p>
        </p:txBody>
      </p:sp>
    </p:spTree>
    <p:extLst>
      <p:ext uri="{BB962C8B-B14F-4D97-AF65-F5344CB8AC3E}">
        <p14:creationId xmlns:p14="http://schemas.microsoft.com/office/powerpoint/2010/main" val="3054094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/>
              <a:t>Thank you</a:t>
            </a:r>
            <a:endParaRPr lang="zh-TW" alt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11DE4BC-AB3D-350C-0355-4E7DCD5CF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7536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>
                <a:cs typeface="Calibri" panose="020F0502020204030204" pitchFamily="34" charset="0"/>
              </a:rPr>
              <a:t>Micro:bit</a:t>
            </a:r>
            <a:r>
              <a:rPr lang="en-HK" altLang="zh-TW" dirty="0">
                <a:cs typeface="Calibri" panose="020F0502020204030204" pitchFamily="34" charset="0"/>
              </a:rPr>
              <a:t/>
            </a:r>
            <a:br>
              <a:rPr lang="en-HK" altLang="zh-TW" dirty="0">
                <a:cs typeface="Calibri" panose="020F0502020204030204" pitchFamily="34" charset="0"/>
              </a:rPr>
            </a:br>
            <a:r>
              <a:rPr lang="en-US" altLang="zh-TW" dirty="0">
                <a:ea typeface="DFKai-SB" panose="03000509000000000000" pitchFamily="65" charset="-120"/>
                <a:cs typeface="Calibri" panose="020F0502020204030204" pitchFamily="34" charset="0"/>
              </a:rPr>
              <a:t>Hardware</a:t>
            </a:r>
            <a:endParaRPr lang="zh-TW" altLang="en-US" dirty="0">
              <a:ea typeface="DFKai-SB" panose="03000509000000000000" pitchFamily="65" charset="-12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>
                <a:ea typeface="DFKai-SB" panose="03000509000000000000" pitchFamily="65" charset="-120"/>
              </a:rPr>
              <a:t>Connect </a:t>
            </a:r>
            <a:r>
              <a:rPr lang="en-US" altLang="zh-TW" dirty="0" err="1">
                <a:ea typeface="DFKai-SB" panose="03000509000000000000" pitchFamily="65" charset="-120"/>
              </a:rPr>
              <a:t>Micro:bit</a:t>
            </a:r>
            <a:r>
              <a:rPr lang="en-US" altLang="zh-TW" dirty="0">
                <a:ea typeface="DFKai-SB" panose="03000509000000000000" pitchFamily="65" charset="-120"/>
              </a:rPr>
              <a:t> to computer with USB cable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6532265-C782-E8AB-4B52-6495261C95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3061"/>
          <a:stretch/>
        </p:blipFill>
        <p:spPr>
          <a:xfrm>
            <a:off x="4224045" y="3009675"/>
            <a:ext cx="3251277" cy="290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07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Connection</a:t>
            </a:r>
            <a:endParaRPr lang="zh-TW" alt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762413" cy="38807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Go to website </a:t>
            </a:r>
            <a:r>
              <a:rPr lang="en-US" altLang="zh-TW" dirty="0">
                <a:hlinkClick r:id="rId2"/>
              </a:rPr>
              <a:t>https://makecode.microbit.org</a:t>
            </a:r>
            <a:endParaRPr lang="en-US" altLang="zh-TW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Under “My Projects”, click “New Project”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dirty="0"/>
              <a:t>Name your project according to your preference</a:t>
            </a:r>
          </a:p>
        </p:txBody>
      </p:sp>
      <p:pic>
        <p:nvPicPr>
          <p:cNvPr id="16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61094" y="2160588"/>
            <a:ext cx="3312908" cy="388143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285991" y="4506685"/>
            <a:ext cx="2230016" cy="15346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4F830F8-DF19-29A8-EAAD-92EC74E96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5862-EF2F-4E95-995B-26EA9A78895A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416264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Myriad Pro" panose="020B050303040302020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EA14AB47-1A27-4B05-825D-6B02C5C8F007}" vid="{844BA577-DA01-44C0-8ECF-536DFBB9DF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1EC47A77A0544E88DF1B961D070AB7" ma:contentTypeVersion="15" ma:contentTypeDescription="Create a new document." ma:contentTypeScope="" ma:versionID="25d067b3867d54d1c21645b1b4dbc4f5">
  <xsd:schema xmlns:xsd="http://www.w3.org/2001/XMLSchema" xmlns:xs="http://www.w3.org/2001/XMLSchema" xmlns:p="http://schemas.microsoft.com/office/2006/metadata/properties" xmlns:ns3="aa0c3d03-1bcf-4a5e-a93e-37e61da13919" xmlns:ns4="092785e7-d0a0-4aa6-8961-7c3b53295081" targetNamespace="http://schemas.microsoft.com/office/2006/metadata/properties" ma:root="true" ma:fieldsID="38b4eb9f97931b1f2b887a88aa178304" ns3:_="" ns4:_="">
    <xsd:import namespace="aa0c3d03-1bcf-4a5e-a93e-37e61da13919"/>
    <xsd:import namespace="092785e7-d0a0-4aa6-8961-7c3b5329508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ObjectDetectorVersions" minOccurs="0"/>
                <xsd:element ref="ns3:MediaLengthInSecond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0c3d03-1bcf-4a5e-a93e-37e61da139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2785e7-d0a0-4aa6-8961-7c3b5329508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a0c3d03-1bcf-4a5e-a93e-37e61da1391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CAFFCA-4CD4-467E-BF13-90E23A95E4BF}">
  <ds:schemaRefs>
    <ds:schemaRef ds:uri="092785e7-d0a0-4aa6-8961-7c3b53295081"/>
    <ds:schemaRef ds:uri="aa0c3d03-1bcf-4a5e-a93e-37e61da1391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C9CF2D3-CCE3-4398-B5C8-10B20F7C0866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aa0c3d03-1bcf-4a5e-a93e-37e61da13919"/>
    <ds:schemaRef ds:uri="http://schemas.microsoft.com/office/infopath/2007/PartnerControls"/>
    <ds:schemaRef ds:uri="092785e7-d0a0-4aa6-8961-7c3b53295081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71229CC-5295-4733-B4B6-F5D8D8B2D7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10149</TotalTime>
  <Words>1848</Words>
  <Application>Microsoft Office PowerPoint</Application>
  <PresentationFormat>Widescreen</PresentationFormat>
  <Paragraphs>558</Paragraphs>
  <Slides>70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5" baseType="lpstr">
      <vt:lpstr>DengXian</vt:lpstr>
      <vt:lpstr>DFKai-SB</vt:lpstr>
      <vt:lpstr>Myriad Pro</vt:lpstr>
      <vt:lpstr>Open Sans</vt:lpstr>
      <vt:lpstr>新細明體</vt:lpstr>
      <vt:lpstr>SimSun</vt:lpstr>
      <vt:lpstr>Arial</vt:lpstr>
      <vt:lpstr>Calibri</vt:lpstr>
      <vt:lpstr>Cambria</vt:lpstr>
      <vt:lpstr>Cambria Math</vt:lpstr>
      <vt:lpstr>Myanmar Text</vt:lpstr>
      <vt:lpstr>Symbol</vt:lpstr>
      <vt:lpstr>Wingdings 3</vt:lpstr>
      <vt:lpstr>Theme1</vt:lpstr>
      <vt:lpstr>Graph system</vt:lpstr>
      <vt:lpstr>Pedagogy Workshop for STEAM Education  Implementing Micro:bit and Machine Learning in Mathematics Education</vt:lpstr>
      <vt:lpstr>Rundown</vt:lpstr>
      <vt:lpstr>Objective</vt:lpstr>
      <vt:lpstr>Goals of Mathematics Education in Secondary School</vt:lpstr>
      <vt:lpstr>Integrating Mathematics with Micro:bit/Machine Learning</vt:lpstr>
      <vt:lpstr>Integrating Mathematics with Micro:bit/Machine Learning</vt:lpstr>
      <vt:lpstr>Micro:bit</vt:lpstr>
      <vt:lpstr>Micro:bit Hardware</vt:lpstr>
      <vt:lpstr>Connection</vt:lpstr>
      <vt:lpstr>Connection</vt:lpstr>
      <vt:lpstr>Micro:bit and Mathematics</vt:lpstr>
      <vt:lpstr>Micro:bit and Mathematics (Input)</vt:lpstr>
      <vt:lpstr>Micro:bit and Mathematics (LED)</vt:lpstr>
      <vt:lpstr>Micro:bit and Mathematics (Math)</vt:lpstr>
      <vt:lpstr>Activity 1: Protractor (horizontal measurement)</vt:lpstr>
      <vt:lpstr>Build a protractor</vt:lpstr>
      <vt:lpstr>How to use</vt:lpstr>
      <vt:lpstr>How to use</vt:lpstr>
      <vt:lpstr>Working principle</vt:lpstr>
      <vt:lpstr>Measure the size of the following angles</vt:lpstr>
      <vt:lpstr>Modify the protractor</vt:lpstr>
      <vt:lpstr>Online resource</vt:lpstr>
      <vt:lpstr>Activity 2: Trigonometry</vt:lpstr>
      <vt:lpstr>Activity 2: Trigonometry</vt:lpstr>
      <vt:lpstr>Build an Inclinometer</vt:lpstr>
      <vt:lpstr>Module Board Used</vt:lpstr>
      <vt:lpstr>Build an Inclinometer</vt:lpstr>
      <vt:lpstr>Hardware Connection</vt:lpstr>
      <vt:lpstr>Connection</vt:lpstr>
      <vt:lpstr>Coding</vt:lpstr>
      <vt:lpstr>How to use</vt:lpstr>
      <vt:lpstr>Modify the switch (I)</vt:lpstr>
      <vt:lpstr>Modify the switch (II)</vt:lpstr>
      <vt:lpstr>Build an Inclinometer</vt:lpstr>
      <vt:lpstr>Further operation</vt:lpstr>
      <vt:lpstr>Further operation</vt:lpstr>
      <vt:lpstr>More specification</vt:lpstr>
      <vt:lpstr>Trigonometric function</vt:lpstr>
      <vt:lpstr>The Secret p</vt:lpstr>
      <vt:lpstr>Machine Learning</vt:lpstr>
      <vt:lpstr>Machine Learning</vt:lpstr>
      <vt:lpstr>Linear regression</vt:lpstr>
      <vt:lpstr>Linear regression</vt:lpstr>
      <vt:lpstr>Logistic regression</vt:lpstr>
      <vt:lpstr>Classification</vt:lpstr>
      <vt:lpstr>Classification</vt:lpstr>
      <vt:lpstr>Classification</vt:lpstr>
      <vt:lpstr>Feature Extraction</vt:lpstr>
      <vt:lpstr>Feature Extraction</vt:lpstr>
      <vt:lpstr>Feature Extraction</vt:lpstr>
      <vt:lpstr>Feature Extraction</vt:lpstr>
      <vt:lpstr>Teachable Machine</vt:lpstr>
      <vt:lpstr>Projects available  </vt:lpstr>
      <vt:lpstr>Projects available  </vt:lpstr>
      <vt:lpstr>PowerPoint Presentation</vt:lpstr>
      <vt:lpstr>Importance of Training Dataset</vt:lpstr>
      <vt:lpstr>Training Dataset, Accuracy and Error</vt:lpstr>
      <vt:lpstr>Training Dataset, Accuracy and Error</vt:lpstr>
      <vt:lpstr>Training Dataset, Accuracy and Error</vt:lpstr>
      <vt:lpstr>Training Dataset, Accuracy and Error</vt:lpstr>
      <vt:lpstr>Classification</vt:lpstr>
      <vt:lpstr>Class Activity Example</vt:lpstr>
      <vt:lpstr>Warm up</vt:lpstr>
      <vt:lpstr>Activity</vt:lpstr>
      <vt:lpstr>Activity</vt:lpstr>
      <vt:lpstr>Activity</vt:lpstr>
      <vt:lpstr>Advanced Setting</vt:lpstr>
      <vt:lpstr>Teachable Machine (Web vs iPad)</vt:lpstr>
      <vt:lpstr>What we have gone through…</vt:lpstr>
      <vt:lpstr>Thank you</vt:lpstr>
    </vt:vector>
  </TitlesOfParts>
  <Company>The Open University of Hong Kong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Locating in Darkness</dc:title>
  <dc:creator>eksfong</dc:creator>
  <cp:lastModifiedBy>hmchan@study.ouhk.edu.hk</cp:lastModifiedBy>
  <cp:revision>99</cp:revision>
  <cp:lastPrinted>2024-01-16T05:38:20Z</cp:lastPrinted>
  <dcterms:created xsi:type="dcterms:W3CDTF">2023-02-15T05:13:53Z</dcterms:created>
  <dcterms:modified xsi:type="dcterms:W3CDTF">2024-07-29T03:04:15Z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0x010100C41EC47A77A0544E88DF1B961D070AB7</vt:lpwstr>
  </property>
</Properties>
</file>