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9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80" r:id="rId2"/>
  </p:sldMasterIdLst>
  <p:notesMasterIdLst>
    <p:notesMasterId r:id="rId25"/>
  </p:notesMasterIdLst>
  <p:handoutMasterIdLst>
    <p:handoutMasterId r:id="rId26"/>
  </p:handoutMasterIdLst>
  <p:sldIdLst>
    <p:sldId id="276" r:id="rId3"/>
    <p:sldId id="286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300" r:id="rId21"/>
    <p:sldId id="299" r:id="rId22"/>
    <p:sldId id="301" r:id="rId23"/>
    <p:sldId id="302" r:id="rId24"/>
  </p:sldIdLst>
  <p:sldSz cx="12192000" cy="6858000"/>
  <p:notesSz cx="6797675" cy="9926638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Century Gothic" panose="020B0502020202020204" pitchFamily="34" charset="0"/>
      <p:regular r:id="rId33"/>
      <p:bold r:id="rId34"/>
      <p:italic r:id="rId35"/>
      <p:boldItalic r:id="rId36"/>
    </p:embeddedFont>
    <p:embeddedFont>
      <p:font typeface="Myriad Pro" panose="020B0503030403020204" charset="0"/>
      <p:regular r:id="rId37"/>
      <p:bold r:id="rId38"/>
      <p:italic r:id="rId39"/>
      <p:boldItalic r:id="rId40"/>
    </p:embeddedFont>
  </p:embeddedFontLst>
  <p:custDataLst>
    <p:tags r:id="rId41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85A"/>
    <a:srgbClr val="A0AB4B"/>
    <a:srgbClr val="B1BC66"/>
    <a:srgbClr val="FFFFFF"/>
    <a:srgbClr val="275010"/>
    <a:srgbClr val="E0F4F3"/>
    <a:srgbClr val="3B6923"/>
    <a:srgbClr val="97DBFB"/>
    <a:srgbClr val="97DBFC"/>
    <a:srgbClr val="468C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9" autoAdjust="0"/>
    <p:restoredTop sz="96391" autoAdjust="0"/>
  </p:normalViewPr>
  <p:slideViewPr>
    <p:cSldViewPr snapToGrid="0" snapToObjects="1">
      <p:cViewPr varScale="1">
        <p:scale>
          <a:sx n="110" d="100"/>
          <a:sy n="110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2394" y="48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9" Type="http://schemas.openxmlformats.org/officeDocument/2006/relationships/font" Target="fonts/font13.fntdata"/><Relationship Id="rId21" Type="http://schemas.openxmlformats.org/officeDocument/2006/relationships/slide" Target="slides/slide19.xml"/><Relationship Id="rId34" Type="http://schemas.openxmlformats.org/officeDocument/2006/relationships/font" Target="fonts/font8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5.fntdata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7648B6-4A62-4212-8F81-BEBA57166A44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HK" altLang="en-US"/>
        </a:p>
      </dgm:t>
    </dgm:pt>
    <dgm:pt modelId="{2661C1ED-7AC2-4D74-8B8C-5B0147416315}">
      <dgm:prSet phldrT="[文字]"/>
      <dgm:spPr>
        <a:solidFill>
          <a:srgbClr val="92D050"/>
        </a:solidFill>
        <a:ln>
          <a:noFill/>
        </a:ln>
      </dgm:spPr>
      <dgm:t>
        <a:bodyPr/>
        <a:lstStyle/>
        <a:p>
          <a:r>
            <a:rPr lang="en-US" altLang="zh-HK" dirty="0">
              <a:latin typeface="Myriad Pro" pitchFamily="34" charset="0"/>
            </a:rPr>
            <a:t>Define a problem and brainstorm solution</a:t>
          </a:r>
          <a:endParaRPr lang="zh-HK" altLang="en-US" dirty="0">
            <a:latin typeface="Myriad Pro" pitchFamily="34" charset="0"/>
          </a:endParaRPr>
        </a:p>
      </dgm:t>
    </dgm:pt>
    <dgm:pt modelId="{A8F3AB3F-0D61-4004-BC73-804B77049076}" type="parTrans" cxnId="{804D6DDE-34B3-4A0D-92F3-099903EEB20A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21438FA0-6A53-4FFC-9565-1E6CABFCC791}" type="sibTrans" cxnId="{804D6DDE-34B3-4A0D-92F3-099903EEB20A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AF7CFAA2-7290-4CA2-99B2-2012F3EE2F69}">
      <dgm:prSet phldrT="[文字]"/>
      <dgm:spPr>
        <a:solidFill>
          <a:srgbClr val="92D050"/>
        </a:solidFill>
        <a:ln>
          <a:noFill/>
        </a:ln>
      </dgm:spPr>
      <dgm:t>
        <a:bodyPr/>
        <a:lstStyle/>
        <a:p>
          <a:r>
            <a:rPr lang="en-US" altLang="zh-HK" dirty="0">
              <a:latin typeface="Myriad Pro" pitchFamily="34" charset="0"/>
            </a:rPr>
            <a:t>Design and test the solution</a:t>
          </a:r>
          <a:endParaRPr lang="zh-HK" altLang="en-US" dirty="0">
            <a:latin typeface="Myriad Pro" pitchFamily="34" charset="0"/>
          </a:endParaRPr>
        </a:p>
      </dgm:t>
    </dgm:pt>
    <dgm:pt modelId="{D0A395FC-BC1A-445F-92A9-B12A862EE32C}" type="parTrans" cxnId="{6C347C8C-3831-42F6-A877-E366F27907DB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02ADB68F-41C0-46EE-B71B-A20CD7B4A857}" type="sibTrans" cxnId="{6C347C8C-3831-42F6-A877-E366F27907DB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ED529162-D953-4ED1-9290-E28F3F7228A2}">
      <dgm:prSet phldrT="[文字]"/>
      <dgm:spPr>
        <a:solidFill>
          <a:srgbClr val="92D050"/>
        </a:solidFill>
        <a:ln>
          <a:noFill/>
        </a:ln>
      </dgm:spPr>
      <dgm:t>
        <a:bodyPr/>
        <a:lstStyle/>
        <a:p>
          <a:r>
            <a:rPr lang="en-US" altLang="zh-HK" dirty="0">
              <a:latin typeface="Myriad Pro" pitchFamily="34" charset="0"/>
            </a:rPr>
            <a:t>Communicate the result</a:t>
          </a:r>
          <a:endParaRPr lang="zh-HK" altLang="en-US" dirty="0">
            <a:latin typeface="Myriad Pro" pitchFamily="34" charset="0"/>
          </a:endParaRPr>
        </a:p>
      </dgm:t>
    </dgm:pt>
    <dgm:pt modelId="{C2395DE1-CCD1-411B-AB61-6CEA042CD828}" type="parTrans" cxnId="{EA2ADCEF-D1ED-4E41-89A0-1EC7A36D4B65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F9507082-1197-4D2A-9626-A94A23648E0B}" type="sibTrans" cxnId="{EA2ADCEF-D1ED-4E41-89A0-1EC7A36D4B65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222439EE-4703-4B34-AC53-6D294565D07C}" type="pres">
      <dgm:prSet presAssocID="{1F7648B6-4A62-4212-8F81-BEBA57166A44}" presName="rootnode" presStyleCnt="0">
        <dgm:presLayoutVars>
          <dgm:chMax/>
          <dgm:chPref/>
          <dgm:dir/>
          <dgm:animLvl val="lvl"/>
        </dgm:presLayoutVars>
      </dgm:prSet>
      <dgm:spPr/>
    </dgm:pt>
    <dgm:pt modelId="{44374CF9-8FC5-4CC0-A833-474A378F6E84}" type="pres">
      <dgm:prSet presAssocID="{2661C1ED-7AC2-4D74-8B8C-5B0147416315}" presName="composite" presStyleCnt="0"/>
      <dgm:spPr/>
    </dgm:pt>
    <dgm:pt modelId="{6DB99377-6BA8-4143-9C87-F0CD8CD43246}" type="pres">
      <dgm:prSet presAssocID="{2661C1ED-7AC2-4D74-8B8C-5B0147416315}" presName="bentUpArrow1" presStyleLbl="alignImgPlace1" presStyleIdx="0" presStyleCnt="2"/>
      <dgm:spPr>
        <a:solidFill>
          <a:schemeClr val="tx2">
            <a:lumMod val="25000"/>
            <a:lumOff val="75000"/>
          </a:schemeClr>
        </a:solidFill>
        <a:ln>
          <a:noFill/>
        </a:ln>
      </dgm:spPr>
    </dgm:pt>
    <dgm:pt modelId="{FD08543B-B09B-4EC2-B1CA-8546241ECB0E}" type="pres">
      <dgm:prSet presAssocID="{2661C1ED-7AC2-4D74-8B8C-5B0147416315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E6854CD9-AC82-423D-B78F-E618F668D7E3}" type="pres">
      <dgm:prSet presAssocID="{2661C1ED-7AC2-4D74-8B8C-5B0147416315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E1877355-8C37-41E2-AD5B-58C71371F585}" type="pres">
      <dgm:prSet presAssocID="{21438FA0-6A53-4FFC-9565-1E6CABFCC791}" presName="sibTrans" presStyleCnt="0"/>
      <dgm:spPr/>
    </dgm:pt>
    <dgm:pt modelId="{9418E282-1095-432D-B398-85184FE5DD86}" type="pres">
      <dgm:prSet presAssocID="{AF7CFAA2-7290-4CA2-99B2-2012F3EE2F69}" presName="composite" presStyleCnt="0"/>
      <dgm:spPr/>
    </dgm:pt>
    <dgm:pt modelId="{9AB97CD1-5AC2-4FC5-970B-A6D0700F653C}" type="pres">
      <dgm:prSet presAssocID="{AF7CFAA2-7290-4CA2-99B2-2012F3EE2F69}" presName="bentUpArrow1" presStyleLbl="alignImgPlace1" presStyleIdx="1" presStyleCnt="2" custLinFactNeighborX="6631" custLinFactNeighborY="-1258"/>
      <dgm:spPr>
        <a:solidFill>
          <a:schemeClr val="accent1">
            <a:lumMod val="40000"/>
            <a:lumOff val="60000"/>
          </a:schemeClr>
        </a:solidFill>
        <a:ln>
          <a:noFill/>
        </a:ln>
      </dgm:spPr>
    </dgm:pt>
    <dgm:pt modelId="{08AD35B3-B2B4-4E28-A924-099E44DDED53}" type="pres">
      <dgm:prSet presAssocID="{AF7CFAA2-7290-4CA2-99B2-2012F3EE2F69}" presName="ParentText" presStyleLbl="node1" presStyleIdx="1" presStyleCnt="3" custLinFactNeighborX="-4485" custLinFactNeighborY="-2136">
        <dgm:presLayoutVars>
          <dgm:chMax val="1"/>
          <dgm:chPref val="1"/>
          <dgm:bulletEnabled val="1"/>
        </dgm:presLayoutVars>
      </dgm:prSet>
      <dgm:spPr/>
    </dgm:pt>
    <dgm:pt modelId="{69EAA54E-89C3-489B-B896-A5C852C31D18}" type="pres">
      <dgm:prSet presAssocID="{AF7CFAA2-7290-4CA2-99B2-2012F3EE2F69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60CDB7D9-3B29-404A-A9B4-E2540D2C7672}" type="pres">
      <dgm:prSet presAssocID="{02ADB68F-41C0-46EE-B71B-A20CD7B4A857}" presName="sibTrans" presStyleCnt="0"/>
      <dgm:spPr/>
    </dgm:pt>
    <dgm:pt modelId="{FBB20B90-5F31-4307-A3C6-153A43E77F2D}" type="pres">
      <dgm:prSet presAssocID="{ED529162-D953-4ED1-9290-E28F3F7228A2}" presName="composite" presStyleCnt="0"/>
      <dgm:spPr/>
    </dgm:pt>
    <dgm:pt modelId="{00A44350-A08C-4177-A776-30F0E221AB7F}" type="pres">
      <dgm:prSet presAssocID="{ED529162-D953-4ED1-9290-E28F3F7228A2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62573806-AB5D-4A14-8ADB-F457F843EE1C}" type="presOf" srcId="{2661C1ED-7AC2-4D74-8B8C-5B0147416315}" destId="{FD08543B-B09B-4EC2-B1CA-8546241ECB0E}" srcOrd="0" destOrd="0" presId="urn:microsoft.com/office/officeart/2005/8/layout/StepDownProcess"/>
    <dgm:cxn modelId="{2585704C-3F31-4D2C-8BF9-7DCFE2FF8C80}" type="presOf" srcId="{1F7648B6-4A62-4212-8F81-BEBA57166A44}" destId="{222439EE-4703-4B34-AC53-6D294565D07C}" srcOrd="0" destOrd="0" presId="urn:microsoft.com/office/officeart/2005/8/layout/StepDownProcess"/>
    <dgm:cxn modelId="{6C347C8C-3831-42F6-A877-E366F27907DB}" srcId="{1F7648B6-4A62-4212-8F81-BEBA57166A44}" destId="{AF7CFAA2-7290-4CA2-99B2-2012F3EE2F69}" srcOrd="1" destOrd="0" parTransId="{D0A395FC-BC1A-445F-92A9-B12A862EE32C}" sibTransId="{02ADB68F-41C0-46EE-B71B-A20CD7B4A857}"/>
    <dgm:cxn modelId="{B04E1BA7-1E7B-4124-AE87-0C2F7DF7313E}" type="presOf" srcId="{ED529162-D953-4ED1-9290-E28F3F7228A2}" destId="{00A44350-A08C-4177-A776-30F0E221AB7F}" srcOrd="0" destOrd="0" presId="urn:microsoft.com/office/officeart/2005/8/layout/StepDownProcess"/>
    <dgm:cxn modelId="{602BBCAC-08DB-4C26-8FBF-58389D62C74B}" type="presOf" srcId="{AF7CFAA2-7290-4CA2-99B2-2012F3EE2F69}" destId="{08AD35B3-B2B4-4E28-A924-099E44DDED53}" srcOrd="0" destOrd="0" presId="urn:microsoft.com/office/officeart/2005/8/layout/StepDownProcess"/>
    <dgm:cxn modelId="{804D6DDE-34B3-4A0D-92F3-099903EEB20A}" srcId="{1F7648B6-4A62-4212-8F81-BEBA57166A44}" destId="{2661C1ED-7AC2-4D74-8B8C-5B0147416315}" srcOrd="0" destOrd="0" parTransId="{A8F3AB3F-0D61-4004-BC73-804B77049076}" sibTransId="{21438FA0-6A53-4FFC-9565-1E6CABFCC791}"/>
    <dgm:cxn modelId="{EA2ADCEF-D1ED-4E41-89A0-1EC7A36D4B65}" srcId="{1F7648B6-4A62-4212-8F81-BEBA57166A44}" destId="{ED529162-D953-4ED1-9290-E28F3F7228A2}" srcOrd="2" destOrd="0" parTransId="{C2395DE1-CCD1-411B-AB61-6CEA042CD828}" sibTransId="{F9507082-1197-4D2A-9626-A94A23648E0B}"/>
    <dgm:cxn modelId="{018D7FCA-0062-4F35-B530-E6FC249DDDCC}" type="presParOf" srcId="{222439EE-4703-4B34-AC53-6D294565D07C}" destId="{44374CF9-8FC5-4CC0-A833-474A378F6E84}" srcOrd="0" destOrd="0" presId="urn:microsoft.com/office/officeart/2005/8/layout/StepDownProcess"/>
    <dgm:cxn modelId="{03F8DA3D-B0B9-4D88-AFE1-77AA5C6B5513}" type="presParOf" srcId="{44374CF9-8FC5-4CC0-A833-474A378F6E84}" destId="{6DB99377-6BA8-4143-9C87-F0CD8CD43246}" srcOrd="0" destOrd="0" presId="urn:microsoft.com/office/officeart/2005/8/layout/StepDownProcess"/>
    <dgm:cxn modelId="{DB995D1D-0AF1-41E5-B30C-EFC4FC7AD714}" type="presParOf" srcId="{44374CF9-8FC5-4CC0-A833-474A378F6E84}" destId="{FD08543B-B09B-4EC2-B1CA-8546241ECB0E}" srcOrd="1" destOrd="0" presId="urn:microsoft.com/office/officeart/2005/8/layout/StepDownProcess"/>
    <dgm:cxn modelId="{71E02500-B8D8-4166-80B0-9EF5B140AF2C}" type="presParOf" srcId="{44374CF9-8FC5-4CC0-A833-474A378F6E84}" destId="{E6854CD9-AC82-423D-B78F-E618F668D7E3}" srcOrd="2" destOrd="0" presId="urn:microsoft.com/office/officeart/2005/8/layout/StepDownProcess"/>
    <dgm:cxn modelId="{974BF546-B0C9-459B-9705-0F5C624EEC79}" type="presParOf" srcId="{222439EE-4703-4B34-AC53-6D294565D07C}" destId="{E1877355-8C37-41E2-AD5B-58C71371F585}" srcOrd="1" destOrd="0" presId="urn:microsoft.com/office/officeart/2005/8/layout/StepDownProcess"/>
    <dgm:cxn modelId="{E2070D4C-0686-4762-8767-C7373CD7A4AC}" type="presParOf" srcId="{222439EE-4703-4B34-AC53-6D294565D07C}" destId="{9418E282-1095-432D-B398-85184FE5DD86}" srcOrd="2" destOrd="0" presId="urn:microsoft.com/office/officeart/2005/8/layout/StepDownProcess"/>
    <dgm:cxn modelId="{0CEA33A8-E1BD-487F-913C-19B09251F20C}" type="presParOf" srcId="{9418E282-1095-432D-B398-85184FE5DD86}" destId="{9AB97CD1-5AC2-4FC5-970B-A6D0700F653C}" srcOrd="0" destOrd="0" presId="urn:microsoft.com/office/officeart/2005/8/layout/StepDownProcess"/>
    <dgm:cxn modelId="{05A8A63A-01D0-4192-A85E-DE9CE4004B21}" type="presParOf" srcId="{9418E282-1095-432D-B398-85184FE5DD86}" destId="{08AD35B3-B2B4-4E28-A924-099E44DDED53}" srcOrd="1" destOrd="0" presId="urn:microsoft.com/office/officeart/2005/8/layout/StepDownProcess"/>
    <dgm:cxn modelId="{4C1A1751-920C-4A79-A2B6-09B57FA73A2E}" type="presParOf" srcId="{9418E282-1095-432D-B398-85184FE5DD86}" destId="{69EAA54E-89C3-489B-B896-A5C852C31D18}" srcOrd="2" destOrd="0" presId="urn:microsoft.com/office/officeart/2005/8/layout/StepDownProcess"/>
    <dgm:cxn modelId="{0237CA33-E73D-414C-8785-4D4E9E297817}" type="presParOf" srcId="{222439EE-4703-4B34-AC53-6D294565D07C}" destId="{60CDB7D9-3B29-404A-A9B4-E2540D2C7672}" srcOrd="3" destOrd="0" presId="urn:microsoft.com/office/officeart/2005/8/layout/StepDownProcess"/>
    <dgm:cxn modelId="{5ADA71FE-CD90-4DA8-814A-C76B131D4BD9}" type="presParOf" srcId="{222439EE-4703-4B34-AC53-6D294565D07C}" destId="{FBB20B90-5F31-4307-A3C6-153A43E77F2D}" srcOrd="4" destOrd="0" presId="urn:microsoft.com/office/officeart/2005/8/layout/StepDownProcess"/>
    <dgm:cxn modelId="{BA170827-1780-43E7-84C1-EC67F5B3E988}" type="presParOf" srcId="{FBB20B90-5F31-4307-A3C6-153A43E77F2D}" destId="{00A44350-A08C-4177-A776-30F0E221AB7F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9ED4B0-BEDC-43DB-852A-057936D31322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7AFEF27-065C-4887-ABE3-656ACE6B92AF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700" baseline="0" dirty="0"/>
            <a:t>Minimizing the drag force with an appropriate shape of a vehicle,</a:t>
          </a:r>
        </a:p>
      </dgm:t>
    </dgm:pt>
    <dgm:pt modelId="{83C37C9B-4AD1-4463-BC11-95232267253A}" type="parTrans" cxnId="{3681CEA8-F762-4B6C-8057-02258E1ED114}">
      <dgm:prSet/>
      <dgm:spPr/>
      <dgm:t>
        <a:bodyPr/>
        <a:lstStyle/>
        <a:p>
          <a:endParaRPr lang="en-US"/>
        </a:p>
      </dgm:t>
    </dgm:pt>
    <dgm:pt modelId="{A9BF4AA3-D4C6-459F-AB0B-D6C34B2F1A2D}" type="sibTrans" cxnId="{3681CEA8-F762-4B6C-8057-02258E1ED114}">
      <dgm:prSet/>
      <dgm:spPr/>
      <dgm:t>
        <a:bodyPr/>
        <a:lstStyle/>
        <a:p>
          <a:endParaRPr lang="en-US"/>
        </a:p>
      </dgm:t>
    </dgm:pt>
    <dgm:pt modelId="{088703A6-9C8F-450B-BC23-7BC0171E569B}">
      <dgm:prSet phldrT="[Text]" custT="1"/>
      <dgm:spPr>
        <a:noFill/>
        <a:ln>
          <a:noFill/>
        </a:ln>
      </dgm:spPr>
      <dgm:t>
        <a:bodyPr anchor="b"/>
        <a:lstStyle/>
        <a:p>
          <a:r>
            <a:rPr lang="en-US" sz="2700" dirty="0"/>
            <a:t>catering the wind force while driving</a:t>
          </a:r>
        </a:p>
      </dgm:t>
    </dgm:pt>
    <dgm:pt modelId="{0923FDBE-A3DB-4186-AFED-BA026D8A5AD2}" type="parTrans" cxnId="{E3268859-1C1A-47C7-82B0-CC22FECF4922}">
      <dgm:prSet/>
      <dgm:spPr/>
      <dgm:t>
        <a:bodyPr/>
        <a:lstStyle/>
        <a:p>
          <a:endParaRPr lang="en-US"/>
        </a:p>
      </dgm:t>
    </dgm:pt>
    <dgm:pt modelId="{240B8B5D-55B3-4DBA-825B-0E399CA5FACB}" type="sibTrans" cxnId="{E3268859-1C1A-47C7-82B0-CC22FECF4922}">
      <dgm:prSet/>
      <dgm:spPr/>
      <dgm:t>
        <a:bodyPr/>
        <a:lstStyle/>
        <a:p>
          <a:endParaRPr lang="en-US"/>
        </a:p>
      </dgm:t>
    </dgm:pt>
    <dgm:pt modelId="{816458A1-B79C-46F8-8D83-6CE0DD89E397}">
      <dgm:prSet phldrT="[Text]" custT="1"/>
      <dgm:spPr>
        <a:noFill/>
        <a:ln>
          <a:noFill/>
        </a:ln>
      </dgm:spPr>
      <dgm:t>
        <a:bodyPr anchor="b"/>
        <a:lstStyle/>
        <a:p>
          <a:r>
            <a:rPr lang="en-US" sz="2700" dirty="0"/>
            <a:t>reducing the consumable expense (e.g. fuel consumption, breaking window / construction damage cost)</a:t>
          </a:r>
        </a:p>
      </dgm:t>
    </dgm:pt>
    <dgm:pt modelId="{B6827E42-3645-4EDF-9E96-C5FD7DA8EF58}" type="parTrans" cxnId="{21C2BC0B-92B7-459C-9CE0-AD48153CFF3D}">
      <dgm:prSet/>
      <dgm:spPr/>
      <dgm:t>
        <a:bodyPr/>
        <a:lstStyle/>
        <a:p>
          <a:endParaRPr lang="en-US"/>
        </a:p>
      </dgm:t>
    </dgm:pt>
    <dgm:pt modelId="{AFE1214F-DAFD-46BB-A050-803FCD02E935}" type="sibTrans" cxnId="{21C2BC0B-92B7-459C-9CE0-AD48153CFF3D}">
      <dgm:prSet/>
      <dgm:spPr/>
      <dgm:t>
        <a:bodyPr/>
        <a:lstStyle/>
        <a:p>
          <a:endParaRPr lang="en-US"/>
        </a:p>
      </dgm:t>
    </dgm:pt>
    <dgm:pt modelId="{E15E2C5A-8449-47F0-8C43-3E41FB08BF0B}">
      <dgm:prSet phldrT="[Text]" custT="1"/>
      <dgm:spPr>
        <a:noFill/>
        <a:ln>
          <a:noFill/>
        </a:ln>
      </dgm:spPr>
      <dgm:t>
        <a:bodyPr anchor="b"/>
        <a:lstStyle/>
        <a:p>
          <a:r>
            <a:rPr lang="en-US" sz="2700" b="1" u="sng" baseline="0" dirty="0">
              <a:solidFill>
                <a:srgbClr val="FF0000"/>
              </a:solidFill>
            </a:rPr>
            <a:t>More</a:t>
          </a:r>
          <a:r>
            <a:rPr lang="en-US" sz="2700" baseline="0" dirty="0"/>
            <a:t> sale of the vehicle!</a:t>
          </a:r>
        </a:p>
      </dgm:t>
    </dgm:pt>
    <dgm:pt modelId="{ADFBF8FB-0ACB-4B54-8FF9-86958085E74D}" type="parTrans" cxnId="{F55A739F-E28A-4AEC-8734-A5BA66FB9C8C}">
      <dgm:prSet/>
      <dgm:spPr/>
      <dgm:t>
        <a:bodyPr/>
        <a:lstStyle/>
        <a:p>
          <a:endParaRPr lang="en-US"/>
        </a:p>
      </dgm:t>
    </dgm:pt>
    <dgm:pt modelId="{D1781DF1-53C5-4600-9842-5F1EF9DE787C}" type="sibTrans" cxnId="{F55A739F-E28A-4AEC-8734-A5BA66FB9C8C}">
      <dgm:prSet/>
      <dgm:spPr/>
      <dgm:t>
        <a:bodyPr/>
        <a:lstStyle/>
        <a:p>
          <a:endParaRPr lang="en-US"/>
        </a:p>
      </dgm:t>
    </dgm:pt>
    <dgm:pt modelId="{A58687BC-F17E-4B03-B1C2-3A7074D00A82}" type="pres">
      <dgm:prSet presAssocID="{AE9ED4B0-BEDC-43DB-852A-057936D31322}" presName="Name0" presStyleCnt="0">
        <dgm:presLayoutVars>
          <dgm:chMax val="7"/>
          <dgm:chPref val="5"/>
        </dgm:presLayoutVars>
      </dgm:prSet>
      <dgm:spPr/>
    </dgm:pt>
    <dgm:pt modelId="{9B5FFCF2-7B9B-4D96-82D8-7B9C9C2FB3E2}" type="pres">
      <dgm:prSet presAssocID="{AE9ED4B0-BEDC-43DB-852A-057936D31322}" presName="arrowNode" presStyleLbl="node1" presStyleIdx="0" presStyleCnt="1"/>
      <dgm:spPr/>
    </dgm:pt>
    <dgm:pt modelId="{F79319F3-FE52-4281-A35D-8AB038DF8D61}" type="pres">
      <dgm:prSet presAssocID="{B7AFEF27-065C-4887-ABE3-656ACE6B92AF}" presName="txNode1" presStyleLbl="revTx" presStyleIdx="0" presStyleCnt="4" custScaleX="537110">
        <dgm:presLayoutVars>
          <dgm:bulletEnabled val="1"/>
        </dgm:presLayoutVars>
      </dgm:prSet>
      <dgm:spPr/>
    </dgm:pt>
    <dgm:pt modelId="{77CFB2C9-6284-44A2-9E49-7361307EFACC}" type="pres">
      <dgm:prSet presAssocID="{088703A6-9C8F-450B-BC23-7BC0171E569B}" presName="txNode2" presStyleLbl="revTx" presStyleIdx="1" presStyleCnt="4" custScaleX="214136" custLinFactNeighborX="51821" custLinFactNeighborY="-8116">
        <dgm:presLayoutVars>
          <dgm:bulletEnabled val="1"/>
        </dgm:presLayoutVars>
      </dgm:prSet>
      <dgm:spPr/>
    </dgm:pt>
    <dgm:pt modelId="{F8D66DD6-69A4-4762-AB98-DE71C5C5140A}" type="pres">
      <dgm:prSet presAssocID="{240B8B5D-55B3-4DBA-825B-0E399CA5FACB}" presName="dotNode2" presStyleCnt="0"/>
      <dgm:spPr/>
    </dgm:pt>
    <dgm:pt modelId="{5BBBD178-C8DC-4D88-8EB3-3ED482A89B54}" type="pres">
      <dgm:prSet presAssocID="{240B8B5D-55B3-4DBA-825B-0E399CA5FACB}" presName="dotRepeatNode" presStyleLbl="fgShp" presStyleIdx="0" presStyleCnt="2"/>
      <dgm:spPr/>
    </dgm:pt>
    <dgm:pt modelId="{7C0BF7C7-3600-405D-A56C-B9172FFEFCF2}" type="pres">
      <dgm:prSet presAssocID="{816458A1-B79C-46F8-8D83-6CE0DD89E397}" presName="txNode3" presStyleLbl="revTx" presStyleIdx="2" presStyleCnt="4" custScaleX="295671" custScaleY="139559" custLinFactX="-7564" custLinFactNeighborX="-100000" custLinFactNeighborY="33650">
        <dgm:presLayoutVars>
          <dgm:bulletEnabled val="1"/>
        </dgm:presLayoutVars>
      </dgm:prSet>
      <dgm:spPr/>
    </dgm:pt>
    <dgm:pt modelId="{54829AC1-1B9B-48A3-87AB-A2C9EA047CB0}" type="pres">
      <dgm:prSet presAssocID="{AFE1214F-DAFD-46BB-A050-803FCD02E935}" presName="dotNode3" presStyleCnt="0"/>
      <dgm:spPr/>
    </dgm:pt>
    <dgm:pt modelId="{AB900FEC-5BD3-409B-8FD3-BB2B9D05056D}" type="pres">
      <dgm:prSet presAssocID="{AFE1214F-DAFD-46BB-A050-803FCD02E935}" presName="dotRepeatNode" presStyleLbl="fgShp" presStyleIdx="1" presStyleCnt="2"/>
      <dgm:spPr/>
    </dgm:pt>
    <dgm:pt modelId="{4D498AFA-4EB6-4602-AB21-C8742EF4F115}" type="pres">
      <dgm:prSet presAssocID="{E15E2C5A-8449-47F0-8C43-3E41FB08BF0B}" presName="txNode4" presStyleLbl="revTx" presStyleIdx="3" presStyleCnt="4" custScaleX="233538" custScaleY="131360" custLinFactNeighborX="-1771" custLinFactNeighborY="22320">
        <dgm:presLayoutVars>
          <dgm:bulletEnabled val="1"/>
        </dgm:presLayoutVars>
      </dgm:prSet>
      <dgm:spPr/>
    </dgm:pt>
  </dgm:ptLst>
  <dgm:cxnLst>
    <dgm:cxn modelId="{11D30302-AB15-4958-8A9F-F69CC3DF96C4}" type="presOf" srcId="{E15E2C5A-8449-47F0-8C43-3E41FB08BF0B}" destId="{4D498AFA-4EB6-4602-AB21-C8742EF4F115}" srcOrd="0" destOrd="0" presId="urn:microsoft.com/office/officeart/2009/3/layout/DescendingProcess"/>
    <dgm:cxn modelId="{21C2BC0B-92B7-459C-9CE0-AD48153CFF3D}" srcId="{AE9ED4B0-BEDC-43DB-852A-057936D31322}" destId="{816458A1-B79C-46F8-8D83-6CE0DD89E397}" srcOrd="2" destOrd="0" parTransId="{B6827E42-3645-4EDF-9E96-C5FD7DA8EF58}" sibTransId="{AFE1214F-DAFD-46BB-A050-803FCD02E935}"/>
    <dgm:cxn modelId="{D211071C-5DE9-4625-83BB-06569F8DC1A3}" type="presOf" srcId="{816458A1-B79C-46F8-8D83-6CE0DD89E397}" destId="{7C0BF7C7-3600-405D-A56C-B9172FFEFCF2}" srcOrd="0" destOrd="0" presId="urn:microsoft.com/office/officeart/2009/3/layout/DescendingProcess"/>
    <dgm:cxn modelId="{5609A420-AA8F-4282-8A65-136FADDD28FE}" type="presOf" srcId="{B7AFEF27-065C-4887-ABE3-656ACE6B92AF}" destId="{F79319F3-FE52-4281-A35D-8AB038DF8D61}" srcOrd="0" destOrd="0" presId="urn:microsoft.com/office/officeart/2009/3/layout/DescendingProcess"/>
    <dgm:cxn modelId="{7318A83C-E63D-4506-97A7-483DE32F59E5}" type="presOf" srcId="{240B8B5D-55B3-4DBA-825B-0E399CA5FACB}" destId="{5BBBD178-C8DC-4D88-8EB3-3ED482A89B54}" srcOrd="0" destOrd="0" presId="urn:microsoft.com/office/officeart/2009/3/layout/DescendingProcess"/>
    <dgm:cxn modelId="{4B08325B-D75B-4D69-A766-9342868E28D1}" type="presOf" srcId="{AE9ED4B0-BEDC-43DB-852A-057936D31322}" destId="{A58687BC-F17E-4B03-B1C2-3A7074D00A82}" srcOrd="0" destOrd="0" presId="urn:microsoft.com/office/officeart/2009/3/layout/DescendingProcess"/>
    <dgm:cxn modelId="{1633AC6F-683A-4AF5-A0C3-DA0EB05EB1A6}" type="presOf" srcId="{AFE1214F-DAFD-46BB-A050-803FCD02E935}" destId="{AB900FEC-5BD3-409B-8FD3-BB2B9D05056D}" srcOrd="0" destOrd="0" presId="urn:microsoft.com/office/officeart/2009/3/layout/DescendingProcess"/>
    <dgm:cxn modelId="{E3268859-1C1A-47C7-82B0-CC22FECF4922}" srcId="{AE9ED4B0-BEDC-43DB-852A-057936D31322}" destId="{088703A6-9C8F-450B-BC23-7BC0171E569B}" srcOrd="1" destOrd="0" parTransId="{0923FDBE-A3DB-4186-AFED-BA026D8A5AD2}" sibTransId="{240B8B5D-55B3-4DBA-825B-0E399CA5FACB}"/>
    <dgm:cxn modelId="{F55A739F-E28A-4AEC-8734-A5BA66FB9C8C}" srcId="{AE9ED4B0-BEDC-43DB-852A-057936D31322}" destId="{E15E2C5A-8449-47F0-8C43-3E41FB08BF0B}" srcOrd="3" destOrd="0" parTransId="{ADFBF8FB-0ACB-4B54-8FF9-86958085E74D}" sibTransId="{D1781DF1-53C5-4600-9842-5F1EF9DE787C}"/>
    <dgm:cxn modelId="{3681CEA8-F762-4B6C-8057-02258E1ED114}" srcId="{AE9ED4B0-BEDC-43DB-852A-057936D31322}" destId="{B7AFEF27-065C-4887-ABE3-656ACE6B92AF}" srcOrd="0" destOrd="0" parTransId="{83C37C9B-4AD1-4463-BC11-95232267253A}" sibTransId="{A9BF4AA3-D4C6-459F-AB0B-D6C34B2F1A2D}"/>
    <dgm:cxn modelId="{C58802B1-226B-4159-A3C6-561ADB35F25E}" type="presOf" srcId="{088703A6-9C8F-450B-BC23-7BC0171E569B}" destId="{77CFB2C9-6284-44A2-9E49-7361307EFACC}" srcOrd="0" destOrd="0" presId="urn:microsoft.com/office/officeart/2009/3/layout/DescendingProcess"/>
    <dgm:cxn modelId="{F71F8FB8-C90C-49CC-94F0-48B84F789A4C}" type="presParOf" srcId="{A58687BC-F17E-4B03-B1C2-3A7074D00A82}" destId="{9B5FFCF2-7B9B-4D96-82D8-7B9C9C2FB3E2}" srcOrd="0" destOrd="0" presId="urn:microsoft.com/office/officeart/2009/3/layout/DescendingProcess"/>
    <dgm:cxn modelId="{F0E62A0A-F71A-4D24-BA0D-5C29D1A5F189}" type="presParOf" srcId="{A58687BC-F17E-4B03-B1C2-3A7074D00A82}" destId="{F79319F3-FE52-4281-A35D-8AB038DF8D61}" srcOrd="1" destOrd="0" presId="urn:microsoft.com/office/officeart/2009/3/layout/DescendingProcess"/>
    <dgm:cxn modelId="{B8EA5D2E-8F04-4331-910F-C99FB6B6786A}" type="presParOf" srcId="{A58687BC-F17E-4B03-B1C2-3A7074D00A82}" destId="{77CFB2C9-6284-44A2-9E49-7361307EFACC}" srcOrd="2" destOrd="0" presId="urn:microsoft.com/office/officeart/2009/3/layout/DescendingProcess"/>
    <dgm:cxn modelId="{CDE9E2A4-F126-472F-910A-A771A4109022}" type="presParOf" srcId="{A58687BC-F17E-4B03-B1C2-3A7074D00A82}" destId="{F8D66DD6-69A4-4762-AB98-DE71C5C5140A}" srcOrd="3" destOrd="0" presId="urn:microsoft.com/office/officeart/2009/3/layout/DescendingProcess"/>
    <dgm:cxn modelId="{BCF45782-1939-4838-A903-2F05BB4583DC}" type="presParOf" srcId="{F8D66DD6-69A4-4762-AB98-DE71C5C5140A}" destId="{5BBBD178-C8DC-4D88-8EB3-3ED482A89B54}" srcOrd="0" destOrd="0" presId="urn:microsoft.com/office/officeart/2009/3/layout/DescendingProcess"/>
    <dgm:cxn modelId="{4FD1F43D-E19F-43DA-98E9-E139ED505B97}" type="presParOf" srcId="{A58687BC-F17E-4B03-B1C2-3A7074D00A82}" destId="{7C0BF7C7-3600-405D-A56C-B9172FFEFCF2}" srcOrd="4" destOrd="0" presId="urn:microsoft.com/office/officeart/2009/3/layout/DescendingProcess"/>
    <dgm:cxn modelId="{C26C285E-B5E9-4ACA-86C6-0E2FE4B016F5}" type="presParOf" srcId="{A58687BC-F17E-4B03-B1C2-3A7074D00A82}" destId="{54829AC1-1B9B-48A3-87AB-A2C9EA047CB0}" srcOrd="5" destOrd="0" presId="urn:microsoft.com/office/officeart/2009/3/layout/DescendingProcess"/>
    <dgm:cxn modelId="{DC7D8AAF-5E45-423C-AF6C-68FF44BC8E6E}" type="presParOf" srcId="{54829AC1-1B9B-48A3-87AB-A2C9EA047CB0}" destId="{AB900FEC-5BD3-409B-8FD3-BB2B9D05056D}" srcOrd="0" destOrd="0" presId="urn:microsoft.com/office/officeart/2009/3/layout/DescendingProcess"/>
    <dgm:cxn modelId="{B76D722B-D786-43B1-9C47-3AE33278668D}" type="presParOf" srcId="{A58687BC-F17E-4B03-B1C2-3A7074D00A82}" destId="{4D498AFA-4EB6-4602-AB21-C8742EF4F115}" srcOrd="6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7648B6-4A62-4212-8F81-BEBA57166A44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HK" altLang="en-US"/>
        </a:p>
      </dgm:t>
    </dgm:pt>
    <dgm:pt modelId="{2661C1ED-7AC2-4D74-8B8C-5B0147416315}">
      <dgm:prSet phldrT="[文字]"/>
      <dgm:spPr>
        <a:solidFill>
          <a:srgbClr val="92D050"/>
        </a:solidFill>
        <a:ln>
          <a:noFill/>
        </a:ln>
      </dgm:spPr>
      <dgm:t>
        <a:bodyPr/>
        <a:lstStyle/>
        <a:p>
          <a:r>
            <a:rPr lang="en-US" altLang="zh-HK" dirty="0">
              <a:latin typeface="Myriad Pro" pitchFamily="34" charset="0"/>
            </a:rPr>
            <a:t>Define a problem and brainstorm solution</a:t>
          </a:r>
          <a:endParaRPr lang="zh-HK" altLang="en-US" dirty="0">
            <a:latin typeface="Myriad Pro" pitchFamily="34" charset="0"/>
          </a:endParaRPr>
        </a:p>
      </dgm:t>
    </dgm:pt>
    <dgm:pt modelId="{A8F3AB3F-0D61-4004-BC73-804B77049076}" type="parTrans" cxnId="{804D6DDE-34B3-4A0D-92F3-099903EEB20A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21438FA0-6A53-4FFC-9565-1E6CABFCC791}" type="sibTrans" cxnId="{804D6DDE-34B3-4A0D-92F3-099903EEB20A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AF7CFAA2-7290-4CA2-99B2-2012F3EE2F69}">
      <dgm:prSet phldrT="[文字]"/>
      <dgm:spPr>
        <a:solidFill>
          <a:srgbClr val="92D050"/>
        </a:solidFill>
        <a:ln>
          <a:noFill/>
        </a:ln>
      </dgm:spPr>
      <dgm:t>
        <a:bodyPr/>
        <a:lstStyle/>
        <a:p>
          <a:r>
            <a:rPr lang="en-US" altLang="zh-HK" dirty="0">
              <a:latin typeface="Myriad Pro" pitchFamily="34" charset="0"/>
            </a:rPr>
            <a:t>Design and test the solution</a:t>
          </a:r>
          <a:endParaRPr lang="zh-HK" altLang="en-US" dirty="0">
            <a:latin typeface="Myriad Pro" pitchFamily="34" charset="0"/>
          </a:endParaRPr>
        </a:p>
      </dgm:t>
    </dgm:pt>
    <dgm:pt modelId="{D0A395FC-BC1A-445F-92A9-B12A862EE32C}" type="parTrans" cxnId="{6C347C8C-3831-42F6-A877-E366F27907DB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02ADB68F-41C0-46EE-B71B-A20CD7B4A857}" type="sibTrans" cxnId="{6C347C8C-3831-42F6-A877-E366F27907DB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ED529162-D953-4ED1-9290-E28F3F7228A2}">
      <dgm:prSet phldrT="[文字]"/>
      <dgm:spPr>
        <a:solidFill>
          <a:srgbClr val="92D050"/>
        </a:solidFill>
        <a:ln>
          <a:noFill/>
        </a:ln>
      </dgm:spPr>
      <dgm:t>
        <a:bodyPr/>
        <a:lstStyle/>
        <a:p>
          <a:r>
            <a:rPr lang="en-US" altLang="zh-HK" dirty="0">
              <a:latin typeface="Myriad Pro" pitchFamily="34" charset="0"/>
            </a:rPr>
            <a:t>Communicate the result</a:t>
          </a:r>
          <a:endParaRPr lang="zh-HK" altLang="en-US" dirty="0">
            <a:latin typeface="Myriad Pro" pitchFamily="34" charset="0"/>
          </a:endParaRPr>
        </a:p>
      </dgm:t>
    </dgm:pt>
    <dgm:pt modelId="{C2395DE1-CCD1-411B-AB61-6CEA042CD828}" type="parTrans" cxnId="{EA2ADCEF-D1ED-4E41-89A0-1EC7A36D4B65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F9507082-1197-4D2A-9626-A94A23648E0B}" type="sibTrans" cxnId="{EA2ADCEF-D1ED-4E41-89A0-1EC7A36D4B65}">
      <dgm:prSet/>
      <dgm:spPr/>
      <dgm:t>
        <a:bodyPr/>
        <a:lstStyle/>
        <a:p>
          <a:endParaRPr lang="zh-HK" altLang="en-US">
            <a:latin typeface="Myriad Pro" pitchFamily="34" charset="0"/>
          </a:endParaRPr>
        </a:p>
      </dgm:t>
    </dgm:pt>
    <dgm:pt modelId="{222439EE-4703-4B34-AC53-6D294565D07C}" type="pres">
      <dgm:prSet presAssocID="{1F7648B6-4A62-4212-8F81-BEBA57166A44}" presName="rootnode" presStyleCnt="0">
        <dgm:presLayoutVars>
          <dgm:chMax/>
          <dgm:chPref/>
          <dgm:dir/>
          <dgm:animLvl val="lvl"/>
        </dgm:presLayoutVars>
      </dgm:prSet>
      <dgm:spPr/>
    </dgm:pt>
    <dgm:pt modelId="{44374CF9-8FC5-4CC0-A833-474A378F6E84}" type="pres">
      <dgm:prSet presAssocID="{2661C1ED-7AC2-4D74-8B8C-5B0147416315}" presName="composite" presStyleCnt="0"/>
      <dgm:spPr/>
    </dgm:pt>
    <dgm:pt modelId="{6DB99377-6BA8-4143-9C87-F0CD8CD43246}" type="pres">
      <dgm:prSet presAssocID="{2661C1ED-7AC2-4D74-8B8C-5B0147416315}" presName="bentUpArrow1" presStyleLbl="alignImgPlace1" presStyleIdx="0" presStyleCnt="2" custLinFactNeighborX="6631" custLinFactNeighborY="-2516"/>
      <dgm:spPr>
        <a:solidFill>
          <a:schemeClr val="accent1">
            <a:lumMod val="40000"/>
            <a:lumOff val="60000"/>
          </a:schemeClr>
        </a:solidFill>
        <a:ln>
          <a:noFill/>
        </a:ln>
      </dgm:spPr>
    </dgm:pt>
    <dgm:pt modelId="{FD08543B-B09B-4EC2-B1CA-8546241ECB0E}" type="pres">
      <dgm:prSet presAssocID="{2661C1ED-7AC2-4D74-8B8C-5B0147416315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E6854CD9-AC82-423D-B78F-E618F668D7E3}" type="pres">
      <dgm:prSet presAssocID="{2661C1ED-7AC2-4D74-8B8C-5B0147416315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E1877355-8C37-41E2-AD5B-58C71371F585}" type="pres">
      <dgm:prSet presAssocID="{21438FA0-6A53-4FFC-9565-1E6CABFCC791}" presName="sibTrans" presStyleCnt="0"/>
      <dgm:spPr/>
    </dgm:pt>
    <dgm:pt modelId="{9418E282-1095-432D-B398-85184FE5DD86}" type="pres">
      <dgm:prSet presAssocID="{AF7CFAA2-7290-4CA2-99B2-2012F3EE2F69}" presName="composite" presStyleCnt="0"/>
      <dgm:spPr/>
    </dgm:pt>
    <dgm:pt modelId="{9AB97CD1-5AC2-4FC5-970B-A6D0700F653C}" type="pres">
      <dgm:prSet presAssocID="{AF7CFAA2-7290-4CA2-99B2-2012F3EE2F69}" presName="bentUpArrow1" presStyleLbl="alignImgPlace1" presStyleIdx="1" presStyleCnt="2" custLinFactNeighborX="4420"/>
      <dgm:spPr>
        <a:solidFill>
          <a:schemeClr val="accent1">
            <a:lumMod val="40000"/>
            <a:lumOff val="60000"/>
          </a:schemeClr>
        </a:solidFill>
        <a:ln>
          <a:noFill/>
        </a:ln>
      </dgm:spPr>
    </dgm:pt>
    <dgm:pt modelId="{08AD35B3-B2B4-4E28-A924-099E44DDED53}" type="pres">
      <dgm:prSet presAssocID="{AF7CFAA2-7290-4CA2-99B2-2012F3EE2F69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69EAA54E-89C3-489B-B896-A5C852C31D18}" type="pres">
      <dgm:prSet presAssocID="{AF7CFAA2-7290-4CA2-99B2-2012F3EE2F69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60CDB7D9-3B29-404A-A9B4-E2540D2C7672}" type="pres">
      <dgm:prSet presAssocID="{02ADB68F-41C0-46EE-B71B-A20CD7B4A857}" presName="sibTrans" presStyleCnt="0"/>
      <dgm:spPr/>
    </dgm:pt>
    <dgm:pt modelId="{FBB20B90-5F31-4307-A3C6-153A43E77F2D}" type="pres">
      <dgm:prSet presAssocID="{ED529162-D953-4ED1-9290-E28F3F7228A2}" presName="composite" presStyleCnt="0"/>
      <dgm:spPr/>
    </dgm:pt>
    <dgm:pt modelId="{00A44350-A08C-4177-A776-30F0E221AB7F}" type="pres">
      <dgm:prSet presAssocID="{ED529162-D953-4ED1-9290-E28F3F7228A2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E101BD11-307C-458F-B0B1-E9B510F380C2}" type="presOf" srcId="{AF7CFAA2-7290-4CA2-99B2-2012F3EE2F69}" destId="{08AD35B3-B2B4-4E28-A924-099E44DDED53}" srcOrd="0" destOrd="0" presId="urn:microsoft.com/office/officeart/2005/8/layout/StepDownProcess"/>
    <dgm:cxn modelId="{6C347C8C-3831-42F6-A877-E366F27907DB}" srcId="{1F7648B6-4A62-4212-8F81-BEBA57166A44}" destId="{AF7CFAA2-7290-4CA2-99B2-2012F3EE2F69}" srcOrd="1" destOrd="0" parTransId="{D0A395FC-BC1A-445F-92A9-B12A862EE32C}" sibTransId="{02ADB68F-41C0-46EE-B71B-A20CD7B4A857}"/>
    <dgm:cxn modelId="{798D27AD-AF59-45EA-BDBE-F4796B2F0594}" type="presOf" srcId="{ED529162-D953-4ED1-9290-E28F3F7228A2}" destId="{00A44350-A08C-4177-A776-30F0E221AB7F}" srcOrd="0" destOrd="0" presId="urn:microsoft.com/office/officeart/2005/8/layout/StepDownProcess"/>
    <dgm:cxn modelId="{5FBD3CAE-E234-40B4-B372-D6112879DDFE}" type="presOf" srcId="{2661C1ED-7AC2-4D74-8B8C-5B0147416315}" destId="{FD08543B-B09B-4EC2-B1CA-8546241ECB0E}" srcOrd="0" destOrd="0" presId="urn:microsoft.com/office/officeart/2005/8/layout/StepDownProcess"/>
    <dgm:cxn modelId="{95244ED1-9B30-4CCA-B568-D5FB105A1E38}" type="presOf" srcId="{1F7648B6-4A62-4212-8F81-BEBA57166A44}" destId="{222439EE-4703-4B34-AC53-6D294565D07C}" srcOrd="0" destOrd="0" presId="urn:microsoft.com/office/officeart/2005/8/layout/StepDownProcess"/>
    <dgm:cxn modelId="{804D6DDE-34B3-4A0D-92F3-099903EEB20A}" srcId="{1F7648B6-4A62-4212-8F81-BEBA57166A44}" destId="{2661C1ED-7AC2-4D74-8B8C-5B0147416315}" srcOrd="0" destOrd="0" parTransId="{A8F3AB3F-0D61-4004-BC73-804B77049076}" sibTransId="{21438FA0-6A53-4FFC-9565-1E6CABFCC791}"/>
    <dgm:cxn modelId="{EA2ADCEF-D1ED-4E41-89A0-1EC7A36D4B65}" srcId="{1F7648B6-4A62-4212-8F81-BEBA57166A44}" destId="{ED529162-D953-4ED1-9290-E28F3F7228A2}" srcOrd="2" destOrd="0" parTransId="{C2395DE1-CCD1-411B-AB61-6CEA042CD828}" sibTransId="{F9507082-1197-4D2A-9626-A94A23648E0B}"/>
    <dgm:cxn modelId="{ED863332-F08A-4CD7-80BC-A118D7939D52}" type="presParOf" srcId="{222439EE-4703-4B34-AC53-6D294565D07C}" destId="{44374CF9-8FC5-4CC0-A833-474A378F6E84}" srcOrd="0" destOrd="0" presId="urn:microsoft.com/office/officeart/2005/8/layout/StepDownProcess"/>
    <dgm:cxn modelId="{AA453B6B-6860-425F-88CC-E756B01B439C}" type="presParOf" srcId="{44374CF9-8FC5-4CC0-A833-474A378F6E84}" destId="{6DB99377-6BA8-4143-9C87-F0CD8CD43246}" srcOrd="0" destOrd="0" presId="urn:microsoft.com/office/officeart/2005/8/layout/StepDownProcess"/>
    <dgm:cxn modelId="{B4CE8B7F-089E-43A1-9CEC-4AA22B359AEB}" type="presParOf" srcId="{44374CF9-8FC5-4CC0-A833-474A378F6E84}" destId="{FD08543B-B09B-4EC2-B1CA-8546241ECB0E}" srcOrd="1" destOrd="0" presId="urn:microsoft.com/office/officeart/2005/8/layout/StepDownProcess"/>
    <dgm:cxn modelId="{DDA310AE-76D0-4E7E-94A1-1AF8ECBB97CF}" type="presParOf" srcId="{44374CF9-8FC5-4CC0-A833-474A378F6E84}" destId="{E6854CD9-AC82-423D-B78F-E618F668D7E3}" srcOrd="2" destOrd="0" presId="urn:microsoft.com/office/officeart/2005/8/layout/StepDownProcess"/>
    <dgm:cxn modelId="{EF6C7EFE-A5A4-4634-A987-039FB64A0628}" type="presParOf" srcId="{222439EE-4703-4B34-AC53-6D294565D07C}" destId="{E1877355-8C37-41E2-AD5B-58C71371F585}" srcOrd="1" destOrd="0" presId="urn:microsoft.com/office/officeart/2005/8/layout/StepDownProcess"/>
    <dgm:cxn modelId="{F2B0A4FB-FF87-4AEF-BB90-AA3C445C109E}" type="presParOf" srcId="{222439EE-4703-4B34-AC53-6D294565D07C}" destId="{9418E282-1095-432D-B398-85184FE5DD86}" srcOrd="2" destOrd="0" presId="urn:microsoft.com/office/officeart/2005/8/layout/StepDownProcess"/>
    <dgm:cxn modelId="{C7FAB604-B6FD-4B0D-8CBD-B81D8ACFAB79}" type="presParOf" srcId="{9418E282-1095-432D-B398-85184FE5DD86}" destId="{9AB97CD1-5AC2-4FC5-970B-A6D0700F653C}" srcOrd="0" destOrd="0" presId="urn:microsoft.com/office/officeart/2005/8/layout/StepDownProcess"/>
    <dgm:cxn modelId="{B64F04C1-8B60-44DA-A79B-81FCB64AF6F6}" type="presParOf" srcId="{9418E282-1095-432D-B398-85184FE5DD86}" destId="{08AD35B3-B2B4-4E28-A924-099E44DDED53}" srcOrd="1" destOrd="0" presId="urn:microsoft.com/office/officeart/2005/8/layout/StepDownProcess"/>
    <dgm:cxn modelId="{17968CA8-3117-498D-8871-D882AA20887D}" type="presParOf" srcId="{9418E282-1095-432D-B398-85184FE5DD86}" destId="{69EAA54E-89C3-489B-B896-A5C852C31D18}" srcOrd="2" destOrd="0" presId="urn:microsoft.com/office/officeart/2005/8/layout/StepDownProcess"/>
    <dgm:cxn modelId="{1F772C6B-7960-441E-93C0-7F0D53B5957A}" type="presParOf" srcId="{222439EE-4703-4B34-AC53-6D294565D07C}" destId="{60CDB7D9-3B29-404A-A9B4-E2540D2C7672}" srcOrd="3" destOrd="0" presId="urn:microsoft.com/office/officeart/2005/8/layout/StepDownProcess"/>
    <dgm:cxn modelId="{68CDDC0F-2881-43C6-8785-142F45430F1D}" type="presParOf" srcId="{222439EE-4703-4B34-AC53-6D294565D07C}" destId="{FBB20B90-5F31-4307-A3C6-153A43E77F2D}" srcOrd="4" destOrd="0" presId="urn:microsoft.com/office/officeart/2005/8/layout/StepDownProcess"/>
    <dgm:cxn modelId="{2B560FCE-BF88-418D-B344-996DF7D4E6AF}" type="presParOf" srcId="{FBB20B90-5F31-4307-A3C6-153A43E77F2D}" destId="{00A44350-A08C-4177-A776-30F0E221AB7F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99377-6BA8-4143-9C87-F0CD8CD43246}">
      <dsp:nvSpPr>
        <dsp:cNvPr id="0" name=""/>
        <dsp:cNvSpPr/>
      </dsp:nvSpPr>
      <dsp:spPr>
        <a:xfrm rot="5400000">
          <a:off x="2302031" y="1240322"/>
          <a:ext cx="1096958" cy="124884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tx2">
            <a:lumMod val="25000"/>
            <a:lumOff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08543B-B09B-4EC2-B1CA-8546241ECB0E}">
      <dsp:nvSpPr>
        <dsp:cNvPr id="0" name=""/>
        <dsp:cNvSpPr/>
      </dsp:nvSpPr>
      <dsp:spPr>
        <a:xfrm>
          <a:off x="2011403" y="24322"/>
          <a:ext cx="1846632" cy="1292583"/>
        </a:xfrm>
        <a:prstGeom prst="roundRect">
          <a:avLst>
            <a:gd name="adj" fmla="val 16670"/>
          </a:avLst>
        </a:prstGeom>
        <a:solidFill>
          <a:srgbClr val="92D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1800" kern="1200" dirty="0">
              <a:latin typeface="Myriad Pro" pitchFamily="34" charset="0"/>
            </a:rPr>
            <a:t>Define a problem and brainstorm solution</a:t>
          </a:r>
          <a:endParaRPr lang="zh-HK" altLang="en-US" sz="1800" kern="1200" dirty="0">
            <a:latin typeface="Myriad Pro" pitchFamily="34" charset="0"/>
          </a:endParaRPr>
        </a:p>
      </dsp:txBody>
      <dsp:txXfrm>
        <a:off x="2074513" y="87432"/>
        <a:ext cx="1720412" cy="1166363"/>
      </dsp:txXfrm>
    </dsp:sp>
    <dsp:sp modelId="{E6854CD9-AC82-423D-B78F-E618F668D7E3}">
      <dsp:nvSpPr>
        <dsp:cNvPr id="0" name=""/>
        <dsp:cNvSpPr/>
      </dsp:nvSpPr>
      <dsp:spPr>
        <a:xfrm>
          <a:off x="3858036" y="147599"/>
          <a:ext cx="1343064" cy="10447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B97CD1-5AC2-4FC5-970B-A6D0700F653C}">
      <dsp:nvSpPr>
        <dsp:cNvPr id="0" name=""/>
        <dsp:cNvSpPr/>
      </dsp:nvSpPr>
      <dsp:spPr>
        <a:xfrm rot="5400000">
          <a:off x="3915897" y="2678520"/>
          <a:ext cx="1096958" cy="124884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AD35B3-B2B4-4E28-A924-099E44DDED53}">
      <dsp:nvSpPr>
        <dsp:cNvPr id="0" name=""/>
        <dsp:cNvSpPr/>
      </dsp:nvSpPr>
      <dsp:spPr>
        <a:xfrm>
          <a:off x="3459637" y="1448709"/>
          <a:ext cx="1846632" cy="1292583"/>
        </a:xfrm>
        <a:prstGeom prst="roundRect">
          <a:avLst>
            <a:gd name="adj" fmla="val 16670"/>
          </a:avLst>
        </a:prstGeom>
        <a:solidFill>
          <a:srgbClr val="92D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1800" kern="1200" dirty="0">
              <a:latin typeface="Myriad Pro" pitchFamily="34" charset="0"/>
            </a:rPr>
            <a:t>Design and test the solution</a:t>
          </a:r>
          <a:endParaRPr lang="zh-HK" altLang="en-US" sz="1800" kern="1200" dirty="0">
            <a:latin typeface="Myriad Pro" pitchFamily="34" charset="0"/>
          </a:endParaRPr>
        </a:p>
      </dsp:txBody>
      <dsp:txXfrm>
        <a:off x="3522747" y="1511819"/>
        <a:ext cx="1720412" cy="1166363"/>
      </dsp:txXfrm>
    </dsp:sp>
    <dsp:sp modelId="{69EAA54E-89C3-489B-B896-A5C852C31D18}">
      <dsp:nvSpPr>
        <dsp:cNvPr id="0" name=""/>
        <dsp:cNvSpPr/>
      </dsp:nvSpPr>
      <dsp:spPr>
        <a:xfrm>
          <a:off x="5389091" y="1599596"/>
          <a:ext cx="1343064" cy="10447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A44350-A08C-4177-A776-30F0E221AB7F}">
      <dsp:nvSpPr>
        <dsp:cNvPr id="0" name=""/>
        <dsp:cNvSpPr/>
      </dsp:nvSpPr>
      <dsp:spPr>
        <a:xfrm>
          <a:off x="5073513" y="2928316"/>
          <a:ext cx="1846632" cy="1292583"/>
        </a:xfrm>
        <a:prstGeom prst="roundRect">
          <a:avLst>
            <a:gd name="adj" fmla="val 16670"/>
          </a:avLst>
        </a:prstGeom>
        <a:solidFill>
          <a:srgbClr val="92D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1800" kern="1200" dirty="0">
              <a:latin typeface="Myriad Pro" pitchFamily="34" charset="0"/>
            </a:rPr>
            <a:t>Communicate the result</a:t>
          </a:r>
          <a:endParaRPr lang="zh-HK" altLang="en-US" sz="1800" kern="1200" dirty="0">
            <a:latin typeface="Myriad Pro" pitchFamily="34" charset="0"/>
          </a:endParaRPr>
        </a:p>
      </dsp:txBody>
      <dsp:txXfrm>
        <a:off x="5136623" y="2991426"/>
        <a:ext cx="1720412" cy="11663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5FFCF2-7B9B-4D96-82D8-7B9C9C2FB3E2}">
      <dsp:nvSpPr>
        <dsp:cNvPr id="0" name=""/>
        <dsp:cNvSpPr/>
      </dsp:nvSpPr>
      <dsp:spPr>
        <a:xfrm rot="4396374">
          <a:off x="5006727" y="783772"/>
          <a:ext cx="3628883" cy="2530693"/>
        </a:xfrm>
        <a:prstGeom prst="swooshArrow">
          <a:avLst>
            <a:gd name="adj1" fmla="val 16310"/>
            <a:gd name="adj2" fmla="val 313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BBD178-C8DC-4D88-8EB3-3ED482A89B54}">
      <dsp:nvSpPr>
        <dsp:cNvPr id="0" name=""/>
        <dsp:cNvSpPr/>
      </dsp:nvSpPr>
      <dsp:spPr>
        <a:xfrm>
          <a:off x="6521025" y="1226875"/>
          <a:ext cx="91640" cy="91640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900FEC-5BD3-409B-8FD3-BB2B9D05056D}">
      <dsp:nvSpPr>
        <dsp:cNvPr id="0" name=""/>
        <dsp:cNvSpPr/>
      </dsp:nvSpPr>
      <dsp:spPr>
        <a:xfrm>
          <a:off x="7319139" y="2004979"/>
          <a:ext cx="91640" cy="91640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9319F3-FE52-4281-A35D-8AB038DF8D61}">
      <dsp:nvSpPr>
        <dsp:cNvPr id="0" name=""/>
        <dsp:cNvSpPr/>
      </dsp:nvSpPr>
      <dsp:spPr>
        <a:xfrm>
          <a:off x="1024187" y="-52731"/>
          <a:ext cx="9189446" cy="672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b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baseline="0" dirty="0"/>
            <a:t>Minimizing the drag force with an appropriate shape of a vehicle,</a:t>
          </a:r>
        </a:p>
      </dsp:txBody>
      <dsp:txXfrm>
        <a:off x="1024187" y="-52731"/>
        <a:ext cx="9189446" cy="672592"/>
      </dsp:txXfrm>
    </dsp:sp>
    <dsp:sp modelId="{77CFB2C9-6284-44A2-9E49-7361307EFACC}">
      <dsp:nvSpPr>
        <dsp:cNvPr id="0" name=""/>
        <dsp:cNvSpPr/>
      </dsp:nvSpPr>
      <dsp:spPr>
        <a:xfrm>
          <a:off x="6905513" y="881811"/>
          <a:ext cx="5049917" cy="672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b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catering the wind force while driving</a:t>
          </a:r>
        </a:p>
      </dsp:txBody>
      <dsp:txXfrm>
        <a:off x="6905513" y="881811"/>
        <a:ext cx="5049917" cy="672592"/>
      </dsp:txXfrm>
    </dsp:sp>
    <dsp:sp modelId="{7C0BF7C7-3600-405D-A56C-B9172FFEFCF2}">
      <dsp:nvSpPr>
        <dsp:cNvPr id="0" name=""/>
        <dsp:cNvSpPr/>
      </dsp:nvSpPr>
      <dsp:spPr>
        <a:xfrm>
          <a:off x="14550" y="1807796"/>
          <a:ext cx="6836017" cy="9386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b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reducing the consumable expense (e.g. fuel consumption, breaking window / construction damage cost)</a:t>
          </a:r>
        </a:p>
      </dsp:txBody>
      <dsp:txXfrm>
        <a:off x="14550" y="1807796"/>
        <a:ext cx="6836017" cy="938662"/>
      </dsp:txXfrm>
    </dsp:sp>
    <dsp:sp modelId="{4D498AFA-4EB6-4602-AB21-C8742EF4F115}">
      <dsp:nvSpPr>
        <dsp:cNvPr id="0" name=""/>
        <dsp:cNvSpPr/>
      </dsp:nvSpPr>
      <dsp:spPr>
        <a:xfrm>
          <a:off x="5490824" y="3372914"/>
          <a:ext cx="5399480" cy="883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b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u="sng" kern="1200" baseline="0" dirty="0">
              <a:solidFill>
                <a:srgbClr val="FF0000"/>
              </a:solidFill>
            </a:rPr>
            <a:t>More</a:t>
          </a:r>
          <a:r>
            <a:rPr lang="en-US" sz="2700" kern="1200" baseline="0" dirty="0"/>
            <a:t> sale of the vehicle!</a:t>
          </a:r>
        </a:p>
      </dsp:txBody>
      <dsp:txXfrm>
        <a:off x="5490824" y="3372914"/>
        <a:ext cx="5399480" cy="8835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99377-6BA8-4143-9C87-F0CD8CD43246}">
      <dsp:nvSpPr>
        <dsp:cNvPr id="0" name=""/>
        <dsp:cNvSpPr/>
      </dsp:nvSpPr>
      <dsp:spPr>
        <a:xfrm rot="5400000">
          <a:off x="1928969" y="1373775"/>
          <a:ext cx="1242637" cy="141469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08543B-B09B-4EC2-B1CA-8546241ECB0E}">
      <dsp:nvSpPr>
        <dsp:cNvPr id="0" name=""/>
        <dsp:cNvSpPr/>
      </dsp:nvSpPr>
      <dsp:spPr>
        <a:xfrm>
          <a:off x="1505937" y="27552"/>
          <a:ext cx="2091869" cy="1464240"/>
        </a:xfrm>
        <a:prstGeom prst="roundRect">
          <a:avLst>
            <a:gd name="adj" fmla="val 16670"/>
          </a:avLst>
        </a:prstGeom>
        <a:solidFill>
          <a:srgbClr val="92D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2100" kern="1200" dirty="0">
              <a:latin typeface="Myriad Pro" pitchFamily="34" charset="0"/>
            </a:rPr>
            <a:t>Define a problem and brainstorm solution</a:t>
          </a:r>
          <a:endParaRPr lang="zh-HK" altLang="en-US" sz="2100" kern="1200" dirty="0">
            <a:latin typeface="Myriad Pro" pitchFamily="34" charset="0"/>
          </a:endParaRPr>
        </a:p>
      </dsp:txBody>
      <dsp:txXfrm>
        <a:off x="1577428" y="99043"/>
        <a:ext cx="1948887" cy="1321258"/>
      </dsp:txXfrm>
    </dsp:sp>
    <dsp:sp modelId="{E6854CD9-AC82-423D-B78F-E618F668D7E3}">
      <dsp:nvSpPr>
        <dsp:cNvPr id="0" name=""/>
        <dsp:cNvSpPr/>
      </dsp:nvSpPr>
      <dsp:spPr>
        <a:xfrm>
          <a:off x="3597807" y="167201"/>
          <a:ext cx="1521426" cy="11834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B97CD1-5AC2-4FC5-970B-A6D0700F653C}">
      <dsp:nvSpPr>
        <dsp:cNvPr id="0" name=""/>
        <dsp:cNvSpPr/>
      </dsp:nvSpPr>
      <dsp:spPr>
        <a:xfrm rot="5400000">
          <a:off x="3632072" y="3049866"/>
          <a:ext cx="1242637" cy="141469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AD35B3-B2B4-4E28-A924-099E44DDED53}">
      <dsp:nvSpPr>
        <dsp:cNvPr id="0" name=""/>
        <dsp:cNvSpPr/>
      </dsp:nvSpPr>
      <dsp:spPr>
        <a:xfrm>
          <a:off x="3240319" y="1672378"/>
          <a:ext cx="2091869" cy="1464240"/>
        </a:xfrm>
        <a:prstGeom prst="roundRect">
          <a:avLst>
            <a:gd name="adj" fmla="val 16670"/>
          </a:avLst>
        </a:prstGeom>
        <a:solidFill>
          <a:srgbClr val="92D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2100" kern="1200" dirty="0">
              <a:latin typeface="Myriad Pro" pitchFamily="34" charset="0"/>
            </a:rPr>
            <a:t>Design and test the solution</a:t>
          </a:r>
          <a:endParaRPr lang="zh-HK" altLang="en-US" sz="2100" kern="1200" dirty="0">
            <a:latin typeface="Myriad Pro" pitchFamily="34" charset="0"/>
          </a:endParaRPr>
        </a:p>
      </dsp:txBody>
      <dsp:txXfrm>
        <a:off x="3311810" y="1743869"/>
        <a:ext cx="1948887" cy="1321258"/>
      </dsp:txXfrm>
    </dsp:sp>
    <dsp:sp modelId="{69EAA54E-89C3-489B-B896-A5C852C31D18}">
      <dsp:nvSpPr>
        <dsp:cNvPr id="0" name=""/>
        <dsp:cNvSpPr/>
      </dsp:nvSpPr>
      <dsp:spPr>
        <a:xfrm>
          <a:off x="5332189" y="1812026"/>
          <a:ext cx="1521426" cy="11834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A44350-A08C-4177-A776-30F0E221AB7F}">
      <dsp:nvSpPr>
        <dsp:cNvPr id="0" name=""/>
        <dsp:cNvSpPr/>
      </dsp:nvSpPr>
      <dsp:spPr>
        <a:xfrm>
          <a:off x="4974701" y="3317203"/>
          <a:ext cx="2091869" cy="1464240"/>
        </a:xfrm>
        <a:prstGeom prst="roundRect">
          <a:avLst>
            <a:gd name="adj" fmla="val 16670"/>
          </a:avLst>
        </a:prstGeom>
        <a:solidFill>
          <a:srgbClr val="92D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2100" kern="1200" dirty="0">
              <a:latin typeface="Myriad Pro" pitchFamily="34" charset="0"/>
            </a:rPr>
            <a:t>Communicate the result</a:t>
          </a:r>
          <a:endParaRPr lang="zh-HK" altLang="en-US" sz="2100" kern="1200" dirty="0">
            <a:latin typeface="Myriad Pro" pitchFamily="34" charset="0"/>
          </a:endParaRPr>
        </a:p>
      </dsp:txBody>
      <dsp:txXfrm>
        <a:off x="5046192" y="3388694"/>
        <a:ext cx="1948887" cy="13212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25/3/2024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25/3/2024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hyperlink" Target="https://jc-steam.hkmu.edu.hk/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hyperlink" Target="https://jc-steam.hkmu.edu.hk/" TargetMode="Externa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hyperlink" Target="https://jc-steam.hkmu.edu.hk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hyperlink" Target="https://jc-steam.hkmu.edu.hk/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72557" y="459402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+mj-lt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775577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"/>
            <a:ext cx="1688367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rgbClr val="A0AB4B"/>
                </a:solidFill>
                <a:latin typeface="Helvetica LT Std" panose="020B0504020202020204" pitchFamily="34" charset="0"/>
              </a:rPr>
              <a:t>Confusing the Wind</a:t>
            </a:r>
            <a:endParaRPr lang="zh-TW" altLang="en-US" sz="1300" dirty="0">
              <a:solidFill>
                <a:srgbClr val="A0AB4B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214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775577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275010"/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rgbClr val="27501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"/>
            <a:ext cx="1688367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rgbClr val="A0AB4B"/>
                </a:solidFill>
                <a:latin typeface="Helvetica LT Std" panose="020B0504020202020204" pitchFamily="34" charset="0"/>
              </a:rPr>
              <a:t>Confusing the Wind</a:t>
            </a:r>
            <a:endParaRPr lang="zh-TW" altLang="en-US" sz="1300" dirty="0">
              <a:solidFill>
                <a:srgbClr val="A0AB4B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8A93E246-752A-4BA2-B81D-224EAC761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423190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775577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"/>
            <a:ext cx="1688367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rgbClr val="A0AB4B"/>
                </a:solidFill>
                <a:latin typeface="Helvetica LT Std" panose="020B0504020202020204" pitchFamily="34" charset="0"/>
              </a:rPr>
              <a:t>Confusing the Wind</a:t>
            </a:r>
            <a:endParaRPr lang="zh-TW" altLang="en-US" sz="1300" dirty="0">
              <a:solidFill>
                <a:srgbClr val="A0AB4B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8A93E246-752A-4BA2-B81D-224EAC761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423190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pic>
        <p:nvPicPr>
          <p:cNvPr id="1026" name="Picture 2" descr="D:\echo\STEAM Project\Modules-Materials\06Confusing the Wind\step0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5952" y="459402"/>
            <a:ext cx="1817530" cy="148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775577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"/>
            <a:ext cx="1688367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rgbClr val="A0AB4B"/>
                </a:solidFill>
                <a:latin typeface="Helvetica LT Std" panose="020B0504020202020204" pitchFamily="34" charset="0"/>
              </a:rPr>
              <a:t>Confusing the Wind</a:t>
            </a:r>
            <a:endParaRPr lang="zh-TW" altLang="en-US" sz="1300" dirty="0">
              <a:solidFill>
                <a:srgbClr val="A0AB4B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2536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8A93E246-752A-4BA2-B81D-224EAC761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423190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05952" y="459402"/>
            <a:ext cx="1817529" cy="148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775577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"/>
            <a:ext cx="1688367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rgbClr val="A0AB4B"/>
                </a:solidFill>
                <a:latin typeface="Helvetica LT Std" panose="020B0504020202020204" pitchFamily="34" charset="0"/>
              </a:rPr>
              <a:t>Confusing the Wind</a:t>
            </a:r>
            <a:endParaRPr lang="zh-TW" altLang="en-US" sz="1300" dirty="0">
              <a:solidFill>
                <a:srgbClr val="A0AB4B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1997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8A93E246-752A-4BA2-B81D-224EAC761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423190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05952" y="459402"/>
            <a:ext cx="1817529" cy="148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775577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"/>
            <a:ext cx="1688367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rgbClr val="A0AB4B"/>
                </a:solidFill>
                <a:latin typeface="Helvetica LT Std" panose="020B0504020202020204" pitchFamily="34" charset="0"/>
              </a:rPr>
              <a:t>Confusing the Wind</a:t>
            </a:r>
            <a:endParaRPr lang="zh-TW" altLang="en-US" sz="1300" dirty="0">
              <a:solidFill>
                <a:srgbClr val="A0AB4B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1997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8D34-12CA-420B-BF2D-8A0C4D5F2F40}" type="datetime1">
              <a:rPr lang="zh-HK" altLang="en-US" smtClean="0"/>
              <a:t>25/3/2024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custDataLst>
      <p:tags r:id="rId8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8D34-12CA-420B-BF2D-8A0C4D5F2F40}" type="datetime1">
              <a:rPr lang="zh-HK" altLang="en-US" smtClean="0"/>
              <a:t>25/3/2024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63823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hyperlink" Target="https://jc-steam.hkmu.edu.hk/" TargetMode="External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jOG6RSjIEEs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9962" y="272606"/>
            <a:ext cx="5000635" cy="704157"/>
          </a:xfrm>
        </p:spPr>
        <p:txBody>
          <a:bodyPr>
            <a:normAutofit/>
          </a:bodyPr>
          <a:lstStyle/>
          <a:p>
            <a:pPr algn="l"/>
            <a:r>
              <a:rPr lang="en-US" altLang="zh-TW" sz="2800" dirty="0">
                <a:solidFill>
                  <a:srgbClr val="3B6923"/>
                </a:solidFill>
                <a:latin typeface="Helvetica LT Std" panose="020B0504020202020204" pitchFamily="34" charset="0"/>
              </a:rPr>
              <a:t>Confusing the Wind</a:t>
            </a:r>
            <a:endParaRPr lang="zh-TW" altLang="en-US" sz="2800" dirty="0">
              <a:solidFill>
                <a:srgbClr val="3B6923"/>
              </a:solidFill>
              <a:latin typeface="Helvetica LT Std" panose="020B05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905717"/>
            <a:ext cx="8323258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275010"/>
                    </a:gs>
                    <a:gs pos="90000">
                      <a:srgbClr val="B1BC66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Unit 2</a:t>
            </a:r>
          </a:p>
          <a:p>
            <a:pPr>
              <a:defRPr/>
            </a:pPr>
            <a:r>
              <a:rPr lang="en-US" altLang="zh-TW" sz="4800" dirty="0">
                <a:gradFill>
                  <a:gsLst>
                    <a:gs pos="34000">
                      <a:srgbClr val="275010"/>
                    </a:gs>
                    <a:gs pos="90000">
                      <a:srgbClr val="B1BC66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Go Against the Wind</a:t>
            </a: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282354" y="5993307"/>
            <a:ext cx="4484095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rgbClr val="FFFFFF"/>
                </a:solidFill>
                <a:latin typeface="Century Gothic" panose="020B0502020202020204" pitchFamily="34" charset="0"/>
                <a:hlinkClick r:id="rId5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rgbClr val="FFFFFF"/>
                </a:solidFill>
                <a:latin typeface="Century Gothic" panose="020B0502020202020204" pitchFamily="34" charset="0"/>
                <a:hlinkClick r:id="rId5"/>
              </a:rPr>
              <a:t>STEAM Education Resources Sharing Scheme</a:t>
            </a:r>
            <a:endParaRPr lang="en-US" altLang="zh-TW" sz="1300" kern="20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603" y="6059409"/>
            <a:ext cx="654557" cy="6545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Shape and Area of Prototype</a:t>
            </a:r>
            <a:endParaRPr 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pic>
        <p:nvPicPr>
          <p:cNvPr id="4" name="Content Placeholder 9">
            <a:extLst>
              <a:ext uri="{FF2B5EF4-FFF2-40B4-BE49-F238E27FC236}">
                <a16:creationId xmlns:a16="http://schemas.microsoft.com/office/drawing/2014/main" id="{7574DAFD-E471-4EE9-B2A4-7E2B33645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21" y="2389744"/>
            <a:ext cx="3424686" cy="3372201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1"/>
          <a:stretch/>
        </p:blipFill>
        <p:spPr bwMode="auto">
          <a:xfrm>
            <a:off x="4839933" y="2389744"/>
            <a:ext cx="2975243" cy="335877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11"/>
          <p:cNvSpPr/>
          <p:nvPr/>
        </p:nvSpPr>
        <p:spPr>
          <a:xfrm>
            <a:off x="1130321" y="4755799"/>
            <a:ext cx="2088232" cy="2880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527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Calculating drag coefficient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557" y="1941689"/>
            <a:ext cx="10972800" cy="1060818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700" dirty="0">
                <a:solidFill>
                  <a:srgbClr val="14285A"/>
                </a:solidFill>
                <a:latin typeface="Myriad Pro" panose="020B0503030403020204" pitchFamily="34" charset="0"/>
                <a:ea typeface="Adobe 黑体 Std R" pitchFamily="34" charset="-128"/>
              </a:rPr>
              <a:t>Change of Subject to find the drag coefficient:</a:t>
            </a:r>
            <a:endParaRPr lang="en-US" sz="2700" dirty="0">
              <a:solidFill>
                <a:srgbClr val="14285A"/>
              </a:solidFill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986" y="2919813"/>
            <a:ext cx="2520280" cy="3409791"/>
          </a:xfrm>
          <a:prstGeom prst="rect">
            <a:avLst/>
          </a:prstGeom>
        </p:spPr>
      </p:pic>
      <p:pic>
        <p:nvPicPr>
          <p:cNvPr id="6" name="Content Placeholder 7">
            <a:extLst>
              <a:ext uri="{FF2B5EF4-FFF2-40B4-BE49-F238E27FC236}">
                <a16:creationId xmlns:a16="http://schemas.microsoft.com/office/drawing/2014/main" id="{73E237AC-8F49-4866-A443-35C543CD70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2" t="30226" r="19409" b="54661"/>
          <a:stretch/>
        </p:blipFill>
        <p:spPr>
          <a:xfrm>
            <a:off x="7926829" y="2091006"/>
            <a:ext cx="2131220" cy="82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514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 the solution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328" y="1649690"/>
            <a:ext cx="7815344" cy="451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13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 the Solution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1261145" y="2136041"/>
            <a:ext cx="9449375" cy="3879606"/>
            <a:chOff x="613056" y="1620442"/>
            <a:chExt cx="9449375" cy="3879606"/>
          </a:xfrm>
        </p:grpSpPr>
        <p:pic>
          <p:nvPicPr>
            <p:cNvPr id="5" name="Content Placeholder 7">
              <a:extLst>
                <a:ext uri="{FF2B5EF4-FFF2-40B4-BE49-F238E27FC236}">
                  <a16:creationId xmlns:a16="http://schemas.microsoft.com/office/drawing/2014/main" id="{DD0EFD23-C965-4D6E-843A-DC85FA09D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056" y="1620442"/>
              <a:ext cx="5832358" cy="3279104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6" name="Content Placeholder 10">
              <a:extLst>
                <a:ext uri="{FF2B5EF4-FFF2-40B4-BE49-F238E27FC236}">
                  <a16:creationId xmlns:a16="http://schemas.microsoft.com/office/drawing/2014/main" id="{FED52149-3E88-40F9-B64A-26312B1843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" t="10573" r="6844" b="29430"/>
            <a:stretch/>
          </p:blipFill>
          <p:spPr>
            <a:xfrm>
              <a:off x="6685913" y="1620442"/>
              <a:ext cx="3376518" cy="3879606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686206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 the Solution (example only)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graphicFrame>
        <p:nvGraphicFramePr>
          <p:cNvPr id="4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292157"/>
              </p:ext>
            </p:extLst>
          </p:nvPr>
        </p:nvGraphicFramePr>
        <p:xfrm>
          <a:off x="826265" y="2026428"/>
          <a:ext cx="9846284" cy="43891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03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3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2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2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205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205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2771">
                <a:tc gridSpan="7">
                  <a:txBody>
                    <a:bodyPr/>
                    <a:lstStyle/>
                    <a:p>
                      <a:r>
                        <a:rPr lang="en-US" sz="2000" dirty="0">
                          <a:latin typeface="Myriad Pro" pitchFamily="34" charset="0"/>
                        </a:rPr>
                        <a:t>Testing</a:t>
                      </a:r>
                      <a:r>
                        <a:rPr lang="en-US" sz="2000" baseline="0" dirty="0">
                          <a:latin typeface="Myriad Pro" pitchFamily="34" charset="0"/>
                        </a:rPr>
                        <a:t> and Record Keeping</a:t>
                      </a:r>
                      <a:endParaRPr lang="en-US" sz="2000" dirty="0">
                        <a:latin typeface="Myriad Pro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6266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Designer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Pre-testing</a:t>
                      </a:r>
                      <a:r>
                        <a:rPr lang="en-US" sz="2000" baseline="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 Data</a:t>
                      </a:r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Result by Wind Tunnel Testing System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Calculated by the Formula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626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Trial</a:t>
                      </a:r>
                      <a:r>
                        <a:rPr lang="en-US" sz="2000" baseline="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 No.</a:t>
                      </a:r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Wind Velocity (m/s)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Reference Area</a:t>
                      </a:r>
                      <a:r>
                        <a:rPr lang="en-US" sz="2000" baseline="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 (m</a:t>
                      </a:r>
                      <a:r>
                        <a:rPr lang="en-US" sz="2000" baseline="30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2</a:t>
                      </a:r>
                      <a:r>
                        <a:rPr lang="en-US" sz="2000" baseline="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)</a:t>
                      </a:r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Density of Fluid (kg/m</a:t>
                      </a:r>
                      <a:r>
                        <a:rPr lang="en-US" sz="2000" baseline="30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3</a:t>
                      </a:r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Force </a:t>
                      </a:r>
                      <a:r>
                        <a:rPr lang="en-US" sz="2000" baseline="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(N)</a:t>
                      </a:r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04040"/>
                          </a:solidFill>
                          <a:latin typeface="Myriad Pro" pitchFamily="34" charset="0"/>
                        </a:rPr>
                        <a:t>Drag Coefficient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358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latin typeface="Myriad Pro" pitchFamily="34" charset="0"/>
                        </a:rPr>
                        <a:t>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latin typeface="Myriad Pro" pitchFamily="34" charset="0"/>
                        </a:rPr>
                        <a:t>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latin typeface="Myriad Pro" pitchFamily="34" charset="0"/>
                        </a:rPr>
                        <a:t>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latin typeface="Myriad Pro" pitchFamily="34" charset="0"/>
                        </a:rPr>
                        <a:t>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latin typeface="Myriad Pro" pitchFamily="34" charset="0"/>
                        </a:rPr>
                        <a:t>xx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8358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358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8358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358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404040"/>
                        </a:solidFill>
                        <a:latin typeface="Myriad Pro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3306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/>
          <p:cNvSpPr txBox="1">
            <a:spLocks/>
          </p:cNvSpPr>
          <p:nvPr/>
        </p:nvSpPr>
        <p:spPr>
          <a:xfrm>
            <a:off x="372557" y="2772524"/>
            <a:ext cx="9200420" cy="1312953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3">
                    <a:lumMod val="75000"/>
                  </a:schemeClr>
                </a:solidFill>
                <a:latin typeface="+mj-lt"/>
                <a:ea typeface="Adobe 黑体 Std R" pitchFamily="34" charset="-128"/>
                <a:cs typeface="+mj-cs"/>
              </a:defRPr>
            </a:lvl1pPr>
          </a:lstStyle>
          <a:p>
            <a:r>
              <a:rPr lang="en-US" altLang="zh-TW"/>
              <a:t>Conclusion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20945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Engineering Design Process</a:t>
            </a:r>
          </a:p>
        </p:txBody>
      </p:sp>
      <p:graphicFrame>
        <p:nvGraphicFramePr>
          <p:cNvPr id="5" name="資料庫圖表 4"/>
          <p:cNvGraphicFramePr/>
          <p:nvPr>
            <p:extLst>
              <p:ext uri="{D42A27DB-BD31-4B8C-83A1-F6EECF244321}">
                <p14:modId xmlns:p14="http://schemas.microsoft.com/office/powerpoint/2010/main" val="784313923"/>
              </p:ext>
            </p:extLst>
          </p:nvPr>
        </p:nvGraphicFramePr>
        <p:xfrm>
          <a:off x="1237535" y="1606549"/>
          <a:ext cx="8572509" cy="4808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57214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Drag Force Equation</a:t>
            </a:r>
          </a:p>
        </p:txBody>
      </p:sp>
      <p:pic>
        <p:nvPicPr>
          <p:cNvPr id="5" name="Content Placeholder 9">
            <a:extLst>
              <a:ext uri="{FF2B5EF4-FFF2-40B4-BE49-F238E27FC236}">
                <a16:creationId xmlns:a16="http://schemas.microsoft.com/office/drawing/2014/main" id="{7574DAFD-E471-4EE9-B2A4-7E2B33645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61" y="1671370"/>
            <a:ext cx="3856180" cy="379708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055261" y="1671370"/>
            <a:ext cx="5310567" cy="3797082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u="sng" dirty="0">
                <a:solidFill>
                  <a:srgbClr val="14285A"/>
                </a:solidFill>
                <a:latin typeface="+mj-lt"/>
              </a:rPr>
              <a:t>STEAM Knowledge</a:t>
            </a:r>
          </a:p>
          <a:p>
            <a:pPr marL="0" indent="0">
              <a:buNone/>
            </a:pPr>
            <a:r>
              <a:rPr lang="en-US" sz="2800" dirty="0">
                <a:latin typeface="+mj-lt"/>
              </a:rPr>
              <a:t>Science</a:t>
            </a:r>
          </a:p>
          <a:p>
            <a:r>
              <a:rPr lang="en-US" sz="2800" dirty="0">
                <a:latin typeface="+mj-lt"/>
              </a:rPr>
              <a:t>Force: free-body diagram</a:t>
            </a:r>
          </a:p>
          <a:p>
            <a:r>
              <a:rPr lang="en-US" sz="2800" dirty="0">
                <a:latin typeface="+mj-lt"/>
              </a:rPr>
              <a:t>Kinematics: velocity</a:t>
            </a:r>
          </a:p>
          <a:p>
            <a:pPr marL="0" indent="0">
              <a:buNone/>
            </a:pPr>
            <a:r>
              <a:rPr lang="en-US" sz="2800" dirty="0">
                <a:latin typeface="+mj-lt"/>
              </a:rPr>
              <a:t>Mathematics:</a:t>
            </a:r>
          </a:p>
          <a:p>
            <a:r>
              <a:rPr lang="en-US" sz="2800" dirty="0">
                <a:latin typeface="+mj-lt"/>
              </a:rPr>
              <a:t>Substitution</a:t>
            </a:r>
          </a:p>
          <a:p>
            <a:r>
              <a:rPr lang="en-US" altLang="zh-HK" sz="2800" dirty="0">
                <a:latin typeface="+mj-lt"/>
              </a:rPr>
              <a:t>Area calculation</a:t>
            </a:r>
          </a:p>
        </p:txBody>
      </p:sp>
    </p:spTree>
    <p:extLst>
      <p:ext uri="{BB962C8B-B14F-4D97-AF65-F5344CB8AC3E}">
        <p14:creationId xmlns:p14="http://schemas.microsoft.com/office/powerpoint/2010/main" val="2219662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Go Against the Wind</a:t>
            </a:r>
            <a:br>
              <a:rPr lang="en-US" dirty="0"/>
            </a:br>
            <a:r>
              <a:rPr lang="en-US" dirty="0"/>
              <a:t>Learn from Trial and Error</a:t>
            </a:r>
          </a:p>
        </p:txBody>
      </p:sp>
      <p:grpSp>
        <p:nvGrpSpPr>
          <p:cNvPr id="10" name="群組 9"/>
          <p:cNvGrpSpPr/>
          <p:nvPr/>
        </p:nvGrpSpPr>
        <p:grpSpPr>
          <a:xfrm>
            <a:off x="2771034" y="983479"/>
            <a:ext cx="6649933" cy="5350383"/>
            <a:chOff x="2648939" y="983479"/>
            <a:chExt cx="6649933" cy="5350383"/>
          </a:xfrm>
        </p:grpSpPr>
        <p:sp>
          <p:nvSpPr>
            <p:cNvPr id="5" name="Content Placeholder 13"/>
            <p:cNvSpPr txBox="1">
              <a:spLocks/>
            </p:cNvSpPr>
            <p:nvPr/>
          </p:nvSpPr>
          <p:spPr>
            <a:xfrm>
              <a:off x="6072521" y="5781746"/>
              <a:ext cx="3138026" cy="396000"/>
            </a:xfrm>
            <a:prstGeom prst="rect">
              <a:avLst/>
            </a:prstGeom>
            <a:ln w="28575">
              <a:noFill/>
            </a:ln>
          </p:spPr>
          <p:txBody>
            <a:bodyPr/>
            <a:lstStyle>
              <a:lvl1pPr marL="457189" indent="-457189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90575" indent="-380990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3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523962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133547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131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352716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2800" u="sng" dirty="0">
                  <a:latin typeface="+mj-lt"/>
                </a:rPr>
                <a:t>Version 2</a:t>
              </a:r>
              <a:endParaRPr lang="en-US" sz="2800" dirty="0">
                <a:latin typeface="+mj-lt"/>
              </a:endParaRPr>
            </a:p>
            <a:p>
              <a:pPr marL="0" indent="0">
                <a:buFont typeface="Arial" panose="020B0604020202020204" pitchFamily="34" charset="0"/>
                <a:buNone/>
              </a:pPr>
              <a:endParaRPr lang="en-US" dirty="0"/>
            </a:p>
          </p:txBody>
        </p:sp>
        <p:pic>
          <p:nvPicPr>
            <p:cNvPr id="6" name="Picture 14">
              <a:extLst>
                <a:ext uri="{FF2B5EF4-FFF2-40B4-BE49-F238E27FC236}">
                  <a16:creationId xmlns:a16="http://schemas.microsoft.com/office/drawing/2014/main" id="{DD0EFD23-C965-4D6E-843A-DC85FA09D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2737" y="3178543"/>
              <a:ext cx="3266135" cy="1836307"/>
            </a:xfrm>
            <a:prstGeom prst="rect">
              <a:avLst/>
            </a:prstGeom>
          </p:spPr>
        </p:pic>
        <p:sp>
          <p:nvSpPr>
            <p:cNvPr id="7" name="Content Placeholder 13"/>
            <p:cNvSpPr txBox="1">
              <a:spLocks/>
            </p:cNvSpPr>
            <p:nvPr/>
          </p:nvSpPr>
          <p:spPr>
            <a:xfrm>
              <a:off x="2648939" y="5781746"/>
              <a:ext cx="3339194" cy="552116"/>
            </a:xfrm>
            <a:prstGeom prst="rect">
              <a:avLst/>
            </a:prstGeom>
            <a:ln w="28575">
              <a:noFill/>
            </a:ln>
          </p:spPr>
          <p:txBody>
            <a:bodyPr vert="horz" lIns="68580" tIns="34290" rIns="68580" bIns="34290" rtlCol="0">
              <a:normAutofit/>
            </a:bodyPr>
            <a:lstStyle>
              <a:lvl1pPr marL="257175" indent="-257175" algn="l" defTabSz="342900" rtl="0" eaLnBrk="1" latinLnBrk="0" hangingPunct="1">
                <a:spcBef>
                  <a:spcPts val="750"/>
                </a:spcBef>
                <a:spcAft>
                  <a:spcPts val="0"/>
                </a:spcAft>
                <a:buClr>
                  <a:schemeClr val="accent2"/>
                </a:buClr>
                <a:buSzPct val="100000"/>
                <a:buFontTx/>
                <a:buBlip>
                  <a:blip r:embed="rId3"/>
                </a:buBlip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  <a:ea typeface="+mn-ea"/>
                  <a:cs typeface="+mn-cs"/>
                </a:defRPr>
              </a:lvl1pPr>
              <a:lvl2pPr marL="557213" indent="-214313" algn="l" defTabSz="342900" rtl="0" eaLnBrk="1" latinLnBrk="0" hangingPunct="1">
                <a:spcBef>
                  <a:spcPts val="750"/>
                </a:spcBef>
                <a:spcAft>
                  <a:spcPts val="0"/>
                </a:spcAft>
                <a:buClr>
                  <a:schemeClr val="accent2"/>
                </a:buClr>
                <a:buSzPct val="100000"/>
                <a:buFontTx/>
                <a:buBlip>
                  <a:blip r:embed="rId4"/>
                </a:buBlip>
                <a:defRPr sz="15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  <a:ea typeface="+mn-ea"/>
                  <a:cs typeface="+mn-cs"/>
                </a:defRPr>
              </a:lvl2pPr>
              <a:lvl3pPr marL="857250" indent="-171450" algn="l" defTabSz="342900" rtl="0" eaLnBrk="1" latinLnBrk="0" hangingPunct="1">
                <a:spcBef>
                  <a:spcPts val="750"/>
                </a:spcBef>
                <a:spcAft>
                  <a:spcPts val="0"/>
                </a:spcAft>
                <a:buClr>
                  <a:schemeClr val="accent2"/>
                </a:buClr>
                <a:buSzPct val="100000"/>
                <a:buFontTx/>
                <a:buBlip>
                  <a:blip r:embed="rId5"/>
                </a:buBlip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  <a:ea typeface="+mn-ea"/>
                  <a:cs typeface="+mn-cs"/>
                </a:defRPr>
              </a:lvl3pPr>
              <a:lvl4pPr marL="1200150" indent="-171450" algn="l" defTabSz="342900" rtl="0" eaLnBrk="1" latinLnBrk="0" hangingPunct="1">
                <a:spcBef>
                  <a:spcPts val="750"/>
                </a:spcBef>
                <a:spcAft>
                  <a:spcPts val="0"/>
                </a:spcAft>
                <a:buClr>
                  <a:schemeClr val="accent2"/>
                </a:buClr>
                <a:buSzPct val="100000"/>
                <a:buFontTx/>
                <a:buBlip>
                  <a:blip r:embed="rId6"/>
                </a:buBlip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  <a:ea typeface="+mn-ea"/>
                  <a:cs typeface="+mn-cs"/>
                </a:defRPr>
              </a:lvl4pPr>
              <a:lvl5pPr marL="1543050" indent="-171450" algn="l" defTabSz="342900" rtl="0" eaLnBrk="1" latinLnBrk="0" hangingPunct="1">
                <a:spcBef>
                  <a:spcPts val="750"/>
                </a:spcBef>
                <a:spcAft>
                  <a:spcPts val="0"/>
                </a:spcAft>
                <a:buClr>
                  <a:schemeClr val="accent2"/>
                </a:buClr>
                <a:buSzPct val="100000"/>
                <a:buFontTx/>
                <a:buBlip>
                  <a:blip r:embed="rId7"/>
                </a:buBlip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  <a:ea typeface="+mn-ea"/>
                  <a:cs typeface="+mn-cs"/>
                </a:defRPr>
              </a:lvl5pPr>
              <a:lvl6pPr marL="1885950" indent="-171450" algn="l" defTabSz="342900" rtl="0" eaLnBrk="1" latinLnBrk="0" hangingPunct="1">
                <a:spcBef>
                  <a:spcPts val="75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9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342900" rtl="0" eaLnBrk="1" latinLnBrk="0" hangingPunct="1">
                <a:spcBef>
                  <a:spcPts val="75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9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342900" rtl="0" eaLnBrk="1" latinLnBrk="0" hangingPunct="1">
                <a:spcBef>
                  <a:spcPts val="75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9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342900" rtl="0" eaLnBrk="1" latinLnBrk="0" hangingPunct="1">
                <a:spcBef>
                  <a:spcPts val="75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9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Tx/>
                <a:buNone/>
              </a:pPr>
              <a:r>
                <a:rPr lang="en-US" sz="2800" u="sng" dirty="0"/>
                <a:t>Version 1</a:t>
              </a:r>
              <a:endParaRPr lang="en-US" sz="2800" dirty="0"/>
            </a:p>
            <a:p>
              <a:pPr marL="0" indent="0">
                <a:buFontTx/>
                <a:buNone/>
              </a:pPr>
              <a:endParaRPr lang="en-US" dirty="0"/>
            </a:p>
          </p:txBody>
        </p:sp>
        <p:pic>
          <p:nvPicPr>
            <p:cNvPr id="8" name="Content Placeholder 8">
              <a:extLst>
                <a:ext uri="{FF2B5EF4-FFF2-40B4-BE49-F238E27FC236}">
                  <a16:creationId xmlns:a16="http://schemas.microsoft.com/office/drawing/2014/main" id="{FC3CCE07-557E-46BD-8BA4-E67EA963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658574" y="3194581"/>
              <a:ext cx="3138488" cy="2344346"/>
            </a:xfrm>
            <a:prstGeom prst="rect">
              <a:avLst/>
            </a:prstGeom>
          </p:spPr>
        </p:pic>
        <p:pic>
          <p:nvPicPr>
            <p:cNvPr id="9" name="Picture 11">
              <a:extLst>
                <a:ext uri="{FF2B5EF4-FFF2-40B4-BE49-F238E27FC236}">
                  <a16:creationId xmlns:a16="http://schemas.microsoft.com/office/drawing/2014/main" id="{FED52149-3E88-40F9-B64A-26312B1843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" t="10573" r="6844" b="29430"/>
            <a:stretch/>
          </p:blipFill>
          <p:spPr>
            <a:xfrm>
              <a:off x="7549094" y="983479"/>
              <a:ext cx="1749778" cy="20070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8313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sp>
        <p:nvSpPr>
          <p:cNvPr id="5" name="標題 1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US" altLang="zh-TW" dirty="0"/>
              <a:t>Take home assignment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00295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By applying the concept of the engineering design process and the concept of aerodynamics, this unit introduces students to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build a prototype of a rocket car;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calculate the variables of the drag force formula;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conduct drag force testing using the wind tunnel testing system; and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record and report the testing results.</a:t>
            </a:r>
            <a:endParaRPr 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Objectives of Unit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39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Plot statistical graphs for unit 1 &amp; 2 results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18" y="1774176"/>
            <a:ext cx="11302964" cy="381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109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Statistical Diagram</a:t>
            </a:r>
            <a:br>
              <a:rPr lang="en-US" dirty="0"/>
            </a:br>
            <a:r>
              <a:rPr lang="en-US" dirty="0"/>
              <a:t>Plotting the Line Graph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372557" y="1941689"/>
            <a:ext cx="5577867" cy="409062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4285A"/>
                </a:solidFill>
              </a:rPr>
              <a:t>Plotting the Line Graph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14285A"/>
                </a:solidFill>
              </a:rPr>
              <a:t>Select “Insert”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14285A"/>
                </a:solidFill>
              </a:rPr>
              <a:t>Select “X Y (Scatter)”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14285A"/>
                </a:solidFill>
              </a:rPr>
              <a:t>Select “Line with Markers”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14285A"/>
                </a:solidFill>
              </a:rPr>
              <a:t>Table pops-up after the selection and fill the data for the line chart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14285A"/>
                </a:solidFill>
              </a:rPr>
              <a:t>Edit the title, x-axis title, y-axis title</a:t>
            </a:r>
          </a:p>
          <a:p>
            <a:endParaRPr lang="en-US" dirty="0">
              <a:solidFill>
                <a:srgbClr val="14285A"/>
              </a:solidFill>
            </a:endParaRPr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 rotWithShape="1">
          <a:blip r:embed="rId2"/>
          <a:srcRect b="29220"/>
          <a:stretch/>
        </p:blipFill>
        <p:spPr>
          <a:xfrm>
            <a:off x="6688554" y="752366"/>
            <a:ext cx="4804012" cy="3901414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3025" y="4869399"/>
            <a:ext cx="2099904" cy="172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713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/>
          <p:cNvSpPr txBox="1">
            <a:spLocks/>
          </p:cNvSpPr>
          <p:nvPr/>
        </p:nvSpPr>
        <p:spPr>
          <a:xfrm>
            <a:off x="372557" y="2772524"/>
            <a:ext cx="9200420" cy="1312953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3">
                    <a:lumMod val="75000"/>
                  </a:schemeClr>
                </a:solidFill>
                <a:latin typeface="+mj-lt"/>
                <a:ea typeface="Adobe 黑体 Std R" pitchFamily="34" charset="-128"/>
                <a:cs typeface="+mj-cs"/>
              </a:defRPr>
            </a:lvl1pPr>
          </a:lstStyle>
          <a:p>
            <a:r>
              <a:rPr lang="en-US" altLang="zh-TW"/>
              <a:t>Thank you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53215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700" dirty="0"/>
              <a:t>Recently, the boss is </a:t>
            </a:r>
            <a:r>
              <a:rPr lang="en-US" sz="2700" u="sng" dirty="0">
                <a:solidFill>
                  <a:srgbClr val="FF0000"/>
                </a:solidFill>
              </a:rPr>
              <a:t>not</a:t>
            </a:r>
            <a:r>
              <a:rPr lang="en-US" sz="2700" dirty="0"/>
              <a:t> happy about the design of the rocket cars and asks you to develop a better rocket car that will yield a lower drag coefficient by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700" dirty="0"/>
              <a:t>considering the effect of wind on the vehicle and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700" dirty="0"/>
              <a:t>conducting the drag force testing using the wind tunnel testing system.</a:t>
            </a:r>
          </a:p>
          <a:p>
            <a:endParaRPr 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Let’s continue your Engineer status.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253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Engineering Design Process</a:t>
            </a:r>
          </a:p>
        </p:txBody>
      </p:sp>
      <p:graphicFrame>
        <p:nvGraphicFramePr>
          <p:cNvPr id="4" name="資料庫圖表 3"/>
          <p:cNvGraphicFramePr/>
          <p:nvPr/>
        </p:nvGraphicFramePr>
        <p:xfrm>
          <a:off x="991518" y="1750321"/>
          <a:ext cx="8931550" cy="4245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34014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What are the Effects of Wind Force in Our Day to Day Life? </a:t>
            </a:r>
            <a:endParaRPr 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2933421" y="2828835"/>
            <a:ext cx="6325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How the components of the bodywork and shape of a vehicle influence fuel consumption</a:t>
            </a:r>
            <a:endParaRPr lang="en-US" sz="2400" dirty="0">
              <a:hlinkClick r:id="rId2"/>
            </a:endParaRPr>
          </a:p>
          <a:p>
            <a:r>
              <a:rPr lang="en-US" sz="2400" dirty="0">
                <a:hlinkClick r:id="rId2"/>
              </a:rPr>
              <a:t>https://www.youtube.com/watch?v=jOG6RSjIEEs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78294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So, what is your boss thinking of?</a:t>
            </a:r>
            <a:endParaRPr 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0488479"/>
              </p:ext>
            </p:extLst>
          </p:nvPr>
        </p:nvGraphicFramePr>
        <p:xfrm>
          <a:off x="0" y="1941513"/>
          <a:ext cx="11955439" cy="4203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24988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Wind Tunnel Testing System</a:t>
            </a:r>
            <a:endParaRPr 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pic>
        <p:nvPicPr>
          <p:cNvPr id="5" name="Content Placeholder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30" y="2021785"/>
            <a:ext cx="9085343" cy="4191171"/>
          </a:xfrm>
          <a:prstGeom prst="rect">
            <a:avLst/>
          </a:prstGeom>
        </p:spPr>
      </p:pic>
      <p:pic>
        <p:nvPicPr>
          <p:cNvPr id="6" name="Content Placeholder 7">
            <a:extLst>
              <a:ext uri="{FF2B5EF4-FFF2-40B4-BE49-F238E27FC236}">
                <a16:creationId xmlns:a16="http://schemas.microsoft.com/office/drawing/2014/main" id="{73E237AC-8F49-4866-A443-35C543CD70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72" b="46025"/>
          <a:stretch/>
        </p:blipFill>
        <p:spPr>
          <a:xfrm>
            <a:off x="9315751" y="2427809"/>
            <a:ext cx="2546468" cy="166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891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Streamline</a:t>
            </a:r>
            <a:endParaRPr 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506" y="1973994"/>
            <a:ext cx="9347200" cy="42037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326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Drag Force Equation</a:t>
            </a:r>
            <a:endParaRPr 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611" y="2235944"/>
            <a:ext cx="3815296" cy="246684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4867671-2367-4CB5-9559-B4EA9BF040A7}"/>
              </a:ext>
            </a:extLst>
          </p:cNvPr>
          <p:cNvGrpSpPr/>
          <p:nvPr/>
        </p:nvGrpSpPr>
        <p:grpSpPr>
          <a:xfrm>
            <a:off x="863881" y="2235945"/>
            <a:ext cx="3511046" cy="3457235"/>
            <a:chOff x="1456064" y="2235945"/>
            <a:chExt cx="3511046" cy="3457235"/>
          </a:xfrm>
        </p:grpSpPr>
        <p:pic>
          <p:nvPicPr>
            <p:cNvPr id="6" name="Content Placeholder 9">
              <a:extLst>
                <a:ext uri="{FF2B5EF4-FFF2-40B4-BE49-F238E27FC236}">
                  <a16:creationId xmlns:a16="http://schemas.microsoft.com/office/drawing/2014/main" id="{7574DAFD-E471-4EE9-B2A4-7E2B33645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6065" y="2235945"/>
              <a:ext cx="3511045" cy="3457235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8" name="Rectangle 6"/>
            <p:cNvSpPr/>
            <p:nvPr/>
          </p:nvSpPr>
          <p:spPr>
            <a:xfrm>
              <a:off x="1456064" y="4282007"/>
              <a:ext cx="2228831" cy="42078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504AB59B-D5D4-438A-81BE-7E528006F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591" y="1849938"/>
            <a:ext cx="2370582" cy="451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31AFCCC-FDD3-40D4-ACF2-4BBA73BBD4A2}"/>
              </a:ext>
            </a:extLst>
          </p:cNvPr>
          <p:cNvCxnSpPr/>
          <p:nvPr/>
        </p:nvCxnSpPr>
        <p:spPr>
          <a:xfrm flipH="1" flipV="1">
            <a:off x="3230880" y="4563291"/>
            <a:ext cx="2046514" cy="104502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78F3A14-978C-4601-8900-F1161F882177}"/>
              </a:ext>
            </a:extLst>
          </p:cNvPr>
          <p:cNvSpPr txBox="1"/>
          <p:nvPr/>
        </p:nvSpPr>
        <p:spPr>
          <a:xfrm>
            <a:off x="5277394" y="5423654"/>
            <a:ext cx="190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depends on shape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37446190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7">
      <a:dk1>
        <a:srgbClr val="14285A"/>
      </a:dk1>
      <a:lt1>
        <a:srgbClr val="14285A"/>
      </a:lt1>
      <a:dk2>
        <a:srgbClr val="E8E8E8"/>
      </a:dk2>
      <a:lt2>
        <a:srgbClr val="E8E8E8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0E554B"/>
      </a:hlink>
      <a:folHlink>
        <a:srgbClr val="0E554B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佈景主題">
  <a:themeElements>
    <a:clrScheme name="自訂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2101</TotalTime>
  <Words>470</Words>
  <Application>Microsoft Office PowerPoint</Application>
  <PresentationFormat>Widescreen</PresentationFormat>
  <Paragraphs>99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Century Gothic</vt:lpstr>
      <vt:lpstr>Myriad Pro</vt:lpstr>
      <vt:lpstr>Calibri Light</vt:lpstr>
      <vt:lpstr>Calibri</vt:lpstr>
      <vt:lpstr>Helvetica LT Std</vt:lpstr>
      <vt:lpstr>Arial</vt:lpstr>
      <vt:lpstr>Office 佈景主題</vt:lpstr>
      <vt:lpstr>1_Office 佈景主題</vt:lpstr>
      <vt:lpstr>Confusing the Wind</vt:lpstr>
      <vt:lpstr>Objectives of Unit 2</vt:lpstr>
      <vt:lpstr>Let’s continue your Engineer status.</vt:lpstr>
      <vt:lpstr>Engineering Design Process</vt:lpstr>
      <vt:lpstr>What are the Effects of Wind Force in Our Day to Day Life? </vt:lpstr>
      <vt:lpstr>So, what is your boss thinking of?</vt:lpstr>
      <vt:lpstr>Wind Tunnel Testing System</vt:lpstr>
      <vt:lpstr>Streamline</vt:lpstr>
      <vt:lpstr>Drag Force Equation</vt:lpstr>
      <vt:lpstr>Shape and Area of Prototype</vt:lpstr>
      <vt:lpstr>Calculating drag coefficient</vt:lpstr>
      <vt:lpstr>Test the solution</vt:lpstr>
      <vt:lpstr>Test the Solution</vt:lpstr>
      <vt:lpstr>Test the Solution (example only)</vt:lpstr>
      <vt:lpstr>PowerPoint Presentation</vt:lpstr>
      <vt:lpstr>Engineering Design Process</vt:lpstr>
      <vt:lpstr>Drag Force Equation</vt:lpstr>
      <vt:lpstr>Go Against the Wind Learn from Trial and Error</vt:lpstr>
      <vt:lpstr>Take home assignment</vt:lpstr>
      <vt:lpstr>Plot statistical graphs for unit 1 &amp; 2 results</vt:lpstr>
      <vt:lpstr>Statistical Diagram Plotting the Line Graph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kiwkwok</cp:lastModifiedBy>
  <cp:revision>238</cp:revision>
  <cp:lastPrinted>2020-08-10T03:09:59Z</cp:lastPrinted>
  <dcterms:created xsi:type="dcterms:W3CDTF">2018-09-13T08:27:05Z</dcterms:created>
  <dcterms:modified xsi:type="dcterms:W3CDTF">2024-03-25T08:01:01Z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