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72" r:id="rId1"/>
    <p:sldMasterId id="2147483693" r:id="rId2"/>
  </p:sldMasterIdLst>
  <p:notesMasterIdLst>
    <p:notesMasterId r:id="rId31"/>
  </p:notesMasterIdLst>
  <p:handoutMasterIdLst>
    <p:handoutMasterId r:id="rId32"/>
  </p:handoutMasterIdLst>
  <p:sldIdLst>
    <p:sldId id="276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91" r:id="rId18"/>
    <p:sldId id="292" r:id="rId19"/>
    <p:sldId id="293" r:id="rId20"/>
    <p:sldId id="294" r:id="rId21"/>
    <p:sldId id="295" r:id="rId22"/>
    <p:sldId id="296" r:id="rId23"/>
    <p:sldId id="297" r:id="rId24"/>
    <p:sldId id="298" r:id="rId25"/>
    <p:sldId id="304" r:id="rId26"/>
    <p:sldId id="300" r:id="rId27"/>
    <p:sldId id="301" r:id="rId28"/>
    <p:sldId id="303" r:id="rId29"/>
    <p:sldId id="302" r:id="rId30"/>
  </p:sldIdLst>
  <p:sldSz cx="12192000" cy="6858000"/>
  <p:notesSz cx="6797675" cy="9926638"/>
  <p:embeddedFontLs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Calibri Light" panose="020F0302020204030204" pitchFamily="34" charset="0"/>
      <p:regular r:id="rId37"/>
      <p:italic r:id="rId38"/>
    </p:embeddedFont>
    <p:embeddedFont>
      <p:font typeface="Cambria Math" panose="02040503050406030204" pitchFamily="18" charset="0"/>
      <p:regular r:id="rId39"/>
    </p:embeddedFont>
    <p:embeddedFont>
      <p:font typeface="Century Gothic" panose="020B0502020202020204" pitchFamily="34" charset="0"/>
      <p:regular r:id="rId40"/>
      <p:bold r:id="rId41"/>
      <p:italic r:id="rId42"/>
      <p:boldItalic r:id="rId43"/>
    </p:embeddedFont>
    <p:embeddedFont>
      <p:font typeface="Myriad Pro" panose="020B0503030403020204" charset="0"/>
      <p:regular r:id="rId44"/>
      <p:bold r:id="rId45"/>
      <p:italic r:id="rId46"/>
      <p:boldItalic r:id="rId47"/>
    </p:embeddedFont>
  </p:embeddedFontLst>
  <p:custDataLst>
    <p:tags r:id="rId48"/>
  </p:custData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79" userDrawn="1">
          <p15:clr>
            <a:srgbClr val="A4A3A4"/>
          </p15:clr>
        </p15:guide>
        <p15:guide id="2" pos="2161" userDrawn="1">
          <p15:clr>
            <a:srgbClr val="A4A3A4"/>
          </p15:clr>
        </p15:guide>
        <p15:guide id="3" orient="horz" pos="3127" userDrawn="1">
          <p15:clr>
            <a:srgbClr val="A4A3A4"/>
          </p15:clr>
        </p15:guide>
        <p15:guide id="4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itadmin" initials="i" lastIdx="1" clrIdx="0"/>
  <p:cmAuthor id="1" name="kiwkwok" initials="k" lastIdx="1" clrIdx="1">
    <p:extLst>
      <p:ext uri="{19B8F6BF-5375-455C-9EA6-DF929625EA0E}">
        <p15:presenceInfo xmlns:p15="http://schemas.microsoft.com/office/powerpoint/2012/main" userId="S::kiwkwok@live.hkmu.edu.hk::f8fcfeb7-6215-4710-ae9b-46389934d9d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6DBD31"/>
    <a:srgbClr val="40511A"/>
    <a:srgbClr val="BFE273"/>
    <a:srgbClr val="009900"/>
    <a:srgbClr val="155B13"/>
    <a:srgbClr val="234D8C"/>
    <a:srgbClr val="7E9DE2"/>
    <a:srgbClr val="7530AF"/>
    <a:srgbClr val="1A0C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29" autoAdjust="0"/>
    <p:restoredTop sz="95065" autoAdjust="0"/>
  </p:normalViewPr>
  <p:slideViewPr>
    <p:cSldViewPr snapToGrid="0" snapToObjects="1">
      <p:cViewPr varScale="1">
        <p:scale>
          <a:sx n="105" d="100"/>
          <a:sy n="105" d="100"/>
        </p:scale>
        <p:origin x="83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69" d="100"/>
          <a:sy n="69" d="100"/>
        </p:scale>
        <p:origin x="2394" y="48"/>
      </p:cViewPr>
      <p:guideLst>
        <p:guide orient="horz" pos="2879"/>
        <p:guide pos="2161"/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7.fntdata"/><Relationship Id="rId21" Type="http://schemas.openxmlformats.org/officeDocument/2006/relationships/slide" Target="slides/slide19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47" Type="http://schemas.openxmlformats.org/officeDocument/2006/relationships/font" Target="fonts/font15.fntdata"/><Relationship Id="rId50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handoutMaster" Target="handoutMasters/handout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font" Target="fonts/font13.fntdata"/><Relationship Id="rId53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4" Type="http://schemas.openxmlformats.org/officeDocument/2006/relationships/font" Target="fonts/font12.fntdata"/><Relationship Id="rId52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3.fntdata"/><Relationship Id="rId43" Type="http://schemas.openxmlformats.org/officeDocument/2006/relationships/font" Target="fonts/font11.fntdata"/><Relationship Id="rId48" Type="http://schemas.openxmlformats.org/officeDocument/2006/relationships/tags" Target="tags/tag1.xml"/><Relationship Id="rId8" Type="http://schemas.openxmlformats.org/officeDocument/2006/relationships/slide" Target="slides/slide6.xml"/><Relationship Id="rId51" Type="http://schemas.openxmlformats.org/officeDocument/2006/relationships/viewProps" Target="view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font" Target="fonts/font14.fntdata"/><Relationship Id="rId20" Type="http://schemas.openxmlformats.org/officeDocument/2006/relationships/slide" Target="slides/slide18.xml"/><Relationship Id="rId41" Type="http://schemas.openxmlformats.org/officeDocument/2006/relationships/font" Target="fonts/font9.fntdata"/><Relationship Id="rId54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4.fntdata"/><Relationship Id="rId49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ksfong" userId="826300d4-ad2d-4edf-afca-9163143bbe09" providerId="ADAL" clId="{B1C7ED7F-AC2B-479D-900B-20B9199B574F}"/>
    <pc:docChg chg="delSld">
      <pc:chgData name="eksfong" userId="826300d4-ad2d-4edf-afca-9163143bbe09" providerId="ADAL" clId="{B1C7ED7F-AC2B-479D-900B-20B9199B574F}" dt="2024-08-01T09:44:12.349" v="0" actId="47"/>
      <pc:docMkLst>
        <pc:docMk/>
      </pc:docMkLst>
      <pc:sldChg chg="del">
        <pc:chgData name="eksfong" userId="826300d4-ad2d-4edf-afca-9163143bbe09" providerId="ADAL" clId="{B1C7ED7F-AC2B-479D-900B-20B9199B574F}" dt="2024-08-01T09:44:12.349" v="0" actId="47"/>
        <pc:sldMkLst>
          <pc:docMk/>
          <pc:sldMk cId="1123840902" sldId="299"/>
        </pc:sldMkLst>
      </pc:sldChg>
    </pc:docChg>
  </pc:docChgLst>
  <pc:docChgLst>
    <pc:chgData name="anwchan" userId="S::anwchan@live.hkmu.edu.hk::93325d9b-dedd-4da0-9ac0-90fea1374569" providerId="AD" clId="Web-{6453919C-2CB3-6B9B-89B8-AE111080CBF4}"/>
    <pc:docChg chg="modSld">
      <pc:chgData name="anwchan" userId="S::anwchan@live.hkmu.edu.hk::93325d9b-dedd-4da0-9ac0-90fea1374569" providerId="AD" clId="Web-{6453919C-2CB3-6B9B-89B8-AE111080CBF4}" dt="2024-07-31T06:32:23.923" v="1"/>
      <pc:docMkLst>
        <pc:docMk/>
      </pc:docMkLst>
      <pc:sldChg chg="delSp modSp">
        <pc:chgData name="anwchan" userId="S::anwchan@live.hkmu.edu.hk::93325d9b-dedd-4da0-9ac0-90fea1374569" providerId="AD" clId="Web-{6453919C-2CB3-6B9B-89B8-AE111080CBF4}" dt="2024-07-31T06:32:23.923" v="1"/>
        <pc:sldMkLst>
          <pc:docMk/>
          <pc:sldMk cId="937486680" sldId="276"/>
        </pc:sldMkLst>
        <pc:spChg chg="del mod">
          <ac:chgData name="anwchan" userId="S::anwchan@live.hkmu.edu.hk::93325d9b-dedd-4da0-9ac0-90fea1374569" providerId="AD" clId="Web-{6453919C-2CB3-6B9B-89B8-AE111080CBF4}" dt="2024-07-31T06:32:23.923" v="1"/>
          <ac:spMkLst>
            <pc:docMk/>
            <pc:sldMk cId="937486680" sldId="276"/>
            <ac:spMk id="8" creationId="{00000000-0000-0000-0000-000000000000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E2B6EAD-1930-374D-B2E0-BF9465BAAF78}" type="doc">
      <dgm:prSet loTypeId="urn:microsoft.com/office/officeart/2005/8/layout/hierarchy1" loCatId="" qsTypeId="urn:microsoft.com/office/officeart/2005/8/quickstyle/3d3" qsCatId="3D" csTypeId="urn:microsoft.com/office/officeart/2005/8/colors/accent2_1" csCatId="accent2" phldr="1"/>
      <dgm:spPr/>
      <dgm:t>
        <a:bodyPr/>
        <a:lstStyle/>
        <a:p>
          <a:endParaRPr lang="en-GB"/>
        </a:p>
      </dgm:t>
    </dgm:pt>
    <dgm:pt modelId="{B8584387-8AB4-C94E-A383-161A13967697}">
      <dgm:prSet phldrT="[Text]" custT="1"/>
      <dgm:spPr/>
      <dgm:t>
        <a:bodyPr/>
        <a:lstStyle/>
        <a:p>
          <a:r>
            <a:rPr lang="en-US" sz="2800" u="none"/>
            <a:t>X-ray radiography using X-ray films</a:t>
          </a:r>
          <a:endParaRPr lang="en-GB" sz="2800" dirty="0"/>
        </a:p>
      </dgm:t>
    </dgm:pt>
    <dgm:pt modelId="{B1923A9A-9B75-5B48-82AF-04C1E9D85532}" type="parTrans" cxnId="{DF68CED1-0E5E-774F-A223-D0977F3C1B1D}">
      <dgm:prSet/>
      <dgm:spPr/>
      <dgm:t>
        <a:bodyPr/>
        <a:lstStyle/>
        <a:p>
          <a:endParaRPr lang="en-GB"/>
        </a:p>
      </dgm:t>
    </dgm:pt>
    <dgm:pt modelId="{8C9DFE93-C362-3D4E-ACD5-0949AF08C15F}" type="sibTrans" cxnId="{DF68CED1-0E5E-774F-A223-D0977F3C1B1D}">
      <dgm:prSet/>
      <dgm:spPr/>
      <dgm:t>
        <a:bodyPr/>
        <a:lstStyle/>
        <a:p>
          <a:endParaRPr lang="en-GB"/>
        </a:p>
      </dgm:t>
    </dgm:pt>
    <dgm:pt modelId="{F8E3A62E-A99B-E048-AB34-E2485D90D6F2}">
      <dgm:prSet phldrT="[Text]" custT="1"/>
      <dgm:spPr/>
      <dgm:t>
        <a:bodyPr/>
        <a:lstStyle/>
        <a:p>
          <a:r>
            <a:rPr lang="en-GB" sz="2800" dirty="0"/>
            <a:t>Image capture</a:t>
          </a:r>
        </a:p>
      </dgm:t>
    </dgm:pt>
    <dgm:pt modelId="{40E3EB3D-CE92-5B45-9E8A-02267E3DFDB7}" type="parTrans" cxnId="{33A7B7B4-ECB7-2B47-A0CD-1C26A52A0E72}">
      <dgm:prSet/>
      <dgm:spPr/>
      <dgm:t>
        <a:bodyPr/>
        <a:lstStyle/>
        <a:p>
          <a:endParaRPr lang="en-GB"/>
        </a:p>
      </dgm:t>
    </dgm:pt>
    <dgm:pt modelId="{3D997B57-3332-4246-8622-44DE299B9141}" type="sibTrans" cxnId="{33A7B7B4-ECB7-2B47-A0CD-1C26A52A0E72}">
      <dgm:prSet/>
      <dgm:spPr/>
      <dgm:t>
        <a:bodyPr/>
        <a:lstStyle/>
        <a:p>
          <a:endParaRPr lang="en-GB"/>
        </a:p>
      </dgm:t>
    </dgm:pt>
    <dgm:pt modelId="{90BCD9A2-D497-8C4F-933F-D57DBE798B5B}">
      <dgm:prSet phldrT="[Text]" custT="1"/>
      <dgm:spPr/>
      <dgm:t>
        <a:bodyPr/>
        <a:lstStyle/>
        <a:p>
          <a:r>
            <a:rPr lang="en-GB" sz="2800" dirty="0"/>
            <a:t>Image development</a:t>
          </a:r>
        </a:p>
      </dgm:t>
    </dgm:pt>
    <dgm:pt modelId="{8AA9E8AD-FE86-5748-BB8E-48CAE57388A9}" type="sibTrans" cxnId="{4AC5EA22-2703-F943-90CA-CC62D2C90B3B}">
      <dgm:prSet/>
      <dgm:spPr/>
      <dgm:t>
        <a:bodyPr/>
        <a:lstStyle/>
        <a:p>
          <a:endParaRPr lang="en-GB"/>
        </a:p>
      </dgm:t>
    </dgm:pt>
    <dgm:pt modelId="{D899010B-01C7-5744-A7F2-56A019A67455}" type="parTrans" cxnId="{4AC5EA22-2703-F943-90CA-CC62D2C90B3B}">
      <dgm:prSet/>
      <dgm:spPr/>
      <dgm:t>
        <a:bodyPr/>
        <a:lstStyle/>
        <a:p>
          <a:endParaRPr lang="en-GB"/>
        </a:p>
      </dgm:t>
    </dgm:pt>
    <dgm:pt modelId="{8337888D-284A-D240-9F06-64F5CBE50AD8}">
      <dgm:prSet custT="1"/>
      <dgm:spPr/>
      <dgm:t>
        <a:bodyPr/>
        <a:lstStyle/>
        <a:p>
          <a:r>
            <a:rPr lang="en-GB" sz="2800" dirty="0"/>
            <a:t>Development</a:t>
          </a:r>
        </a:p>
      </dgm:t>
    </dgm:pt>
    <dgm:pt modelId="{82CD892E-EC87-CB4A-BBFA-4623A8005969}" type="parTrans" cxnId="{E2F07C0D-C94D-A64A-90EF-EBD562E141F5}">
      <dgm:prSet/>
      <dgm:spPr/>
      <dgm:t>
        <a:bodyPr/>
        <a:lstStyle/>
        <a:p>
          <a:endParaRPr lang="en-GB"/>
        </a:p>
      </dgm:t>
    </dgm:pt>
    <dgm:pt modelId="{B5CF838B-8958-9845-B3A6-2B04C7B6FAD1}" type="sibTrans" cxnId="{E2F07C0D-C94D-A64A-90EF-EBD562E141F5}">
      <dgm:prSet/>
      <dgm:spPr/>
      <dgm:t>
        <a:bodyPr/>
        <a:lstStyle/>
        <a:p>
          <a:endParaRPr lang="en-GB"/>
        </a:p>
      </dgm:t>
    </dgm:pt>
    <dgm:pt modelId="{FB3E5D2F-6C93-A547-8475-E37107DF384F}">
      <dgm:prSet custT="1"/>
      <dgm:spPr/>
      <dgm:t>
        <a:bodyPr/>
        <a:lstStyle/>
        <a:p>
          <a:r>
            <a:rPr lang="en-GB" sz="2800" dirty="0"/>
            <a:t>Fixing</a:t>
          </a:r>
        </a:p>
      </dgm:t>
    </dgm:pt>
    <dgm:pt modelId="{6F4C6357-6688-F243-B869-F9D75855C003}" type="parTrans" cxnId="{8E21E7E6-5F34-244E-911E-C66649C5C79F}">
      <dgm:prSet/>
      <dgm:spPr/>
      <dgm:t>
        <a:bodyPr/>
        <a:lstStyle/>
        <a:p>
          <a:endParaRPr lang="en-GB"/>
        </a:p>
      </dgm:t>
    </dgm:pt>
    <dgm:pt modelId="{B14AC9BE-CFA6-3448-B7F9-07D1D9248F93}" type="sibTrans" cxnId="{8E21E7E6-5F34-244E-911E-C66649C5C79F}">
      <dgm:prSet/>
      <dgm:spPr/>
      <dgm:t>
        <a:bodyPr/>
        <a:lstStyle/>
        <a:p>
          <a:endParaRPr lang="en-GB"/>
        </a:p>
      </dgm:t>
    </dgm:pt>
    <dgm:pt modelId="{970F8E8A-E276-8B49-AE31-6DF92D6E6CC8}" type="pres">
      <dgm:prSet presAssocID="{4E2B6EAD-1930-374D-B2E0-BF9465BAAF78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388F255F-EE95-C047-BA51-F3749E7EC341}" type="pres">
      <dgm:prSet presAssocID="{B8584387-8AB4-C94E-A383-161A13967697}" presName="hierRoot1" presStyleCnt="0"/>
      <dgm:spPr/>
    </dgm:pt>
    <dgm:pt modelId="{3C913FB9-563F-E94C-870B-157C8D56E5B6}" type="pres">
      <dgm:prSet presAssocID="{B8584387-8AB4-C94E-A383-161A13967697}" presName="composite" presStyleCnt="0"/>
      <dgm:spPr/>
    </dgm:pt>
    <dgm:pt modelId="{1A3A4BAA-7435-6D43-90FC-14C9BEE143E0}" type="pres">
      <dgm:prSet presAssocID="{B8584387-8AB4-C94E-A383-161A13967697}" presName="background" presStyleLbl="node0" presStyleIdx="0" presStyleCnt="1"/>
      <dgm:spPr/>
    </dgm:pt>
    <dgm:pt modelId="{66D2277A-BA62-A641-9BB3-6A1899113C1E}" type="pres">
      <dgm:prSet presAssocID="{B8584387-8AB4-C94E-A383-161A13967697}" presName="text" presStyleLbl="fgAcc0" presStyleIdx="0" presStyleCnt="1" custScaleX="145703">
        <dgm:presLayoutVars>
          <dgm:chPref val="3"/>
        </dgm:presLayoutVars>
      </dgm:prSet>
      <dgm:spPr/>
    </dgm:pt>
    <dgm:pt modelId="{5FDDDCDC-4C7F-514A-8ED2-D89B2CC29C7A}" type="pres">
      <dgm:prSet presAssocID="{B8584387-8AB4-C94E-A383-161A13967697}" presName="hierChild2" presStyleCnt="0"/>
      <dgm:spPr/>
    </dgm:pt>
    <dgm:pt modelId="{BA00054A-D8FD-C74A-80D5-0D77980AC26D}" type="pres">
      <dgm:prSet presAssocID="{40E3EB3D-CE92-5B45-9E8A-02267E3DFDB7}" presName="Name10" presStyleLbl="parChTrans1D2" presStyleIdx="0" presStyleCnt="2"/>
      <dgm:spPr/>
    </dgm:pt>
    <dgm:pt modelId="{69C5ADE0-D091-924E-8AA6-D0DC54B1D1C8}" type="pres">
      <dgm:prSet presAssocID="{F8E3A62E-A99B-E048-AB34-E2485D90D6F2}" presName="hierRoot2" presStyleCnt="0"/>
      <dgm:spPr/>
    </dgm:pt>
    <dgm:pt modelId="{3F812442-4C01-AB40-821B-4F5F3535557E}" type="pres">
      <dgm:prSet presAssocID="{F8E3A62E-A99B-E048-AB34-E2485D90D6F2}" presName="composite2" presStyleCnt="0"/>
      <dgm:spPr/>
    </dgm:pt>
    <dgm:pt modelId="{A826317A-5EF5-A84B-A68B-F2B199BBAFD8}" type="pres">
      <dgm:prSet presAssocID="{F8E3A62E-A99B-E048-AB34-E2485D90D6F2}" presName="background2" presStyleLbl="node2" presStyleIdx="0" presStyleCnt="2"/>
      <dgm:spPr/>
    </dgm:pt>
    <dgm:pt modelId="{1096C763-0B02-BF41-96DE-C82F239733D7}" type="pres">
      <dgm:prSet presAssocID="{F8E3A62E-A99B-E048-AB34-E2485D90D6F2}" presName="text2" presStyleLbl="fgAcc2" presStyleIdx="0" presStyleCnt="2">
        <dgm:presLayoutVars>
          <dgm:chPref val="3"/>
        </dgm:presLayoutVars>
      </dgm:prSet>
      <dgm:spPr/>
    </dgm:pt>
    <dgm:pt modelId="{6D91DFF7-1292-CA49-91B9-D64F3964FCF4}" type="pres">
      <dgm:prSet presAssocID="{F8E3A62E-A99B-E048-AB34-E2485D90D6F2}" presName="hierChild3" presStyleCnt="0"/>
      <dgm:spPr/>
    </dgm:pt>
    <dgm:pt modelId="{AAF88BCC-8597-C74B-9AC1-1704BC87B8F1}" type="pres">
      <dgm:prSet presAssocID="{D899010B-01C7-5744-A7F2-56A019A67455}" presName="Name10" presStyleLbl="parChTrans1D2" presStyleIdx="1" presStyleCnt="2"/>
      <dgm:spPr/>
    </dgm:pt>
    <dgm:pt modelId="{433EFC4A-F333-2D43-B9EC-75532FF5AF77}" type="pres">
      <dgm:prSet presAssocID="{90BCD9A2-D497-8C4F-933F-D57DBE798B5B}" presName="hierRoot2" presStyleCnt="0"/>
      <dgm:spPr/>
    </dgm:pt>
    <dgm:pt modelId="{46F6497B-54B6-DF4D-A89E-4CB20B89E5C6}" type="pres">
      <dgm:prSet presAssocID="{90BCD9A2-D497-8C4F-933F-D57DBE798B5B}" presName="composite2" presStyleCnt="0"/>
      <dgm:spPr/>
    </dgm:pt>
    <dgm:pt modelId="{608A91BC-5EA9-074E-8688-7077BA7A02C2}" type="pres">
      <dgm:prSet presAssocID="{90BCD9A2-D497-8C4F-933F-D57DBE798B5B}" presName="background2" presStyleLbl="node2" presStyleIdx="1" presStyleCnt="2"/>
      <dgm:spPr/>
    </dgm:pt>
    <dgm:pt modelId="{967BC13E-8E9F-8A41-9900-C4B33F800369}" type="pres">
      <dgm:prSet presAssocID="{90BCD9A2-D497-8C4F-933F-D57DBE798B5B}" presName="text2" presStyleLbl="fgAcc2" presStyleIdx="1" presStyleCnt="2" custScaleX="133600">
        <dgm:presLayoutVars>
          <dgm:chPref val="3"/>
        </dgm:presLayoutVars>
      </dgm:prSet>
      <dgm:spPr/>
    </dgm:pt>
    <dgm:pt modelId="{B87C8454-F1B5-BA4E-91CA-86F8306983F3}" type="pres">
      <dgm:prSet presAssocID="{90BCD9A2-D497-8C4F-933F-D57DBE798B5B}" presName="hierChild3" presStyleCnt="0"/>
      <dgm:spPr/>
    </dgm:pt>
    <dgm:pt modelId="{5B2BDF26-E918-884B-8634-D9E6D31E4E49}" type="pres">
      <dgm:prSet presAssocID="{82CD892E-EC87-CB4A-BBFA-4623A8005969}" presName="Name17" presStyleLbl="parChTrans1D3" presStyleIdx="0" presStyleCnt="2"/>
      <dgm:spPr/>
    </dgm:pt>
    <dgm:pt modelId="{AF4EA4F6-C19A-0943-B442-6B09F3EDCA5F}" type="pres">
      <dgm:prSet presAssocID="{8337888D-284A-D240-9F06-64F5CBE50AD8}" presName="hierRoot3" presStyleCnt="0"/>
      <dgm:spPr/>
    </dgm:pt>
    <dgm:pt modelId="{D70866E7-42AE-C244-B6E8-058C8B51474E}" type="pres">
      <dgm:prSet presAssocID="{8337888D-284A-D240-9F06-64F5CBE50AD8}" presName="composite3" presStyleCnt="0"/>
      <dgm:spPr/>
    </dgm:pt>
    <dgm:pt modelId="{3BB4A003-94A1-184F-983E-4F80747777D3}" type="pres">
      <dgm:prSet presAssocID="{8337888D-284A-D240-9F06-64F5CBE50AD8}" presName="background3" presStyleLbl="node3" presStyleIdx="0" presStyleCnt="2"/>
      <dgm:spPr/>
    </dgm:pt>
    <dgm:pt modelId="{E44ABDBB-BFC9-8D43-BB30-5A88C9CD6D36}" type="pres">
      <dgm:prSet presAssocID="{8337888D-284A-D240-9F06-64F5CBE50AD8}" presName="text3" presStyleLbl="fgAcc3" presStyleIdx="0" presStyleCnt="2" custScaleX="117702">
        <dgm:presLayoutVars>
          <dgm:chPref val="3"/>
        </dgm:presLayoutVars>
      </dgm:prSet>
      <dgm:spPr/>
    </dgm:pt>
    <dgm:pt modelId="{51706511-3CD6-BD45-8E47-105FA45341D2}" type="pres">
      <dgm:prSet presAssocID="{8337888D-284A-D240-9F06-64F5CBE50AD8}" presName="hierChild4" presStyleCnt="0"/>
      <dgm:spPr/>
    </dgm:pt>
    <dgm:pt modelId="{9826F5B3-E823-C240-8C8A-23D751C9051C}" type="pres">
      <dgm:prSet presAssocID="{6F4C6357-6688-F243-B869-F9D75855C003}" presName="Name17" presStyleLbl="parChTrans1D3" presStyleIdx="1" presStyleCnt="2"/>
      <dgm:spPr/>
    </dgm:pt>
    <dgm:pt modelId="{3D46F3B0-7336-3E49-BF7D-9DA1FE3AA45F}" type="pres">
      <dgm:prSet presAssocID="{FB3E5D2F-6C93-A547-8475-E37107DF384F}" presName="hierRoot3" presStyleCnt="0"/>
      <dgm:spPr/>
    </dgm:pt>
    <dgm:pt modelId="{72E38728-26D8-DB4E-9CA9-8AE39C242A7A}" type="pres">
      <dgm:prSet presAssocID="{FB3E5D2F-6C93-A547-8475-E37107DF384F}" presName="composite3" presStyleCnt="0"/>
      <dgm:spPr/>
    </dgm:pt>
    <dgm:pt modelId="{86BE9116-5F9A-5A4D-BF19-14CF8117B487}" type="pres">
      <dgm:prSet presAssocID="{FB3E5D2F-6C93-A547-8475-E37107DF384F}" presName="background3" presStyleLbl="node3" presStyleIdx="1" presStyleCnt="2"/>
      <dgm:spPr/>
    </dgm:pt>
    <dgm:pt modelId="{6387E553-A336-A849-873A-515E2A7D2A89}" type="pres">
      <dgm:prSet presAssocID="{FB3E5D2F-6C93-A547-8475-E37107DF384F}" presName="text3" presStyleLbl="fgAcc3" presStyleIdx="1" presStyleCnt="2">
        <dgm:presLayoutVars>
          <dgm:chPref val="3"/>
        </dgm:presLayoutVars>
      </dgm:prSet>
      <dgm:spPr/>
    </dgm:pt>
    <dgm:pt modelId="{BADE5DBA-BE14-4D40-AD40-1BC3DDB95E86}" type="pres">
      <dgm:prSet presAssocID="{FB3E5D2F-6C93-A547-8475-E37107DF384F}" presName="hierChild4" presStyleCnt="0"/>
      <dgm:spPr/>
    </dgm:pt>
  </dgm:ptLst>
  <dgm:cxnLst>
    <dgm:cxn modelId="{5C664000-B74A-6F4D-A2BD-641519823621}" type="presOf" srcId="{8337888D-284A-D240-9F06-64F5CBE50AD8}" destId="{E44ABDBB-BFC9-8D43-BB30-5A88C9CD6D36}" srcOrd="0" destOrd="0" presId="urn:microsoft.com/office/officeart/2005/8/layout/hierarchy1"/>
    <dgm:cxn modelId="{E2F07C0D-C94D-A64A-90EF-EBD562E141F5}" srcId="{90BCD9A2-D497-8C4F-933F-D57DBE798B5B}" destId="{8337888D-284A-D240-9F06-64F5CBE50AD8}" srcOrd="0" destOrd="0" parTransId="{82CD892E-EC87-CB4A-BBFA-4623A8005969}" sibTransId="{B5CF838B-8958-9845-B3A6-2B04C7B6FAD1}"/>
    <dgm:cxn modelId="{4AC5EA22-2703-F943-90CA-CC62D2C90B3B}" srcId="{B8584387-8AB4-C94E-A383-161A13967697}" destId="{90BCD9A2-D497-8C4F-933F-D57DBE798B5B}" srcOrd="1" destOrd="0" parTransId="{D899010B-01C7-5744-A7F2-56A019A67455}" sibTransId="{8AA9E8AD-FE86-5748-BB8E-48CAE57388A9}"/>
    <dgm:cxn modelId="{BED7D94A-ABF2-1F49-BA20-6405CBD2079C}" type="presOf" srcId="{82CD892E-EC87-CB4A-BBFA-4623A8005969}" destId="{5B2BDF26-E918-884B-8634-D9E6D31E4E49}" srcOrd="0" destOrd="0" presId="urn:microsoft.com/office/officeart/2005/8/layout/hierarchy1"/>
    <dgm:cxn modelId="{944EEF6A-7A62-D245-92ED-E0C1AF83DE4C}" type="presOf" srcId="{6F4C6357-6688-F243-B869-F9D75855C003}" destId="{9826F5B3-E823-C240-8C8A-23D751C9051C}" srcOrd="0" destOrd="0" presId="urn:microsoft.com/office/officeart/2005/8/layout/hierarchy1"/>
    <dgm:cxn modelId="{BB29EC6C-D045-B649-9389-497788E28BBC}" type="presOf" srcId="{FB3E5D2F-6C93-A547-8475-E37107DF384F}" destId="{6387E553-A336-A849-873A-515E2A7D2A89}" srcOrd="0" destOrd="0" presId="urn:microsoft.com/office/officeart/2005/8/layout/hierarchy1"/>
    <dgm:cxn modelId="{5CCA077A-90E4-0E41-84FD-DCC22703EF06}" type="presOf" srcId="{D899010B-01C7-5744-A7F2-56A019A67455}" destId="{AAF88BCC-8597-C74B-9AC1-1704BC87B8F1}" srcOrd="0" destOrd="0" presId="urn:microsoft.com/office/officeart/2005/8/layout/hierarchy1"/>
    <dgm:cxn modelId="{8A4791AB-7F4A-E942-AFF1-A28F30C60BCC}" type="presOf" srcId="{B8584387-8AB4-C94E-A383-161A13967697}" destId="{66D2277A-BA62-A641-9BB3-6A1899113C1E}" srcOrd="0" destOrd="0" presId="urn:microsoft.com/office/officeart/2005/8/layout/hierarchy1"/>
    <dgm:cxn modelId="{8D484DAF-57F0-E742-9343-133EB4016045}" type="presOf" srcId="{40E3EB3D-CE92-5B45-9E8A-02267E3DFDB7}" destId="{BA00054A-D8FD-C74A-80D5-0D77980AC26D}" srcOrd="0" destOrd="0" presId="urn:microsoft.com/office/officeart/2005/8/layout/hierarchy1"/>
    <dgm:cxn modelId="{33A7B7B4-ECB7-2B47-A0CD-1C26A52A0E72}" srcId="{B8584387-8AB4-C94E-A383-161A13967697}" destId="{F8E3A62E-A99B-E048-AB34-E2485D90D6F2}" srcOrd="0" destOrd="0" parTransId="{40E3EB3D-CE92-5B45-9E8A-02267E3DFDB7}" sibTransId="{3D997B57-3332-4246-8622-44DE299B9141}"/>
    <dgm:cxn modelId="{DF68CED1-0E5E-774F-A223-D0977F3C1B1D}" srcId="{4E2B6EAD-1930-374D-B2E0-BF9465BAAF78}" destId="{B8584387-8AB4-C94E-A383-161A13967697}" srcOrd="0" destOrd="0" parTransId="{B1923A9A-9B75-5B48-82AF-04C1E9D85532}" sibTransId="{8C9DFE93-C362-3D4E-ACD5-0949AF08C15F}"/>
    <dgm:cxn modelId="{096FD2D2-52FB-0549-AE57-2555BCE161A8}" type="presOf" srcId="{F8E3A62E-A99B-E048-AB34-E2485D90D6F2}" destId="{1096C763-0B02-BF41-96DE-C82F239733D7}" srcOrd="0" destOrd="0" presId="urn:microsoft.com/office/officeart/2005/8/layout/hierarchy1"/>
    <dgm:cxn modelId="{7F3E63DF-1F95-6E45-AD4C-DFAC04C8A7C5}" type="presOf" srcId="{90BCD9A2-D497-8C4F-933F-D57DBE798B5B}" destId="{967BC13E-8E9F-8A41-9900-C4B33F800369}" srcOrd="0" destOrd="0" presId="urn:microsoft.com/office/officeart/2005/8/layout/hierarchy1"/>
    <dgm:cxn modelId="{8E21E7E6-5F34-244E-911E-C66649C5C79F}" srcId="{90BCD9A2-D497-8C4F-933F-D57DBE798B5B}" destId="{FB3E5D2F-6C93-A547-8475-E37107DF384F}" srcOrd="1" destOrd="0" parTransId="{6F4C6357-6688-F243-B869-F9D75855C003}" sibTransId="{B14AC9BE-CFA6-3448-B7F9-07D1D9248F93}"/>
    <dgm:cxn modelId="{2A1474F8-4E2F-884C-8B1C-167FC7B4BBA4}" type="presOf" srcId="{4E2B6EAD-1930-374D-B2E0-BF9465BAAF78}" destId="{970F8E8A-E276-8B49-AE31-6DF92D6E6CC8}" srcOrd="0" destOrd="0" presId="urn:microsoft.com/office/officeart/2005/8/layout/hierarchy1"/>
    <dgm:cxn modelId="{41A53086-11DE-1F49-87FD-B4A9B52B2836}" type="presParOf" srcId="{970F8E8A-E276-8B49-AE31-6DF92D6E6CC8}" destId="{388F255F-EE95-C047-BA51-F3749E7EC341}" srcOrd="0" destOrd="0" presId="urn:microsoft.com/office/officeart/2005/8/layout/hierarchy1"/>
    <dgm:cxn modelId="{83245586-A952-3047-8F2C-BDB14B19F9E8}" type="presParOf" srcId="{388F255F-EE95-C047-BA51-F3749E7EC341}" destId="{3C913FB9-563F-E94C-870B-157C8D56E5B6}" srcOrd="0" destOrd="0" presId="urn:microsoft.com/office/officeart/2005/8/layout/hierarchy1"/>
    <dgm:cxn modelId="{34DB8E20-E27F-9247-8487-3332F5201C60}" type="presParOf" srcId="{3C913FB9-563F-E94C-870B-157C8D56E5B6}" destId="{1A3A4BAA-7435-6D43-90FC-14C9BEE143E0}" srcOrd="0" destOrd="0" presId="urn:microsoft.com/office/officeart/2005/8/layout/hierarchy1"/>
    <dgm:cxn modelId="{7F0F7A09-6F72-FD42-A36A-4B17992CE6DD}" type="presParOf" srcId="{3C913FB9-563F-E94C-870B-157C8D56E5B6}" destId="{66D2277A-BA62-A641-9BB3-6A1899113C1E}" srcOrd="1" destOrd="0" presId="urn:microsoft.com/office/officeart/2005/8/layout/hierarchy1"/>
    <dgm:cxn modelId="{80CF5D97-9058-3943-BFAF-1C4FC27CDC0F}" type="presParOf" srcId="{388F255F-EE95-C047-BA51-F3749E7EC341}" destId="{5FDDDCDC-4C7F-514A-8ED2-D89B2CC29C7A}" srcOrd="1" destOrd="0" presId="urn:microsoft.com/office/officeart/2005/8/layout/hierarchy1"/>
    <dgm:cxn modelId="{0FD70AAF-3481-D841-8F95-8FAB4B15512C}" type="presParOf" srcId="{5FDDDCDC-4C7F-514A-8ED2-D89B2CC29C7A}" destId="{BA00054A-D8FD-C74A-80D5-0D77980AC26D}" srcOrd="0" destOrd="0" presId="urn:microsoft.com/office/officeart/2005/8/layout/hierarchy1"/>
    <dgm:cxn modelId="{3F8B97A6-004D-7448-8B7F-9F70C81E5C74}" type="presParOf" srcId="{5FDDDCDC-4C7F-514A-8ED2-D89B2CC29C7A}" destId="{69C5ADE0-D091-924E-8AA6-D0DC54B1D1C8}" srcOrd="1" destOrd="0" presId="urn:microsoft.com/office/officeart/2005/8/layout/hierarchy1"/>
    <dgm:cxn modelId="{76A4A720-3BFF-4F4B-BD63-30E613E73292}" type="presParOf" srcId="{69C5ADE0-D091-924E-8AA6-D0DC54B1D1C8}" destId="{3F812442-4C01-AB40-821B-4F5F3535557E}" srcOrd="0" destOrd="0" presId="urn:microsoft.com/office/officeart/2005/8/layout/hierarchy1"/>
    <dgm:cxn modelId="{29CD493E-A316-8747-8510-FBF707C4A7F2}" type="presParOf" srcId="{3F812442-4C01-AB40-821B-4F5F3535557E}" destId="{A826317A-5EF5-A84B-A68B-F2B199BBAFD8}" srcOrd="0" destOrd="0" presId="urn:microsoft.com/office/officeart/2005/8/layout/hierarchy1"/>
    <dgm:cxn modelId="{07938F4C-8C60-6D4D-90B6-D5065C380873}" type="presParOf" srcId="{3F812442-4C01-AB40-821B-4F5F3535557E}" destId="{1096C763-0B02-BF41-96DE-C82F239733D7}" srcOrd="1" destOrd="0" presId="urn:microsoft.com/office/officeart/2005/8/layout/hierarchy1"/>
    <dgm:cxn modelId="{FA51DE62-F9D3-7A40-B0EA-CEB36492401F}" type="presParOf" srcId="{69C5ADE0-D091-924E-8AA6-D0DC54B1D1C8}" destId="{6D91DFF7-1292-CA49-91B9-D64F3964FCF4}" srcOrd="1" destOrd="0" presId="urn:microsoft.com/office/officeart/2005/8/layout/hierarchy1"/>
    <dgm:cxn modelId="{1EA9F592-218E-E64A-B064-7AF3FADC2BDF}" type="presParOf" srcId="{5FDDDCDC-4C7F-514A-8ED2-D89B2CC29C7A}" destId="{AAF88BCC-8597-C74B-9AC1-1704BC87B8F1}" srcOrd="2" destOrd="0" presId="urn:microsoft.com/office/officeart/2005/8/layout/hierarchy1"/>
    <dgm:cxn modelId="{71B7D31B-E748-4E40-A7A1-9C974A97285F}" type="presParOf" srcId="{5FDDDCDC-4C7F-514A-8ED2-D89B2CC29C7A}" destId="{433EFC4A-F333-2D43-B9EC-75532FF5AF77}" srcOrd="3" destOrd="0" presId="urn:microsoft.com/office/officeart/2005/8/layout/hierarchy1"/>
    <dgm:cxn modelId="{3D122407-7259-1845-B394-9EB176DC2A5A}" type="presParOf" srcId="{433EFC4A-F333-2D43-B9EC-75532FF5AF77}" destId="{46F6497B-54B6-DF4D-A89E-4CB20B89E5C6}" srcOrd="0" destOrd="0" presId="urn:microsoft.com/office/officeart/2005/8/layout/hierarchy1"/>
    <dgm:cxn modelId="{57F8657A-5E77-E242-A4C3-582C8C2143FC}" type="presParOf" srcId="{46F6497B-54B6-DF4D-A89E-4CB20B89E5C6}" destId="{608A91BC-5EA9-074E-8688-7077BA7A02C2}" srcOrd="0" destOrd="0" presId="urn:microsoft.com/office/officeart/2005/8/layout/hierarchy1"/>
    <dgm:cxn modelId="{4D16644E-A023-1541-A1D4-99C444D30372}" type="presParOf" srcId="{46F6497B-54B6-DF4D-A89E-4CB20B89E5C6}" destId="{967BC13E-8E9F-8A41-9900-C4B33F800369}" srcOrd="1" destOrd="0" presId="urn:microsoft.com/office/officeart/2005/8/layout/hierarchy1"/>
    <dgm:cxn modelId="{623018F5-02E8-0A40-9C15-D4612327C9DD}" type="presParOf" srcId="{433EFC4A-F333-2D43-B9EC-75532FF5AF77}" destId="{B87C8454-F1B5-BA4E-91CA-86F8306983F3}" srcOrd="1" destOrd="0" presId="urn:microsoft.com/office/officeart/2005/8/layout/hierarchy1"/>
    <dgm:cxn modelId="{ED82F449-9ADD-0D47-BC63-FDD1676F334E}" type="presParOf" srcId="{B87C8454-F1B5-BA4E-91CA-86F8306983F3}" destId="{5B2BDF26-E918-884B-8634-D9E6D31E4E49}" srcOrd="0" destOrd="0" presId="urn:microsoft.com/office/officeart/2005/8/layout/hierarchy1"/>
    <dgm:cxn modelId="{A3C31C51-52A5-B74C-935B-BD8A0D38AE5D}" type="presParOf" srcId="{B87C8454-F1B5-BA4E-91CA-86F8306983F3}" destId="{AF4EA4F6-C19A-0943-B442-6B09F3EDCA5F}" srcOrd="1" destOrd="0" presId="urn:microsoft.com/office/officeart/2005/8/layout/hierarchy1"/>
    <dgm:cxn modelId="{BECE98B0-CF52-F54B-A069-65D731317E73}" type="presParOf" srcId="{AF4EA4F6-C19A-0943-B442-6B09F3EDCA5F}" destId="{D70866E7-42AE-C244-B6E8-058C8B51474E}" srcOrd="0" destOrd="0" presId="urn:microsoft.com/office/officeart/2005/8/layout/hierarchy1"/>
    <dgm:cxn modelId="{71845EB0-6EE2-7E4C-A046-F703DB531C0B}" type="presParOf" srcId="{D70866E7-42AE-C244-B6E8-058C8B51474E}" destId="{3BB4A003-94A1-184F-983E-4F80747777D3}" srcOrd="0" destOrd="0" presId="urn:microsoft.com/office/officeart/2005/8/layout/hierarchy1"/>
    <dgm:cxn modelId="{8659EA7F-71BD-D741-96AF-36C963CBEE44}" type="presParOf" srcId="{D70866E7-42AE-C244-B6E8-058C8B51474E}" destId="{E44ABDBB-BFC9-8D43-BB30-5A88C9CD6D36}" srcOrd="1" destOrd="0" presId="urn:microsoft.com/office/officeart/2005/8/layout/hierarchy1"/>
    <dgm:cxn modelId="{AE1EC419-82CA-0043-8FC3-C1AF17589B4B}" type="presParOf" srcId="{AF4EA4F6-C19A-0943-B442-6B09F3EDCA5F}" destId="{51706511-3CD6-BD45-8E47-105FA45341D2}" srcOrd="1" destOrd="0" presId="urn:microsoft.com/office/officeart/2005/8/layout/hierarchy1"/>
    <dgm:cxn modelId="{AD405A12-3B6D-C14D-8CAF-3EE6123E01D0}" type="presParOf" srcId="{B87C8454-F1B5-BA4E-91CA-86F8306983F3}" destId="{9826F5B3-E823-C240-8C8A-23D751C9051C}" srcOrd="2" destOrd="0" presId="urn:microsoft.com/office/officeart/2005/8/layout/hierarchy1"/>
    <dgm:cxn modelId="{9AE99EB0-CE54-B74F-8CD7-4226DF2DF3C9}" type="presParOf" srcId="{B87C8454-F1B5-BA4E-91CA-86F8306983F3}" destId="{3D46F3B0-7336-3E49-BF7D-9DA1FE3AA45F}" srcOrd="3" destOrd="0" presId="urn:microsoft.com/office/officeart/2005/8/layout/hierarchy1"/>
    <dgm:cxn modelId="{6C6FD0C8-C6E9-5844-8BFD-414AA74552F0}" type="presParOf" srcId="{3D46F3B0-7336-3E49-BF7D-9DA1FE3AA45F}" destId="{72E38728-26D8-DB4E-9CA9-8AE39C242A7A}" srcOrd="0" destOrd="0" presId="urn:microsoft.com/office/officeart/2005/8/layout/hierarchy1"/>
    <dgm:cxn modelId="{D47BCBEC-540E-E043-A14A-64AD060DE685}" type="presParOf" srcId="{72E38728-26D8-DB4E-9CA9-8AE39C242A7A}" destId="{86BE9116-5F9A-5A4D-BF19-14CF8117B487}" srcOrd="0" destOrd="0" presId="urn:microsoft.com/office/officeart/2005/8/layout/hierarchy1"/>
    <dgm:cxn modelId="{8C4DEF6A-E91D-FC49-8306-0541A4F49AFE}" type="presParOf" srcId="{72E38728-26D8-DB4E-9CA9-8AE39C242A7A}" destId="{6387E553-A336-A849-873A-515E2A7D2A89}" srcOrd="1" destOrd="0" presId="urn:microsoft.com/office/officeart/2005/8/layout/hierarchy1"/>
    <dgm:cxn modelId="{B161516A-ABEB-AC4C-B066-C62DF1BF0C57}" type="presParOf" srcId="{3D46F3B0-7336-3E49-BF7D-9DA1FE3AA45F}" destId="{BADE5DBA-BE14-4D40-AD40-1BC3DDB95E86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E2B6EAD-1930-374D-B2E0-BF9465BAAF78}" type="doc">
      <dgm:prSet loTypeId="urn:microsoft.com/office/officeart/2005/8/layout/hierarchy1" loCatId="" qsTypeId="urn:microsoft.com/office/officeart/2005/8/quickstyle/3d3" qsCatId="3D" csTypeId="urn:microsoft.com/office/officeart/2005/8/colors/accent2_1" csCatId="accent2" phldr="1"/>
      <dgm:spPr/>
      <dgm:t>
        <a:bodyPr/>
        <a:lstStyle/>
        <a:p>
          <a:endParaRPr lang="en-GB"/>
        </a:p>
      </dgm:t>
    </dgm:pt>
    <dgm:pt modelId="{B8584387-8AB4-C94E-A383-161A13967697}">
      <dgm:prSet phldrT="[Text]" custT="1"/>
      <dgm:spPr/>
      <dgm:t>
        <a:bodyPr/>
        <a:lstStyle/>
        <a:p>
          <a:r>
            <a:rPr lang="en-US" sz="2800" u="none"/>
            <a:t>X-ray radiography using X-ray films</a:t>
          </a:r>
          <a:endParaRPr lang="en-GB" sz="2800" dirty="0"/>
        </a:p>
      </dgm:t>
    </dgm:pt>
    <dgm:pt modelId="{B1923A9A-9B75-5B48-82AF-04C1E9D85532}" type="parTrans" cxnId="{DF68CED1-0E5E-774F-A223-D0977F3C1B1D}">
      <dgm:prSet/>
      <dgm:spPr/>
      <dgm:t>
        <a:bodyPr/>
        <a:lstStyle/>
        <a:p>
          <a:endParaRPr lang="en-GB"/>
        </a:p>
      </dgm:t>
    </dgm:pt>
    <dgm:pt modelId="{8C9DFE93-C362-3D4E-ACD5-0949AF08C15F}" type="sibTrans" cxnId="{DF68CED1-0E5E-774F-A223-D0977F3C1B1D}">
      <dgm:prSet/>
      <dgm:spPr/>
      <dgm:t>
        <a:bodyPr/>
        <a:lstStyle/>
        <a:p>
          <a:endParaRPr lang="en-GB"/>
        </a:p>
      </dgm:t>
    </dgm:pt>
    <dgm:pt modelId="{F8E3A62E-A99B-E048-AB34-E2485D90D6F2}">
      <dgm:prSet phldrT="[Text]" custT="1"/>
      <dgm:spPr/>
      <dgm:t>
        <a:bodyPr/>
        <a:lstStyle/>
        <a:p>
          <a:r>
            <a:rPr lang="en-GB" sz="2800" dirty="0"/>
            <a:t>Image capture</a:t>
          </a:r>
        </a:p>
      </dgm:t>
    </dgm:pt>
    <dgm:pt modelId="{40E3EB3D-CE92-5B45-9E8A-02267E3DFDB7}" type="parTrans" cxnId="{33A7B7B4-ECB7-2B47-A0CD-1C26A52A0E72}">
      <dgm:prSet/>
      <dgm:spPr/>
      <dgm:t>
        <a:bodyPr/>
        <a:lstStyle/>
        <a:p>
          <a:endParaRPr lang="en-GB"/>
        </a:p>
      </dgm:t>
    </dgm:pt>
    <dgm:pt modelId="{3D997B57-3332-4246-8622-44DE299B9141}" type="sibTrans" cxnId="{33A7B7B4-ECB7-2B47-A0CD-1C26A52A0E72}">
      <dgm:prSet/>
      <dgm:spPr/>
      <dgm:t>
        <a:bodyPr/>
        <a:lstStyle/>
        <a:p>
          <a:endParaRPr lang="en-GB"/>
        </a:p>
      </dgm:t>
    </dgm:pt>
    <dgm:pt modelId="{90BCD9A2-D497-8C4F-933F-D57DBE798B5B}">
      <dgm:prSet phldrT="[Text]" custT="1"/>
      <dgm:spPr/>
      <dgm:t>
        <a:bodyPr/>
        <a:lstStyle/>
        <a:p>
          <a:r>
            <a:rPr lang="en-GB" sz="2800" dirty="0"/>
            <a:t>Image development</a:t>
          </a:r>
        </a:p>
      </dgm:t>
    </dgm:pt>
    <dgm:pt modelId="{8AA9E8AD-FE86-5748-BB8E-48CAE57388A9}" type="sibTrans" cxnId="{4AC5EA22-2703-F943-90CA-CC62D2C90B3B}">
      <dgm:prSet/>
      <dgm:spPr/>
      <dgm:t>
        <a:bodyPr/>
        <a:lstStyle/>
        <a:p>
          <a:endParaRPr lang="en-GB"/>
        </a:p>
      </dgm:t>
    </dgm:pt>
    <dgm:pt modelId="{D899010B-01C7-5744-A7F2-56A019A67455}" type="parTrans" cxnId="{4AC5EA22-2703-F943-90CA-CC62D2C90B3B}">
      <dgm:prSet/>
      <dgm:spPr/>
      <dgm:t>
        <a:bodyPr/>
        <a:lstStyle/>
        <a:p>
          <a:endParaRPr lang="en-GB"/>
        </a:p>
      </dgm:t>
    </dgm:pt>
    <dgm:pt modelId="{8337888D-284A-D240-9F06-64F5CBE50AD8}">
      <dgm:prSet custT="1"/>
      <dgm:spPr/>
      <dgm:t>
        <a:bodyPr/>
        <a:lstStyle/>
        <a:p>
          <a:r>
            <a:rPr lang="en-GB" sz="2800" dirty="0"/>
            <a:t>Development</a:t>
          </a:r>
        </a:p>
      </dgm:t>
    </dgm:pt>
    <dgm:pt modelId="{82CD892E-EC87-CB4A-BBFA-4623A8005969}" type="parTrans" cxnId="{E2F07C0D-C94D-A64A-90EF-EBD562E141F5}">
      <dgm:prSet/>
      <dgm:spPr/>
      <dgm:t>
        <a:bodyPr/>
        <a:lstStyle/>
        <a:p>
          <a:endParaRPr lang="en-GB"/>
        </a:p>
      </dgm:t>
    </dgm:pt>
    <dgm:pt modelId="{B5CF838B-8958-9845-B3A6-2B04C7B6FAD1}" type="sibTrans" cxnId="{E2F07C0D-C94D-A64A-90EF-EBD562E141F5}">
      <dgm:prSet/>
      <dgm:spPr/>
      <dgm:t>
        <a:bodyPr/>
        <a:lstStyle/>
        <a:p>
          <a:endParaRPr lang="en-GB"/>
        </a:p>
      </dgm:t>
    </dgm:pt>
    <dgm:pt modelId="{FB3E5D2F-6C93-A547-8475-E37107DF384F}">
      <dgm:prSet custT="1"/>
      <dgm:spPr/>
      <dgm:t>
        <a:bodyPr/>
        <a:lstStyle/>
        <a:p>
          <a:r>
            <a:rPr lang="en-GB" sz="2800" dirty="0"/>
            <a:t>Fixing</a:t>
          </a:r>
        </a:p>
      </dgm:t>
    </dgm:pt>
    <dgm:pt modelId="{6F4C6357-6688-F243-B869-F9D75855C003}" type="parTrans" cxnId="{8E21E7E6-5F34-244E-911E-C66649C5C79F}">
      <dgm:prSet/>
      <dgm:spPr/>
      <dgm:t>
        <a:bodyPr/>
        <a:lstStyle/>
        <a:p>
          <a:endParaRPr lang="en-GB"/>
        </a:p>
      </dgm:t>
    </dgm:pt>
    <dgm:pt modelId="{B14AC9BE-CFA6-3448-B7F9-07D1D9248F93}" type="sibTrans" cxnId="{8E21E7E6-5F34-244E-911E-C66649C5C79F}">
      <dgm:prSet/>
      <dgm:spPr/>
      <dgm:t>
        <a:bodyPr/>
        <a:lstStyle/>
        <a:p>
          <a:endParaRPr lang="en-GB"/>
        </a:p>
      </dgm:t>
    </dgm:pt>
    <dgm:pt modelId="{970F8E8A-E276-8B49-AE31-6DF92D6E6CC8}" type="pres">
      <dgm:prSet presAssocID="{4E2B6EAD-1930-374D-B2E0-BF9465BAAF78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388F255F-EE95-C047-BA51-F3749E7EC341}" type="pres">
      <dgm:prSet presAssocID="{B8584387-8AB4-C94E-A383-161A13967697}" presName="hierRoot1" presStyleCnt="0"/>
      <dgm:spPr/>
    </dgm:pt>
    <dgm:pt modelId="{3C913FB9-563F-E94C-870B-157C8D56E5B6}" type="pres">
      <dgm:prSet presAssocID="{B8584387-8AB4-C94E-A383-161A13967697}" presName="composite" presStyleCnt="0"/>
      <dgm:spPr/>
    </dgm:pt>
    <dgm:pt modelId="{1A3A4BAA-7435-6D43-90FC-14C9BEE143E0}" type="pres">
      <dgm:prSet presAssocID="{B8584387-8AB4-C94E-A383-161A13967697}" presName="background" presStyleLbl="node0" presStyleIdx="0" presStyleCnt="1"/>
      <dgm:spPr/>
    </dgm:pt>
    <dgm:pt modelId="{66D2277A-BA62-A641-9BB3-6A1899113C1E}" type="pres">
      <dgm:prSet presAssocID="{B8584387-8AB4-C94E-A383-161A13967697}" presName="text" presStyleLbl="fgAcc0" presStyleIdx="0" presStyleCnt="1" custScaleX="145703">
        <dgm:presLayoutVars>
          <dgm:chPref val="3"/>
        </dgm:presLayoutVars>
      </dgm:prSet>
      <dgm:spPr/>
    </dgm:pt>
    <dgm:pt modelId="{5FDDDCDC-4C7F-514A-8ED2-D89B2CC29C7A}" type="pres">
      <dgm:prSet presAssocID="{B8584387-8AB4-C94E-A383-161A13967697}" presName="hierChild2" presStyleCnt="0"/>
      <dgm:spPr/>
    </dgm:pt>
    <dgm:pt modelId="{BA00054A-D8FD-C74A-80D5-0D77980AC26D}" type="pres">
      <dgm:prSet presAssocID="{40E3EB3D-CE92-5B45-9E8A-02267E3DFDB7}" presName="Name10" presStyleLbl="parChTrans1D2" presStyleIdx="0" presStyleCnt="2"/>
      <dgm:spPr/>
    </dgm:pt>
    <dgm:pt modelId="{69C5ADE0-D091-924E-8AA6-D0DC54B1D1C8}" type="pres">
      <dgm:prSet presAssocID="{F8E3A62E-A99B-E048-AB34-E2485D90D6F2}" presName="hierRoot2" presStyleCnt="0"/>
      <dgm:spPr/>
    </dgm:pt>
    <dgm:pt modelId="{3F812442-4C01-AB40-821B-4F5F3535557E}" type="pres">
      <dgm:prSet presAssocID="{F8E3A62E-A99B-E048-AB34-E2485D90D6F2}" presName="composite2" presStyleCnt="0"/>
      <dgm:spPr/>
    </dgm:pt>
    <dgm:pt modelId="{A826317A-5EF5-A84B-A68B-F2B199BBAFD8}" type="pres">
      <dgm:prSet presAssocID="{F8E3A62E-A99B-E048-AB34-E2485D90D6F2}" presName="background2" presStyleLbl="node2" presStyleIdx="0" presStyleCnt="2"/>
      <dgm:spPr/>
    </dgm:pt>
    <dgm:pt modelId="{1096C763-0B02-BF41-96DE-C82F239733D7}" type="pres">
      <dgm:prSet presAssocID="{F8E3A62E-A99B-E048-AB34-E2485D90D6F2}" presName="text2" presStyleLbl="fgAcc2" presStyleIdx="0" presStyleCnt="2">
        <dgm:presLayoutVars>
          <dgm:chPref val="3"/>
        </dgm:presLayoutVars>
      </dgm:prSet>
      <dgm:spPr/>
    </dgm:pt>
    <dgm:pt modelId="{6D91DFF7-1292-CA49-91B9-D64F3964FCF4}" type="pres">
      <dgm:prSet presAssocID="{F8E3A62E-A99B-E048-AB34-E2485D90D6F2}" presName="hierChild3" presStyleCnt="0"/>
      <dgm:spPr/>
    </dgm:pt>
    <dgm:pt modelId="{AAF88BCC-8597-C74B-9AC1-1704BC87B8F1}" type="pres">
      <dgm:prSet presAssocID="{D899010B-01C7-5744-A7F2-56A019A67455}" presName="Name10" presStyleLbl="parChTrans1D2" presStyleIdx="1" presStyleCnt="2"/>
      <dgm:spPr/>
    </dgm:pt>
    <dgm:pt modelId="{433EFC4A-F333-2D43-B9EC-75532FF5AF77}" type="pres">
      <dgm:prSet presAssocID="{90BCD9A2-D497-8C4F-933F-D57DBE798B5B}" presName="hierRoot2" presStyleCnt="0"/>
      <dgm:spPr/>
    </dgm:pt>
    <dgm:pt modelId="{46F6497B-54B6-DF4D-A89E-4CB20B89E5C6}" type="pres">
      <dgm:prSet presAssocID="{90BCD9A2-D497-8C4F-933F-D57DBE798B5B}" presName="composite2" presStyleCnt="0"/>
      <dgm:spPr/>
    </dgm:pt>
    <dgm:pt modelId="{608A91BC-5EA9-074E-8688-7077BA7A02C2}" type="pres">
      <dgm:prSet presAssocID="{90BCD9A2-D497-8C4F-933F-D57DBE798B5B}" presName="background2" presStyleLbl="node2" presStyleIdx="1" presStyleCnt="2"/>
      <dgm:spPr/>
    </dgm:pt>
    <dgm:pt modelId="{967BC13E-8E9F-8A41-9900-C4B33F800369}" type="pres">
      <dgm:prSet presAssocID="{90BCD9A2-D497-8C4F-933F-D57DBE798B5B}" presName="text2" presStyleLbl="fgAcc2" presStyleIdx="1" presStyleCnt="2" custScaleX="133600">
        <dgm:presLayoutVars>
          <dgm:chPref val="3"/>
        </dgm:presLayoutVars>
      </dgm:prSet>
      <dgm:spPr/>
    </dgm:pt>
    <dgm:pt modelId="{B87C8454-F1B5-BA4E-91CA-86F8306983F3}" type="pres">
      <dgm:prSet presAssocID="{90BCD9A2-D497-8C4F-933F-D57DBE798B5B}" presName="hierChild3" presStyleCnt="0"/>
      <dgm:spPr/>
    </dgm:pt>
    <dgm:pt modelId="{5B2BDF26-E918-884B-8634-D9E6D31E4E49}" type="pres">
      <dgm:prSet presAssocID="{82CD892E-EC87-CB4A-BBFA-4623A8005969}" presName="Name17" presStyleLbl="parChTrans1D3" presStyleIdx="0" presStyleCnt="2"/>
      <dgm:spPr/>
    </dgm:pt>
    <dgm:pt modelId="{AF4EA4F6-C19A-0943-B442-6B09F3EDCA5F}" type="pres">
      <dgm:prSet presAssocID="{8337888D-284A-D240-9F06-64F5CBE50AD8}" presName="hierRoot3" presStyleCnt="0"/>
      <dgm:spPr/>
    </dgm:pt>
    <dgm:pt modelId="{D70866E7-42AE-C244-B6E8-058C8B51474E}" type="pres">
      <dgm:prSet presAssocID="{8337888D-284A-D240-9F06-64F5CBE50AD8}" presName="composite3" presStyleCnt="0"/>
      <dgm:spPr/>
    </dgm:pt>
    <dgm:pt modelId="{3BB4A003-94A1-184F-983E-4F80747777D3}" type="pres">
      <dgm:prSet presAssocID="{8337888D-284A-D240-9F06-64F5CBE50AD8}" presName="background3" presStyleLbl="node3" presStyleIdx="0" presStyleCnt="2"/>
      <dgm:spPr/>
    </dgm:pt>
    <dgm:pt modelId="{E44ABDBB-BFC9-8D43-BB30-5A88C9CD6D36}" type="pres">
      <dgm:prSet presAssocID="{8337888D-284A-D240-9F06-64F5CBE50AD8}" presName="text3" presStyleLbl="fgAcc3" presStyleIdx="0" presStyleCnt="2" custScaleX="117702">
        <dgm:presLayoutVars>
          <dgm:chPref val="3"/>
        </dgm:presLayoutVars>
      </dgm:prSet>
      <dgm:spPr/>
    </dgm:pt>
    <dgm:pt modelId="{51706511-3CD6-BD45-8E47-105FA45341D2}" type="pres">
      <dgm:prSet presAssocID="{8337888D-284A-D240-9F06-64F5CBE50AD8}" presName="hierChild4" presStyleCnt="0"/>
      <dgm:spPr/>
    </dgm:pt>
    <dgm:pt modelId="{9826F5B3-E823-C240-8C8A-23D751C9051C}" type="pres">
      <dgm:prSet presAssocID="{6F4C6357-6688-F243-B869-F9D75855C003}" presName="Name17" presStyleLbl="parChTrans1D3" presStyleIdx="1" presStyleCnt="2"/>
      <dgm:spPr/>
    </dgm:pt>
    <dgm:pt modelId="{3D46F3B0-7336-3E49-BF7D-9DA1FE3AA45F}" type="pres">
      <dgm:prSet presAssocID="{FB3E5D2F-6C93-A547-8475-E37107DF384F}" presName="hierRoot3" presStyleCnt="0"/>
      <dgm:spPr/>
    </dgm:pt>
    <dgm:pt modelId="{72E38728-26D8-DB4E-9CA9-8AE39C242A7A}" type="pres">
      <dgm:prSet presAssocID="{FB3E5D2F-6C93-A547-8475-E37107DF384F}" presName="composite3" presStyleCnt="0"/>
      <dgm:spPr/>
    </dgm:pt>
    <dgm:pt modelId="{86BE9116-5F9A-5A4D-BF19-14CF8117B487}" type="pres">
      <dgm:prSet presAssocID="{FB3E5D2F-6C93-A547-8475-E37107DF384F}" presName="background3" presStyleLbl="node3" presStyleIdx="1" presStyleCnt="2"/>
      <dgm:spPr/>
    </dgm:pt>
    <dgm:pt modelId="{6387E553-A336-A849-873A-515E2A7D2A89}" type="pres">
      <dgm:prSet presAssocID="{FB3E5D2F-6C93-A547-8475-E37107DF384F}" presName="text3" presStyleLbl="fgAcc3" presStyleIdx="1" presStyleCnt="2">
        <dgm:presLayoutVars>
          <dgm:chPref val="3"/>
        </dgm:presLayoutVars>
      </dgm:prSet>
      <dgm:spPr/>
    </dgm:pt>
    <dgm:pt modelId="{BADE5DBA-BE14-4D40-AD40-1BC3DDB95E86}" type="pres">
      <dgm:prSet presAssocID="{FB3E5D2F-6C93-A547-8475-E37107DF384F}" presName="hierChild4" presStyleCnt="0"/>
      <dgm:spPr/>
    </dgm:pt>
  </dgm:ptLst>
  <dgm:cxnLst>
    <dgm:cxn modelId="{5C664000-B74A-6F4D-A2BD-641519823621}" type="presOf" srcId="{8337888D-284A-D240-9F06-64F5CBE50AD8}" destId="{E44ABDBB-BFC9-8D43-BB30-5A88C9CD6D36}" srcOrd="0" destOrd="0" presId="urn:microsoft.com/office/officeart/2005/8/layout/hierarchy1"/>
    <dgm:cxn modelId="{E2F07C0D-C94D-A64A-90EF-EBD562E141F5}" srcId="{90BCD9A2-D497-8C4F-933F-D57DBE798B5B}" destId="{8337888D-284A-D240-9F06-64F5CBE50AD8}" srcOrd="0" destOrd="0" parTransId="{82CD892E-EC87-CB4A-BBFA-4623A8005969}" sibTransId="{B5CF838B-8958-9845-B3A6-2B04C7B6FAD1}"/>
    <dgm:cxn modelId="{4AC5EA22-2703-F943-90CA-CC62D2C90B3B}" srcId="{B8584387-8AB4-C94E-A383-161A13967697}" destId="{90BCD9A2-D497-8C4F-933F-D57DBE798B5B}" srcOrd="1" destOrd="0" parTransId="{D899010B-01C7-5744-A7F2-56A019A67455}" sibTransId="{8AA9E8AD-FE86-5748-BB8E-48CAE57388A9}"/>
    <dgm:cxn modelId="{BED7D94A-ABF2-1F49-BA20-6405CBD2079C}" type="presOf" srcId="{82CD892E-EC87-CB4A-BBFA-4623A8005969}" destId="{5B2BDF26-E918-884B-8634-D9E6D31E4E49}" srcOrd="0" destOrd="0" presId="urn:microsoft.com/office/officeart/2005/8/layout/hierarchy1"/>
    <dgm:cxn modelId="{944EEF6A-7A62-D245-92ED-E0C1AF83DE4C}" type="presOf" srcId="{6F4C6357-6688-F243-B869-F9D75855C003}" destId="{9826F5B3-E823-C240-8C8A-23D751C9051C}" srcOrd="0" destOrd="0" presId="urn:microsoft.com/office/officeart/2005/8/layout/hierarchy1"/>
    <dgm:cxn modelId="{BB29EC6C-D045-B649-9389-497788E28BBC}" type="presOf" srcId="{FB3E5D2F-6C93-A547-8475-E37107DF384F}" destId="{6387E553-A336-A849-873A-515E2A7D2A89}" srcOrd="0" destOrd="0" presId="urn:microsoft.com/office/officeart/2005/8/layout/hierarchy1"/>
    <dgm:cxn modelId="{5CCA077A-90E4-0E41-84FD-DCC22703EF06}" type="presOf" srcId="{D899010B-01C7-5744-A7F2-56A019A67455}" destId="{AAF88BCC-8597-C74B-9AC1-1704BC87B8F1}" srcOrd="0" destOrd="0" presId="urn:microsoft.com/office/officeart/2005/8/layout/hierarchy1"/>
    <dgm:cxn modelId="{8A4791AB-7F4A-E942-AFF1-A28F30C60BCC}" type="presOf" srcId="{B8584387-8AB4-C94E-A383-161A13967697}" destId="{66D2277A-BA62-A641-9BB3-6A1899113C1E}" srcOrd="0" destOrd="0" presId="urn:microsoft.com/office/officeart/2005/8/layout/hierarchy1"/>
    <dgm:cxn modelId="{8D484DAF-57F0-E742-9343-133EB4016045}" type="presOf" srcId="{40E3EB3D-CE92-5B45-9E8A-02267E3DFDB7}" destId="{BA00054A-D8FD-C74A-80D5-0D77980AC26D}" srcOrd="0" destOrd="0" presId="urn:microsoft.com/office/officeart/2005/8/layout/hierarchy1"/>
    <dgm:cxn modelId="{33A7B7B4-ECB7-2B47-A0CD-1C26A52A0E72}" srcId="{B8584387-8AB4-C94E-A383-161A13967697}" destId="{F8E3A62E-A99B-E048-AB34-E2485D90D6F2}" srcOrd="0" destOrd="0" parTransId="{40E3EB3D-CE92-5B45-9E8A-02267E3DFDB7}" sibTransId="{3D997B57-3332-4246-8622-44DE299B9141}"/>
    <dgm:cxn modelId="{DF68CED1-0E5E-774F-A223-D0977F3C1B1D}" srcId="{4E2B6EAD-1930-374D-B2E0-BF9465BAAF78}" destId="{B8584387-8AB4-C94E-A383-161A13967697}" srcOrd="0" destOrd="0" parTransId="{B1923A9A-9B75-5B48-82AF-04C1E9D85532}" sibTransId="{8C9DFE93-C362-3D4E-ACD5-0949AF08C15F}"/>
    <dgm:cxn modelId="{096FD2D2-52FB-0549-AE57-2555BCE161A8}" type="presOf" srcId="{F8E3A62E-A99B-E048-AB34-E2485D90D6F2}" destId="{1096C763-0B02-BF41-96DE-C82F239733D7}" srcOrd="0" destOrd="0" presId="urn:microsoft.com/office/officeart/2005/8/layout/hierarchy1"/>
    <dgm:cxn modelId="{7F3E63DF-1F95-6E45-AD4C-DFAC04C8A7C5}" type="presOf" srcId="{90BCD9A2-D497-8C4F-933F-D57DBE798B5B}" destId="{967BC13E-8E9F-8A41-9900-C4B33F800369}" srcOrd="0" destOrd="0" presId="urn:microsoft.com/office/officeart/2005/8/layout/hierarchy1"/>
    <dgm:cxn modelId="{8E21E7E6-5F34-244E-911E-C66649C5C79F}" srcId="{90BCD9A2-D497-8C4F-933F-D57DBE798B5B}" destId="{FB3E5D2F-6C93-A547-8475-E37107DF384F}" srcOrd="1" destOrd="0" parTransId="{6F4C6357-6688-F243-B869-F9D75855C003}" sibTransId="{B14AC9BE-CFA6-3448-B7F9-07D1D9248F93}"/>
    <dgm:cxn modelId="{2A1474F8-4E2F-884C-8B1C-167FC7B4BBA4}" type="presOf" srcId="{4E2B6EAD-1930-374D-B2E0-BF9465BAAF78}" destId="{970F8E8A-E276-8B49-AE31-6DF92D6E6CC8}" srcOrd="0" destOrd="0" presId="urn:microsoft.com/office/officeart/2005/8/layout/hierarchy1"/>
    <dgm:cxn modelId="{41A53086-11DE-1F49-87FD-B4A9B52B2836}" type="presParOf" srcId="{970F8E8A-E276-8B49-AE31-6DF92D6E6CC8}" destId="{388F255F-EE95-C047-BA51-F3749E7EC341}" srcOrd="0" destOrd="0" presId="urn:microsoft.com/office/officeart/2005/8/layout/hierarchy1"/>
    <dgm:cxn modelId="{83245586-A952-3047-8F2C-BDB14B19F9E8}" type="presParOf" srcId="{388F255F-EE95-C047-BA51-F3749E7EC341}" destId="{3C913FB9-563F-E94C-870B-157C8D56E5B6}" srcOrd="0" destOrd="0" presId="urn:microsoft.com/office/officeart/2005/8/layout/hierarchy1"/>
    <dgm:cxn modelId="{34DB8E20-E27F-9247-8487-3332F5201C60}" type="presParOf" srcId="{3C913FB9-563F-E94C-870B-157C8D56E5B6}" destId="{1A3A4BAA-7435-6D43-90FC-14C9BEE143E0}" srcOrd="0" destOrd="0" presId="urn:microsoft.com/office/officeart/2005/8/layout/hierarchy1"/>
    <dgm:cxn modelId="{7F0F7A09-6F72-FD42-A36A-4B17992CE6DD}" type="presParOf" srcId="{3C913FB9-563F-E94C-870B-157C8D56E5B6}" destId="{66D2277A-BA62-A641-9BB3-6A1899113C1E}" srcOrd="1" destOrd="0" presId="urn:microsoft.com/office/officeart/2005/8/layout/hierarchy1"/>
    <dgm:cxn modelId="{80CF5D97-9058-3943-BFAF-1C4FC27CDC0F}" type="presParOf" srcId="{388F255F-EE95-C047-BA51-F3749E7EC341}" destId="{5FDDDCDC-4C7F-514A-8ED2-D89B2CC29C7A}" srcOrd="1" destOrd="0" presId="urn:microsoft.com/office/officeart/2005/8/layout/hierarchy1"/>
    <dgm:cxn modelId="{0FD70AAF-3481-D841-8F95-8FAB4B15512C}" type="presParOf" srcId="{5FDDDCDC-4C7F-514A-8ED2-D89B2CC29C7A}" destId="{BA00054A-D8FD-C74A-80D5-0D77980AC26D}" srcOrd="0" destOrd="0" presId="urn:microsoft.com/office/officeart/2005/8/layout/hierarchy1"/>
    <dgm:cxn modelId="{3F8B97A6-004D-7448-8B7F-9F70C81E5C74}" type="presParOf" srcId="{5FDDDCDC-4C7F-514A-8ED2-D89B2CC29C7A}" destId="{69C5ADE0-D091-924E-8AA6-D0DC54B1D1C8}" srcOrd="1" destOrd="0" presId="urn:microsoft.com/office/officeart/2005/8/layout/hierarchy1"/>
    <dgm:cxn modelId="{76A4A720-3BFF-4F4B-BD63-30E613E73292}" type="presParOf" srcId="{69C5ADE0-D091-924E-8AA6-D0DC54B1D1C8}" destId="{3F812442-4C01-AB40-821B-4F5F3535557E}" srcOrd="0" destOrd="0" presId="urn:microsoft.com/office/officeart/2005/8/layout/hierarchy1"/>
    <dgm:cxn modelId="{29CD493E-A316-8747-8510-FBF707C4A7F2}" type="presParOf" srcId="{3F812442-4C01-AB40-821B-4F5F3535557E}" destId="{A826317A-5EF5-A84B-A68B-F2B199BBAFD8}" srcOrd="0" destOrd="0" presId="urn:microsoft.com/office/officeart/2005/8/layout/hierarchy1"/>
    <dgm:cxn modelId="{07938F4C-8C60-6D4D-90B6-D5065C380873}" type="presParOf" srcId="{3F812442-4C01-AB40-821B-4F5F3535557E}" destId="{1096C763-0B02-BF41-96DE-C82F239733D7}" srcOrd="1" destOrd="0" presId="urn:microsoft.com/office/officeart/2005/8/layout/hierarchy1"/>
    <dgm:cxn modelId="{FA51DE62-F9D3-7A40-B0EA-CEB36492401F}" type="presParOf" srcId="{69C5ADE0-D091-924E-8AA6-D0DC54B1D1C8}" destId="{6D91DFF7-1292-CA49-91B9-D64F3964FCF4}" srcOrd="1" destOrd="0" presId="urn:microsoft.com/office/officeart/2005/8/layout/hierarchy1"/>
    <dgm:cxn modelId="{1EA9F592-218E-E64A-B064-7AF3FADC2BDF}" type="presParOf" srcId="{5FDDDCDC-4C7F-514A-8ED2-D89B2CC29C7A}" destId="{AAF88BCC-8597-C74B-9AC1-1704BC87B8F1}" srcOrd="2" destOrd="0" presId="urn:microsoft.com/office/officeart/2005/8/layout/hierarchy1"/>
    <dgm:cxn modelId="{71B7D31B-E748-4E40-A7A1-9C974A97285F}" type="presParOf" srcId="{5FDDDCDC-4C7F-514A-8ED2-D89B2CC29C7A}" destId="{433EFC4A-F333-2D43-B9EC-75532FF5AF77}" srcOrd="3" destOrd="0" presId="urn:microsoft.com/office/officeart/2005/8/layout/hierarchy1"/>
    <dgm:cxn modelId="{3D122407-7259-1845-B394-9EB176DC2A5A}" type="presParOf" srcId="{433EFC4A-F333-2D43-B9EC-75532FF5AF77}" destId="{46F6497B-54B6-DF4D-A89E-4CB20B89E5C6}" srcOrd="0" destOrd="0" presId="urn:microsoft.com/office/officeart/2005/8/layout/hierarchy1"/>
    <dgm:cxn modelId="{57F8657A-5E77-E242-A4C3-582C8C2143FC}" type="presParOf" srcId="{46F6497B-54B6-DF4D-A89E-4CB20B89E5C6}" destId="{608A91BC-5EA9-074E-8688-7077BA7A02C2}" srcOrd="0" destOrd="0" presId="urn:microsoft.com/office/officeart/2005/8/layout/hierarchy1"/>
    <dgm:cxn modelId="{4D16644E-A023-1541-A1D4-99C444D30372}" type="presParOf" srcId="{46F6497B-54B6-DF4D-A89E-4CB20B89E5C6}" destId="{967BC13E-8E9F-8A41-9900-C4B33F800369}" srcOrd="1" destOrd="0" presId="urn:microsoft.com/office/officeart/2005/8/layout/hierarchy1"/>
    <dgm:cxn modelId="{623018F5-02E8-0A40-9C15-D4612327C9DD}" type="presParOf" srcId="{433EFC4A-F333-2D43-B9EC-75532FF5AF77}" destId="{B87C8454-F1B5-BA4E-91CA-86F8306983F3}" srcOrd="1" destOrd="0" presId="urn:microsoft.com/office/officeart/2005/8/layout/hierarchy1"/>
    <dgm:cxn modelId="{ED82F449-9ADD-0D47-BC63-FDD1676F334E}" type="presParOf" srcId="{B87C8454-F1B5-BA4E-91CA-86F8306983F3}" destId="{5B2BDF26-E918-884B-8634-D9E6D31E4E49}" srcOrd="0" destOrd="0" presId="urn:microsoft.com/office/officeart/2005/8/layout/hierarchy1"/>
    <dgm:cxn modelId="{A3C31C51-52A5-B74C-935B-BD8A0D38AE5D}" type="presParOf" srcId="{B87C8454-F1B5-BA4E-91CA-86F8306983F3}" destId="{AF4EA4F6-C19A-0943-B442-6B09F3EDCA5F}" srcOrd="1" destOrd="0" presId="urn:microsoft.com/office/officeart/2005/8/layout/hierarchy1"/>
    <dgm:cxn modelId="{BECE98B0-CF52-F54B-A069-65D731317E73}" type="presParOf" srcId="{AF4EA4F6-C19A-0943-B442-6B09F3EDCA5F}" destId="{D70866E7-42AE-C244-B6E8-058C8B51474E}" srcOrd="0" destOrd="0" presId="urn:microsoft.com/office/officeart/2005/8/layout/hierarchy1"/>
    <dgm:cxn modelId="{71845EB0-6EE2-7E4C-A046-F703DB531C0B}" type="presParOf" srcId="{D70866E7-42AE-C244-B6E8-058C8B51474E}" destId="{3BB4A003-94A1-184F-983E-4F80747777D3}" srcOrd="0" destOrd="0" presId="urn:microsoft.com/office/officeart/2005/8/layout/hierarchy1"/>
    <dgm:cxn modelId="{8659EA7F-71BD-D741-96AF-36C963CBEE44}" type="presParOf" srcId="{D70866E7-42AE-C244-B6E8-058C8B51474E}" destId="{E44ABDBB-BFC9-8D43-BB30-5A88C9CD6D36}" srcOrd="1" destOrd="0" presId="urn:microsoft.com/office/officeart/2005/8/layout/hierarchy1"/>
    <dgm:cxn modelId="{AE1EC419-82CA-0043-8FC3-C1AF17589B4B}" type="presParOf" srcId="{AF4EA4F6-C19A-0943-B442-6B09F3EDCA5F}" destId="{51706511-3CD6-BD45-8E47-105FA45341D2}" srcOrd="1" destOrd="0" presId="urn:microsoft.com/office/officeart/2005/8/layout/hierarchy1"/>
    <dgm:cxn modelId="{AD405A12-3B6D-C14D-8CAF-3EE6123E01D0}" type="presParOf" srcId="{B87C8454-F1B5-BA4E-91CA-86F8306983F3}" destId="{9826F5B3-E823-C240-8C8A-23D751C9051C}" srcOrd="2" destOrd="0" presId="urn:microsoft.com/office/officeart/2005/8/layout/hierarchy1"/>
    <dgm:cxn modelId="{9AE99EB0-CE54-B74F-8CD7-4226DF2DF3C9}" type="presParOf" srcId="{B87C8454-F1B5-BA4E-91CA-86F8306983F3}" destId="{3D46F3B0-7336-3E49-BF7D-9DA1FE3AA45F}" srcOrd="3" destOrd="0" presId="urn:microsoft.com/office/officeart/2005/8/layout/hierarchy1"/>
    <dgm:cxn modelId="{6C6FD0C8-C6E9-5844-8BFD-414AA74552F0}" type="presParOf" srcId="{3D46F3B0-7336-3E49-BF7D-9DA1FE3AA45F}" destId="{72E38728-26D8-DB4E-9CA9-8AE39C242A7A}" srcOrd="0" destOrd="0" presId="urn:microsoft.com/office/officeart/2005/8/layout/hierarchy1"/>
    <dgm:cxn modelId="{D47BCBEC-540E-E043-A14A-64AD060DE685}" type="presParOf" srcId="{72E38728-26D8-DB4E-9CA9-8AE39C242A7A}" destId="{86BE9116-5F9A-5A4D-BF19-14CF8117B487}" srcOrd="0" destOrd="0" presId="urn:microsoft.com/office/officeart/2005/8/layout/hierarchy1"/>
    <dgm:cxn modelId="{8C4DEF6A-E91D-FC49-8306-0541A4F49AFE}" type="presParOf" srcId="{72E38728-26D8-DB4E-9CA9-8AE39C242A7A}" destId="{6387E553-A336-A849-873A-515E2A7D2A89}" srcOrd="1" destOrd="0" presId="urn:microsoft.com/office/officeart/2005/8/layout/hierarchy1"/>
    <dgm:cxn modelId="{B161516A-ABEB-AC4C-B066-C62DF1BF0C57}" type="presParOf" srcId="{3D46F3B0-7336-3E49-BF7D-9DA1FE3AA45F}" destId="{BADE5DBA-BE14-4D40-AD40-1BC3DDB95E86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26F5B3-E823-C240-8C8A-23D751C9051C}">
      <dsp:nvSpPr>
        <dsp:cNvPr id="0" name=""/>
        <dsp:cNvSpPr/>
      </dsp:nvSpPr>
      <dsp:spPr>
        <a:xfrm>
          <a:off x="4669435" y="3262482"/>
          <a:ext cx="1461891" cy="6077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4136"/>
              </a:lnTo>
              <a:lnTo>
                <a:pt x="1461891" y="414136"/>
              </a:lnTo>
              <a:lnTo>
                <a:pt x="1461891" y="607709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2BDF26-E918-884B-8634-D9E6D31E4E49}">
      <dsp:nvSpPr>
        <dsp:cNvPr id="0" name=""/>
        <dsp:cNvSpPr/>
      </dsp:nvSpPr>
      <dsp:spPr>
        <a:xfrm>
          <a:off x="3392490" y="3262482"/>
          <a:ext cx="1276945" cy="607709"/>
        </a:xfrm>
        <a:custGeom>
          <a:avLst/>
          <a:gdLst/>
          <a:ahLst/>
          <a:cxnLst/>
          <a:rect l="0" t="0" r="0" b="0"/>
          <a:pathLst>
            <a:path>
              <a:moveTo>
                <a:pt x="1276945" y="0"/>
              </a:moveTo>
              <a:lnTo>
                <a:pt x="1276945" y="414136"/>
              </a:lnTo>
              <a:lnTo>
                <a:pt x="0" y="414136"/>
              </a:lnTo>
              <a:lnTo>
                <a:pt x="0" y="607709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AF88BCC-8597-C74B-9AC1-1704BC87B8F1}">
      <dsp:nvSpPr>
        <dsp:cNvPr id="0" name=""/>
        <dsp:cNvSpPr/>
      </dsp:nvSpPr>
      <dsp:spPr>
        <a:xfrm>
          <a:off x="3392490" y="1327910"/>
          <a:ext cx="1276945" cy="6077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4136"/>
              </a:lnTo>
              <a:lnTo>
                <a:pt x="1276945" y="414136"/>
              </a:lnTo>
              <a:lnTo>
                <a:pt x="1276945" y="607709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00054A-D8FD-C74A-80D5-0D77980AC26D}">
      <dsp:nvSpPr>
        <dsp:cNvPr id="0" name=""/>
        <dsp:cNvSpPr/>
      </dsp:nvSpPr>
      <dsp:spPr>
        <a:xfrm>
          <a:off x="1764501" y="1327910"/>
          <a:ext cx="1627989" cy="607709"/>
        </a:xfrm>
        <a:custGeom>
          <a:avLst/>
          <a:gdLst/>
          <a:ahLst/>
          <a:cxnLst/>
          <a:rect l="0" t="0" r="0" b="0"/>
          <a:pathLst>
            <a:path>
              <a:moveTo>
                <a:pt x="1627989" y="0"/>
              </a:moveTo>
              <a:lnTo>
                <a:pt x="1627989" y="414136"/>
              </a:lnTo>
              <a:lnTo>
                <a:pt x="0" y="414136"/>
              </a:lnTo>
              <a:lnTo>
                <a:pt x="0" y="607709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3A4BAA-7435-6D43-90FC-14C9BEE143E0}">
      <dsp:nvSpPr>
        <dsp:cNvPr id="0" name=""/>
        <dsp:cNvSpPr/>
      </dsp:nvSpPr>
      <dsp:spPr>
        <a:xfrm>
          <a:off x="1870224" y="1048"/>
          <a:ext cx="3044532" cy="132686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6D2277A-BA62-A641-9BB3-6A1899113C1E}">
      <dsp:nvSpPr>
        <dsp:cNvPr id="0" name=""/>
        <dsp:cNvSpPr/>
      </dsp:nvSpPr>
      <dsp:spPr>
        <a:xfrm>
          <a:off x="2102396" y="221611"/>
          <a:ext cx="3044532" cy="1326862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u="none" kern="1200"/>
            <a:t>X-ray radiography using X-ray films</a:t>
          </a:r>
          <a:endParaRPr lang="en-GB" sz="2800" kern="1200" dirty="0"/>
        </a:p>
      </dsp:txBody>
      <dsp:txXfrm>
        <a:off x="2141258" y="260473"/>
        <a:ext cx="2966808" cy="1249138"/>
      </dsp:txXfrm>
    </dsp:sp>
    <dsp:sp modelId="{A826317A-5EF5-A84B-A68B-F2B199BBAFD8}">
      <dsp:nvSpPr>
        <dsp:cNvPr id="0" name=""/>
        <dsp:cNvSpPr/>
      </dsp:nvSpPr>
      <dsp:spPr>
        <a:xfrm>
          <a:off x="719727" y="1935620"/>
          <a:ext cx="2089546" cy="132686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096C763-0B02-BF41-96DE-C82F239733D7}">
      <dsp:nvSpPr>
        <dsp:cNvPr id="0" name=""/>
        <dsp:cNvSpPr/>
      </dsp:nvSpPr>
      <dsp:spPr>
        <a:xfrm>
          <a:off x="951899" y="2156184"/>
          <a:ext cx="2089546" cy="1326862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/>
            <a:t>Image capture</a:t>
          </a:r>
        </a:p>
      </dsp:txBody>
      <dsp:txXfrm>
        <a:off x="990761" y="2195046"/>
        <a:ext cx="2011822" cy="1249138"/>
      </dsp:txXfrm>
    </dsp:sp>
    <dsp:sp modelId="{608A91BC-5EA9-074E-8688-7077BA7A02C2}">
      <dsp:nvSpPr>
        <dsp:cNvPr id="0" name=""/>
        <dsp:cNvSpPr/>
      </dsp:nvSpPr>
      <dsp:spPr>
        <a:xfrm>
          <a:off x="3273618" y="1935620"/>
          <a:ext cx="2791634" cy="132686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967BC13E-8E9F-8A41-9900-C4B33F800369}">
      <dsp:nvSpPr>
        <dsp:cNvPr id="0" name=""/>
        <dsp:cNvSpPr/>
      </dsp:nvSpPr>
      <dsp:spPr>
        <a:xfrm>
          <a:off x="3505790" y="2156184"/>
          <a:ext cx="2791634" cy="1326862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/>
            <a:t>Image development</a:t>
          </a:r>
        </a:p>
      </dsp:txBody>
      <dsp:txXfrm>
        <a:off x="3544652" y="2195046"/>
        <a:ext cx="2713910" cy="1249138"/>
      </dsp:txXfrm>
    </dsp:sp>
    <dsp:sp modelId="{3BB4A003-94A1-184F-983E-4F80747777D3}">
      <dsp:nvSpPr>
        <dsp:cNvPr id="0" name=""/>
        <dsp:cNvSpPr/>
      </dsp:nvSpPr>
      <dsp:spPr>
        <a:xfrm>
          <a:off x="2162771" y="3870192"/>
          <a:ext cx="2459438" cy="132686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E44ABDBB-BFC9-8D43-BB30-5A88C9CD6D36}">
      <dsp:nvSpPr>
        <dsp:cNvPr id="0" name=""/>
        <dsp:cNvSpPr/>
      </dsp:nvSpPr>
      <dsp:spPr>
        <a:xfrm>
          <a:off x="2394943" y="4090756"/>
          <a:ext cx="2459438" cy="1326862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/>
            <a:t>Development</a:t>
          </a:r>
        </a:p>
      </dsp:txBody>
      <dsp:txXfrm>
        <a:off x="2433805" y="4129618"/>
        <a:ext cx="2381714" cy="1249138"/>
      </dsp:txXfrm>
    </dsp:sp>
    <dsp:sp modelId="{86BE9116-5F9A-5A4D-BF19-14CF8117B487}">
      <dsp:nvSpPr>
        <dsp:cNvPr id="0" name=""/>
        <dsp:cNvSpPr/>
      </dsp:nvSpPr>
      <dsp:spPr>
        <a:xfrm>
          <a:off x="5086553" y="3870192"/>
          <a:ext cx="2089546" cy="132686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387E553-A336-A849-873A-515E2A7D2A89}">
      <dsp:nvSpPr>
        <dsp:cNvPr id="0" name=""/>
        <dsp:cNvSpPr/>
      </dsp:nvSpPr>
      <dsp:spPr>
        <a:xfrm>
          <a:off x="5318725" y="4090756"/>
          <a:ext cx="2089546" cy="1326862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/>
            <a:t>Fixing</a:t>
          </a:r>
        </a:p>
      </dsp:txBody>
      <dsp:txXfrm>
        <a:off x="5357587" y="4129618"/>
        <a:ext cx="2011822" cy="124913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26F5B3-E823-C240-8C8A-23D751C9051C}">
      <dsp:nvSpPr>
        <dsp:cNvPr id="0" name=""/>
        <dsp:cNvSpPr/>
      </dsp:nvSpPr>
      <dsp:spPr>
        <a:xfrm>
          <a:off x="4669435" y="3262482"/>
          <a:ext cx="1461891" cy="6077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4136"/>
              </a:lnTo>
              <a:lnTo>
                <a:pt x="1461891" y="414136"/>
              </a:lnTo>
              <a:lnTo>
                <a:pt x="1461891" y="607709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2BDF26-E918-884B-8634-D9E6D31E4E49}">
      <dsp:nvSpPr>
        <dsp:cNvPr id="0" name=""/>
        <dsp:cNvSpPr/>
      </dsp:nvSpPr>
      <dsp:spPr>
        <a:xfrm>
          <a:off x="3392490" y="3262482"/>
          <a:ext cx="1276945" cy="607709"/>
        </a:xfrm>
        <a:custGeom>
          <a:avLst/>
          <a:gdLst/>
          <a:ahLst/>
          <a:cxnLst/>
          <a:rect l="0" t="0" r="0" b="0"/>
          <a:pathLst>
            <a:path>
              <a:moveTo>
                <a:pt x="1276945" y="0"/>
              </a:moveTo>
              <a:lnTo>
                <a:pt x="1276945" y="414136"/>
              </a:lnTo>
              <a:lnTo>
                <a:pt x="0" y="414136"/>
              </a:lnTo>
              <a:lnTo>
                <a:pt x="0" y="607709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AF88BCC-8597-C74B-9AC1-1704BC87B8F1}">
      <dsp:nvSpPr>
        <dsp:cNvPr id="0" name=""/>
        <dsp:cNvSpPr/>
      </dsp:nvSpPr>
      <dsp:spPr>
        <a:xfrm>
          <a:off x="3392490" y="1327910"/>
          <a:ext cx="1276945" cy="6077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4136"/>
              </a:lnTo>
              <a:lnTo>
                <a:pt x="1276945" y="414136"/>
              </a:lnTo>
              <a:lnTo>
                <a:pt x="1276945" y="607709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00054A-D8FD-C74A-80D5-0D77980AC26D}">
      <dsp:nvSpPr>
        <dsp:cNvPr id="0" name=""/>
        <dsp:cNvSpPr/>
      </dsp:nvSpPr>
      <dsp:spPr>
        <a:xfrm>
          <a:off x="1764501" y="1327910"/>
          <a:ext cx="1627989" cy="607709"/>
        </a:xfrm>
        <a:custGeom>
          <a:avLst/>
          <a:gdLst/>
          <a:ahLst/>
          <a:cxnLst/>
          <a:rect l="0" t="0" r="0" b="0"/>
          <a:pathLst>
            <a:path>
              <a:moveTo>
                <a:pt x="1627989" y="0"/>
              </a:moveTo>
              <a:lnTo>
                <a:pt x="1627989" y="414136"/>
              </a:lnTo>
              <a:lnTo>
                <a:pt x="0" y="414136"/>
              </a:lnTo>
              <a:lnTo>
                <a:pt x="0" y="607709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3A4BAA-7435-6D43-90FC-14C9BEE143E0}">
      <dsp:nvSpPr>
        <dsp:cNvPr id="0" name=""/>
        <dsp:cNvSpPr/>
      </dsp:nvSpPr>
      <dsp:spPr>
        <a:xfrm>
          <a:off x="1870224" y="1048"/>
          <a:ext cx="3044532" cy="132686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6D2277A-BA62-A641-9BB3-6A1899113C1E}">
      <dsp:nvSpPr>
        <dsp:cNvPr id="0" name=""/>
        <dsp:cNvSpPr/>
      </dsp:nvSpPr>
      <dsp:spPr>
        <a:xfrm>
          <a:off x="2102396" y="221611"/>
          <a:ext cx="3044532" cy="1326862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u="none" kern="1200"/>
            <a:t>X-ray radiography using X-ray films</a:t>
          </a:r>
          <a:endParaRPr lang="en-GB" sz="2800" kern="1200" dirty="0"/>
        </a:p>
      </dsp:txBody>
      <dsp:txXfrm>
        <a:off x="2141258" y="260473"/>
        <a:ext cx="2966808" cy="1249138"/>
      </dsp:txXfrm>
    </dsp:sp>
    <dsp:sp modelId="{A826317A-5EF5-A84B-A68B-F2B199BBAFD8}">
      <dsp:nvSpPr>
        <dsp:cNvPr id="0" name=""/>
        <dsp:cNvSpPr/>
      </dsp:nvSpPr>
      <dsp:spPr>
        <a:xfrm>
          <a:off x="719727" y="1935620"/>
          <a:ext cx="2089546" cy="132686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096C763-0B02-BF41-96DE-C82F239733D7}">
      <dsp:nvSpPr>
        <dsp:cNvPr id="0" name=""/>
        <dsp:cNvSpPr/>
      </dsp:nvSpPr>
      <dsp:spPr>
        <a:xfrm>
          <a:off x="951899" y="2156184"/>
          <a:ext cx="2089546" cy="1326862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/>
            <a:t>Image capture</a:t>
          </a:r>
        </a:p>
      </dsp:txBody>
      <dsp:txXfrm>
        <a:off x="990761" y="2195046"/>
        <a:ext cx="2011822" cy="1249138"/>
      </dsp:txXfrm>
    </dsp:sp>
    <dsp:sp modelId="{608A91BC-5EA9-074E-8688-7077BA7A02C2}">
      <dsp:nvSpPr>
        <dsp:cNvPr id="0" name=""/>
        <dsp:cNvSpPr/>
      </dsp:nvSpPr>
      <dsp:spPr>
        <a:xfrm>
          <a:off x="3273618" y="1935620"/>
          <a:ext cx="2791634" cy="132686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967BC13E-8E9F-8A41-9900-C4B33F800369}">
      <dsp:nvSpPr>
        <dsp:cNvPr id="0" name=""/>
        <dsp:cNvSpPr/>
      </dsp:nvSpPr>
      <dsp:spPr>
        <a:xfrm>
          <a:off x="3505790" y="2156184"/>
          <a:ext cx="2791634" cy="1326862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/>
            <a:t>Image development</a:t>
          </a:r>
        </a:p>
      </dsp:txBody>
      <dsp:txXfrm>
        <a:off x="3544652" y="2195046"/>
        <a:ext cx="2713910" cy="1249138"/>
      </dsp:txXfrm>
    </dsp:sp>
    <dsp:sp modelId="{3BB4A003-94A1-184F-983E-4F80747777D3}">
      <dsp:nvSpPr>
        <dsp:cNvPr id="0" name=""/>
        <dsp:cNvSpPr/>
      </dsp:nvSpPr>
      <dsp:spPr>
        <a:xfrm>
          <a:off x="2162771" y="3870192"/>
          <a:ext cx="2459438" cy="132686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E44ABDBB-BFC9-8D43-BB30-5A88C9CD6D36}">
      <dsp:nvSpPr>
        <dsp:cNvPr id="0" name=""/>
        <dsp:cNvSpPr/>
      </dsp:nvSpPr>
      <dsp:spPr>
        <a:xfrm>
          <a:off x="2394943" y="4090756"/>
          <a:ext cx="2459438" cy="1326862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/>
            <a:t>Development</a:t>
          </a:r>
        </a:p>
      </dsp:txBody>
      <dsp:txXfrm>
        <a:off x="2433805" y="4129618"/>
        <a:ext cx="2381714" cy="1249138"/>
      </dsp:txXfrm>
    </dsp:sp>
    <dsp:sp modelId="{86BE9116-5F9A-5A4D-BF19-14CF8117B487}">
      <dsp:nvSpPr>
        <dsp:cNvPr id="0" name=""/>
        <dsp:cNvSpPr/>
      </dsp:nvSpPr>
      <dsp:spPr>
        <a:xfrm>
          <a:off x="5086553" y="3870192"/>
          <a:ext cx="2089546" cy="132686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387E553-A336-A849-873A-515E2A7D2A89}">
      <dsp:nvSpPr>
        <dsp:cNvPr id="0" name=""/>
        <dsp:cNvSpPr/>
      </dsp:nvSpPr>
      <dsp:spPr>
        <a:xfrm>
          <a:off x="5318725" y="4090756"/>
          <a:ext cx="2089546" cy="1326862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/>
            <a:t>Fixing</a:t>
          </a:r>
        </a:p>
      </dsp:txBody>
      <dsp:txXfrm>
        <a:off x="5357587" y="4129618"/>
        <a:ext cx="2011822" cy="12491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D0B6F9-3933-440D-882C-4395D2C59CDB}" type="datetimeFigureOut">
              <a:rPr lang="zh-HK" altLang="en-US" smtClean="0"/>
              <a:t>1/8/2024</a:t>
            </a:fld>
            <a:endParaRPr lang="zh-HK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345685-F521-4184-A8C2-92E7F67B4CD4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2673506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0254F9-8F0D-4516-8465-0D9B7CB0416D}" type="datetimeFigureOut">
              <a:rPr lang="zh-HK" altLang="en-US" smtClean="0"/>
              <a:t>1/8/2024</a:t>
            </a:fld>
            <a:endParaRPr lang="zh-HK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HK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A208E2-9636-4A28-AF61-5251458D578F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781086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208E2-9636-4A28-AF61-5251458D578F}" type="slidenum">
              <a:rPr lang="zh-HK" altLang="en-US" smtClean="0"/>
              <a:t>1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7858745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4" Type="http://schemas.openxmlformats.org/officeDocument/2006/relationships/hyperlink" Target="http://steam.ouhk.edu.hk/sym2020/index.html" TargetMode="Externa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://steam.ouhk.edu.hk/sym2020/index.html" TargetMode="Externa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72557" y="1731478"/>
            <a:ext cx="10972800" cy="4624655"/>
          </a:xfrm>
        </p:spPr>
        <p:txBody>
          <a:bodyPr>
            <a:normAutofit/>
          </a:bodyPr>
          <a:lstStyle>
            <a:lvl1pPr marL="457189" indent="-457189">
              <a:lnSpc>
                <a:spcPct val="150000"/>
              </a:lnSpc>
              <a:spcBef>
                <a:spcPts val="0"/>
              </a:spcBef>
              <a:buSzPct val="110000"/>
              <a:buFontTx/>
              <a:buBlip>
                <a:blip r:embed="rId3"/>
              </a:buBlip>
              <a:defRPr sz="3200">
                <a:solidFill>
                  <a:srgbClr val="234D8C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  <a:lvl2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234D8C"/>
                </a:solidFill>
                <a:latin typeface="Myriad Pro" panose="020B0503030403020204" pitchFamily="34" charset="0"/>
                <a:ea typeface="Adobe 黑体 Std R" pitchFamily="34" charset="-128"/>
              </a:defRPr>
            </a:lvl2pPr>
            <a:lvl3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234D8C"/>
                </a:solidFill>
                <a:latin typeface="Myriad Pro" panose="020B0503030403020204" pitchFamily="34" charset="0"/>
                <a:ea typeface="Adobe 黑体 Std R" pitchFamily="34" charset="-128"/>
              </a:defRPr>
            </a:lvl3pPr>
            <a:lvl4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234D8C"/>
                </a:solidFill>
                <a:latin typeface="Myriad Pro" panose="020B0503030403020204" pitchFamily="34" charset="0"/>
                <a:ea typeface="Adobe 黑体 Std R" pitchFamily="34" charset="-128"/>
              </a:defRPr>
            </a:lvl4pPr>
            <a:lvl5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234D8C"/>
                </a:solidFill>
                <a:latin typeface="Myriad Pro" panose="020B0503030403020204" pitchFamily="34" charset="0"/>
                <a:ea typeface="Adobe 黑体 Std R" pitchFamily="34" charset="-128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zh-HK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115330" y="6330703"/>
            <a:ext cx="497726" cy="365125"/>
          </a:xfrm>
        </p:spPr>
        <p:txBody>
          <a:bodyPr/>
          <a:lstStyle>
            <a:lvl1pPr algn="ctr">
              <a:defRPr>
                <a:solidFill>
                  <a:srgbClr val="155B13"/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8" name="標題 1">
            <a:extLst>
              <a:ext uri="{FF2B5EF4-FFF2-40B4-BE49-F238E27FC236}">
                <a16:creationId xmlns:a16="http://schemas.microsoft.com/office/drawing/2014/main" id="{2497138F-A80D-4D2D-BA0A-13D1F9C20D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2557" y="386978"/>
            <a:ext cx="9200420" cy="1312953"/>
          </a:xfrm>
        </p:spPr>
        <p:txBody>
          <a:bodyPr>
            <a:normAutofit/>
          </a:bodyPr>
          <a:lstStyle>
            <a:lvl1pPr algn="l">
              <a:defRPr sz="4000">
                <a:solidFill>
                  <a:srgbClr val="155B13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endParaRPr lang="zh-TW" altLang="en-US" dirty="0"/>
          </a:p>
        </p:txBody>
      </p:sp>
      <p:sp>
        <p:nvSpPr>
          <p:cNvPr id="10" name="矩形 9"/>
          <p:cNvSpPr/>
          <p:nvPr userDrawn="1"/>
        </p:nvSpPr>
        <p:spPr>
          <a:xfrm>
            <a:off x="596470" y="6392871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  <a:hlinkClick r:id="rId4"/>
              </a:rPr>
              <a:t>Jockey Club </a:t>
            </a:r>
            <a:r>
              <a:rPr lang="en-US" altLang="zh-TW" sz="1100" kern="2000" dirty="0">
                <a:solidFill>
                  <a:srgbClr val="009900"/>
                </a:solidFill>
                <a:latin typeface="Century Gothic" panose="020B0502020202020204" pitchFamily="34" charset="0"/>
                <a:hlinkClick r:id="rId4"/>
              </a:rPr>
              <a:t>STEAM</a:t>
            </a:r>
            <a:r>
              <a:rPr lang="en-US" altLang="zh-TW" sz="1100" kern="2000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  <a:hlinkClick r:id="rId4"/>
              </a:rPr>
              <a:t> Education Resources Sharing Scheme</a:t>
            </a:r>
            <a:endParaRPr lang="en-US" altLang="zh-TW" sz="1100" kern="2000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 userDrawn="1"/>
        </p:nvSpPr>
        <p:spPr>
          <a:xfrm>
            <a:off x="10046523" y="70426"/>
            <a:ext cx="2074511" cy="386978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TW" sz="1300" dirty="0">
                <a:solidFill>
                  <a:srgbClr val="6DBD31"/>
                </a:solidFill>
                <a:latin typeface="Helvetica LT Std" panose="020B0504020202020204" pitchFamily="34" charset="0"/>
              </a:rPr>
              <a:t>Semi-radiography Art</a:t>
            </a:r>
            <a:endParaRPr lang="zh-TW" altLang="en-US" sz="1300" dirty="0">
              <a:solidFill>
                <a:srgbClr val="6DBD31"/>
              </a:solidFill>
              <a:latin typeface="Helvetica LT Std" panose="020B05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42435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115330" y="6330703"/>
            <a:ext cx="497726" cy="365125"/>
          </a:xfrm>
        </p:spPr>
        <p:txBody>
          <a:bodyPr/>
          <a:lstStyle>
            <a:lvl1pPr algn="ctr">
              <a:defRPr>
                <a:solidFill>
                  <a:srgbClr val="155B13"/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10" name="矩形 9"/>
          <p:cNvSpPr/>
          <p:nvPr userDrawn="1"/>
        </p:nvSpPr>
        <p:spPr>
          <a:xfrm>
            <a:off x="596470" y="6392871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  <a:hlinkClick r:id="rId3"/>
              </a:rPr>
              <a:t>Jockey Club STEAM Education Resources Sharing Scheme</a:t>
            </a:r>
            <a:endParaRPr lang="en-US" altLang="zh-TW" sz="1100" kern="2000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標題 1">
            <a:extLst>
              <a:ext uri="{FF2B5EF4-FFF2-40B4-BE49-F238E27FC236}">
                <a16:creationId xmlns:a16="http://schemas.microsoft.com/office/drawing/2014/main" id="{2497138F-A80D-4D2D-BA0A-13D1F9C20D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2557" y="386978"/>
            <a:ext cx="9200420" cy="1312953"/>
          </a:xfrm>
        </p:spPr>
        <p:txBody>
          <a:bodyPr>
            <a:normAutofit/>
          </a:bodyPr>
          <a:lstStyle>
            <a:lvl1pPr algn="l">
              <a:defRPr sz="4000">
                <a:solidFill>
                  <a:srgbClr val="155B13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endParaRPr lang="zh-TW" altLang="en-US" dirty="0"/>
          </a:p>
        </p:txBody>
      </p:sp>
      <p:sp>
        <p:nvSpPr>
          <p:cNvPr id="12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 userDrawn="1"/>
        </p:nvSpPr>
        <p:spPr>
          <a:xfrm>
            <a:off x="10046523" y="70426"/>
            <a:ext cx="2074511" cy="386978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TW" sz="1300" dirty="0">
                <a:solidFill>
                  <a:srgbClr val="6DBD31"/>
                </a:solidFill>
                <a:latin typeface="Helvetica LT Std" panose="020B0504020202020204" pitchFamily="34" charset="0"/>
              </a:rPr>
              <a:t>Semi-radiography Art</a:t>
            </a:r>
            <a:endParaRPr lang="zh-TW" altLang="en-US" sz="1300" dirty="0">
              <a:solidFill>
                <a:srgbClr val="6DBD31"/>
              </a:solidFill>
              <a:latin typeface="Helvetica LT Std" panose="020B05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9162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2966321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TW" altLang="en-US" dirty="0"/>
              <a:t>按一下以編輯母片標題樣式</a:t>
            </a:r>
            <a:endParaRPr lang="zh-HK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zh-HK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ED8D34-12CA-420B-BF2D-8A0C4D5F2F40}" type="datetime1">
              <a:rPr lang="zh-HK" altLang="en-US" smtClean="0"/>
              <a:t>1/8/2024</a:t>
            </a:fld>
            <a:endParaRPr lang="zh-HK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HK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t>‹#›</a:t>
            </a:fld>
            <a:endParaRPr lang="zh-HK" altLang="en-US"/>
          </a:p>
        </p:txBody>
      </p:sp>
    </p:spTree>
    <p:custDataLst>
      <p:tags r:id="rId4"/>
    </p:custDataLst>
    <p:extLst>
      <p:ext uri="{BB962C8B-B14F-4D97-AF65-F5344CB8AC3E}">
        <p14:creationId xmlns:p14="http://schemas.microsoft.com/office/powerpoint/2010/main" val="1537106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</p:sldLayoutIdLst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HK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B3210C-A70B-4A21-99C6-C7645F52CF44}" type="datetimeFigureOut">
              <a:rPr lang="en-US" smtClean="0"/>
              <a:t>8/1/2024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6E5E0-70B4-4EF2-B58A-5D012A943E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058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hyperlink" Target="http://steam.ouhk.edu.hk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jsmcentral.org/sm-clinical-medical-imaging/currentissue.php" TargetMode="External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creativecommons.org/licenses/by/4.0/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radiopaedia.org/articles/describing-a-fracture-an-approach" TargetMode="External"/><Relationship Id="rId3" Type="http://schemas.openxmlformats.org/officeDocument/2006/relationships/hyperlink" Target="https://radiopaedia.org/articles/uterine-leiomyoma?lang=gb" TargetMode="External"/><Relationship Id="rId7" Type="http://schemas.openxmlformats.org/officeDocument/2006/relationships/image" Target="../media/image24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radiopaedia.org/articles/computed-tomography-of-the-chest" TargetMode="External"/><Relationship Id="rId5" Type="http://schemas.openxmlformats.org/officeDocument/2006/relationships/image" Target="../media/image23.jpeg"/><Relationship Id="rId4" Type="http://schemas.openxmlformats.org/officeDocument/2006/relationships/hyperlink" Target="http://creativecommons.org/licenses/by-nc-sa/3.0/" TargetMode="External"/><Relationship Id="rId9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ilbolive.unipd.it/it/news/physics-art-xray-nature-arie-vant-riet" TargetMode="External"/><Relationship Id="rId2" Type="http://schemas.openxmlformats.org/officeDocument/2006/relationships/hyperlink" Target="https://www.chinadaily.com.cn/culture/art/2014-07/08/content_17665865_8.htm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5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agathman/5428089105" TargetMode="External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-sa/2.0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7" Type="http://schemas.openxmlformats.org/officeDocument/2006/relationships/image" Target="../media/image21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frontiersin.org/articles/10.3389/fpsyg.2019.00256/full" TargetMode="External"/><Relationship Id="rId5" Type="http://schemas.openxmlformats.org/officeDocument/2006/relationships/hyperlink" Target="http://creativecommons.org/licenses/by/4.0/" TargetMode="External"/><Relationship Id="rId4" Type="http://schemas.openxmlformats.org/officeDocument/2006/relationships/hyperlink" Target="https://www.jsmcentral.org/sm-clinical-medical-imaging/currentissue.ph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2">
            <a:extLst>
              <a:ext uri="{FF2B5EF4-FFF2-40B4-BE49-F238E27FC236}">
                <a16:creationId xmlns:a16="http://schemas.microsoft.com/office/drawing/2014/main" id="{8E7A87A1-ECAB-4B0D-AB35-1404DA5C9ADB}"/>
              </a:ext>
            </a:extLst>
          </p:cNvPr>
          <p:cNvSpPr txBox="1">
            <a:spLocks/>
          </p:cNvSpPr>
          <p:nvPr/>
        </p:nvSpPr>
        <p:spPr>
          <a:xfrm>
            <a:off x="1306744" y="6027184"/>
            <a:ext cx="4484095" cy="696434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600"/>
              </a:spcBef>
            </a:pPr>
            <a:r>
              <a:rPr lang="en-US" altLang="zh-TW" sz="1400" kern="2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hlinkClick r:id="rId4"/>
              </a:rPr>
              <a:t>Jockey Club </a:t>
            </a:r>
          </a:p>
          <a:p>
            <a:pPr algn="l">
              <a:spcBef>
                <a:spcPts val="600"/>
              </a:spcBef>
            </a:pPr>
            <a:r>
              <a:rPr lang="en-US" altLang="zh-TW" sz="1400" kern="2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hlinkClick r:id="rId4"/>
              </a:rPr>
              <a:t>STEAM Education Resources Sharing Scheme</a:t>
            </a:r>
            <a:endParaRPr lang="en-US" altLang="zh-TW" sz="1400" kern="2000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1E4678A-C2FC-4306-82DA-2F62E1F3D4CE}"/>
              </a:ext>
            </a:extLst>
          </p:cNvPr>
          <p:cNvSpPr/>
          <p:nvPr/>
        </p:nvSpPr>
        <p:spPr>
          <a:xfrm>
            <a:off x="372283" y="2431857"/>
            <a:ext cx="7594966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5pPr>
            <a:lvl6pPr marL="22860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6pPr>
            <a:lvl7pPr marL="27432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7pPr>
            <a:lvl8pPr marL="32004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8pPr>
            <a:lvl9pPr marL="36576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9pPr>
          </a:lstStyle>
          <a:p>
            <a:pPr>
              <a:defRPr/>
            </a:pPr>
            <a:r>
              <a:rPr lang="en-US" altLang="zh-HK" dirty="0">
                <a:gradFill>
                  <a:gsLst>
                    <a:gs pos="32000">
                      <a:srgbClr val="BFE273"/>
                    </a:gs>
                    <a:gs pos="88000">
                      <a:srgbClr val="40511A"/>
                    </a:gs>
                  </a:gsLst>
                  <a:lin ang="5400000" scaled="0"/>
                </a:gradFill>
                <a:effectLst>
                  <a:innerShdw blurRad="88900">
                    <a:prstClr val="black">
                      <a:alpha val="42000"/>
                    </a:prstClr>
                  </a:innerShdw>
                </a:effectLst>
                <a:latin typeface="Helvetica LT Std" panose="020B0504020202020204" pitchFamily="34" charset="0"/>
              </a:rPr>
              <a:t>Semi-Radiography Art</a:t>
            </a:r>
            <a:endParaRPr lang="en-US" altLang="zh-TW" dirty="0">
              <a:gradFill>
                <a:gsLst>
                  <a:gs pos="32000">
                    <a:srgbClr val="BFE273"/>
                  </a:gs>
                  <a:gs pos="88000">
                    <a:srgbClr val="40511A"/>
                  </a:gs>
                </a:gsLst>
                <a:lin ang="5400000" scaled="0"/>
              </a:gradFill>
              <a:effectLst>
                <a:innerShdw blurRad="88900">
                  <a:prstClr val="black">
                    <a:alpha val="42000"/>
                  </a:prstClr>
                </a:innerShdw>
              </a:effectLst>
              <a:latin typeface="Helvetica LT Std" panose="020B0504020202020204" pitchFamily="34" charset="0"/>
            </a:endParaRPr>
          </a:p>
        </p:txBody>
      </p:sp>
      <p:sp>
        <p:nvSpPr>
          <p:cNvPr id="4" name="矩形 3">
            <a:hlinkClick r:id="rId4"/>
          </p:cNvPr>
          <p:cNvSpPr/>
          <p:nvPr/>
        </p:nvSpPr>
        <p:spPr>
          <a:xfrm>
            <a:off x="1572972" y="5033414"/>
            <a:ext cx="5193588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0819" y="6091763"/>
            <a:ext cx="595052" cy="595052"/>
          </a:xfrm>
          <a:prstGeom prst="rect">
            <a:avLst/>
          </a:prstGeom>
        </p:spPr>
      </p:pic>
      <p:pic>
        <p:nvPicPr>
          <p:cNvPr id="2" name="圖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37" y="6221158"/>
            <a:ext cx="1005432" cy="37397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374866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10</a:t>
            </a:fld>
            <a:endParaRPr lang="zh-HK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>
          <a:xfrm>
            <a:off x="440290" y="2257750"/>
            <a:ext cx="9200420" cy="1312953"/>
          </a:xfrm>
        </p:spPr>
        <p:txBody>
          <a:bodyPr/>
          <a:lstStyle/>
          <a:p>
            <a:pPr algn="r"/>
            <a:r>
              <a:rPr lang="en-GB" altLang="zh-TW" dirty="0"/>
              <a:t>X-ray radiography</a:t>
            </a:r>
            <a:endParaRPr lang="zh-TW" altLang="en-US" dirty="0"/>
          </a:p>
        </p:txBody>
      </p:sp>
      <p:pic>
        <p:nvPicPr>
          <p:cNvPr id="4" name="Content Placeholder 4" descr="A picture containing text, x-ray film&#10;&#10;Description automatically generated">
            <a:extLst>
              <a:ext uri="{FF2B5EF4-FFF2-40B4-BE49-F238E27FC236}">
                <a16:creationId xmlns:a16="http://schemas.microsoft.com/office/drawing/2014/main" id="{60DA9C8D-98EF-B847-AE63-B88AC3FD16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13" y="2638239"/>
            <a:ext cx="5323116" cy="2994253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5" name="TextBox 6">
            <a:extLst>
              <a:ext uri="{FF2B5EF4-FFF2-40B4-BE49-F238E27FC236}">
                <a16:creationId xmlns:a16="http://schemas.microsoft.com/office/drawing/2014/main" id="{3C0CFD1A-A082-B749-8F65-EB971B875B63}"/>
              </a:ext>
            </a:extLst>
          </p:cNvPr>
          <p:cNvSpPr txBox="1"/>
          <p:nvPr/>
        </p:nvSpPr>
        <p:spPr>
          <a:xfrm>
            <a:off x="1283655" y="5632492"/>
            <a:ext cx="609872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14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I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mage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en-US" altLang="zh-TW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JSM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Central / 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CC BY 4.0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50049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群組 38"/>
          <p:cNvGrpSpPr/>
          <p:nvPr/>
        </p:nvGrpSpPr>
        <p:grpSpPr>
          <a:xfrm>
            <a:off x="3481493" y="2221652"/>
            <a:ext cx="5351512" cy="4343789"/>
            <a:chOff x="3986556" y="904886"/>
            <a:chExt cx="6000750" cy="5019676"/>
          </a:xfrm>
        </p:grpSpPr>
        <p:pic>
          <p:nvPicPr>
            <p:cNvPr id="40" name="Picture 4" descr="https://prod-images-static.radiopaedia.org/images/26742832/d83c8af158d3d82d7d1a8214dcc952_big_gallery.jpe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86556" y="904886"/>
              <a:ext cx="6000750" cy="50196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" name="TextBox 16">
              <a:extLst>
                <a:ext uri="{FF2B5EF4-FFF2-40B4-BE49-F238E27FC236}">
                  <a16:creationId xmlns:a16="http://schemas.microsoft.com/office/drawing/2014/main" id="{A2F60F29-863E-874F-94EE-242316DEDE4B}"/>
                </a:ext>
              </a:extLst>
            </p:cNvPr>
            <p:cNvSpPr txBox="1"/>
            <p:nvPr/>
          </p:nvSpPr>
          <p:spPr>
            <a:xfrm>
              <a:off x="5910722" y="5252898"/>
              <a:ext cx="3955943" cy="6046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HK" sz="160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en-HK" sz="1600" b="0" i="0" u="none" strike="noStrike" dirty="0">
                  <a:solidFill>
                    <a:srgbClr val="FFFFFF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alcified uterine fibroid</a:t>
              </a:r>
            </a:p>
            <a:p>
              <a:pPr algn="ctr"/>
              <a:r>
                <a:rPr lang="en-HK" sz="1200" dirty="0">
                  <a:solidFill>
                    <a:srgbClr val="FFFFFF"/>
                  </a:solidFill>
                  <a:latin typeface="Myriad Pro" panose="020B0503030403020204"/>
                  <a:cs typeface="Arial" panose="020B0604020202020204" pitchFamily="34" charset="0"/>
                  <a:hlinkClick r:id="rId3"/>
                </a:rPr>
                <a:t>Image</a:t>
              </a:r>
              <a:r>
                <a:rPr lang="en-HK" sz="1200" dirty="0">
                  <a:solidFill>
                    <a:srgbClr val="FFFFFF"/>
                  </a:solidFill>
                  <a:latin typeface="Myriad Pro" panose="020B0503030403020204"/>
                  <a:cs typeface="Arial" panose="020B0604020202020204" pitchFamily="34" charset="0"/>
                </a:rPr>
                <a:t> / </a:t>
              </a:r>
              <a:r>
                <a:rPr lang="en-HK" sz="1200" dirty="0" err="1">
                  <a:solidFill>
                    <a:srgbClr val="FFFFFF"/>
                  </a:solidFill>
                  <a:latin typeface="Myriad Pro" panose="020B0503030403020204"/>
                  <a:cs typeface="Arial" panose="020B0604020202020204" pitchFamily="34" charset="0"/>
                </a:rPr>
                <a:t>Radiopaedia</a:t>
              </a:r>
              <a:r>
                <a:rPr lang="en-HK" sz="1200" dirty="0">
                  <a:solidFill>
                    <a:srgbClr val="FFFFFF"/>
                  </a:solidFill>
                  <a:latin typeface="Myriad Pro" panose="020B0503030403020204"/>
                  <a:cs typeface="Arial" panose="020B0604020202020204" pitchFamily="34" charset="0"/>
                </a:rPr>
                <a:t> / </a:t>
              </a:r>
              <a:r>
                <a:rPr lang="en-US" altLang="zh-TW" sz="1200" dirty="0">
                  <a:solidFill>
                    <a:schemeClr val="bg1"/>
                  </a:solidFill>
                  <a:latin typeface="Myriad Pro" panose="020B0503030403020204"/>
                  <a:hlinkClick r:id="rId4"/>
                </a:rPr>
                <a:t>CC BY-NC-SA 3.0</a:t>
              </a:r>
              <a:endParaRPr lang="zh-TW" altLang="en-US" sz="1200" dirty="0">
                <a:solidFill>
                  <a:schemeClr val="bg1"/>
                </a:solidFill>
                <a:latin typeface="Myriad Pro" panose="020B0503030403020204"/>
              </a:endParaRPr>
            </a:p>
          </p:txBody>
        </p:sp>
      </p:grpSp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64193" y="1295838"/>
            <a:ext cx="10972800" cy="4624655"/>
          </a:xfrm>
        </p:spPr>
        <p:txBody>
          <a:bodyPr>
            <a:normAutofit/>
          </a:bodyPr>
          <a:lstStyle/>
          <a:p>
            <a:r>
              <a:rPr lang="en-US" altLang="zh-TW" sz="2400" dirty="0"/>
              <a:t>The use of x-ray radiation for medical diagnosis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11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Medical imaging</a:t>
            </a:r>
            <a:endParaRPr lang="zh-TW" altLang="en-US" dirty="0"/>
          </a:p>
        </p:txBody>
      </p:sp>
      <p:grpSp>
        <p:nvGrpSpPr>
          <p:cNvPr id="31" name="群組 30"/>
          <p:cNvGrpSpPr/>
          <p:nvPr/>
        </p:nvGrpSpPr>
        <p:grpSpPr>
          <a:xfrm>
            <a:off x="372556" y="1942019"/>
            <a:ext cx="4717334" cy="4443212"/>
            <a:chOff x="233527" y="2613506"/>
            <a:chExt cx="6000750" cy="6000750"/>
          </a:xfrm>
        </p:grpSpPr>
        <p:pic>
          <p:nvPicPr>
            <p:cNvPr id="32" name="Picture 2" descr="https://prod-images-static.radiopaedia.org/images/12503200/27f6574b96deb965217cff1aac35fc_big_gallery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3527" y="2613506"/>
              <a:ext cx="6000750" cy="60007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TextBox 24">
              <a:extLst>
                <a:ext uri="{FF2B5EF4-FFF2-40B4-BE49-F238E27FC236}">
                  <a16:creationId xmlns:a16="http://schemas.microsoft.com/office/drawing/2014/main" id="{B31A7DF6-8A1A-A84F-A51A-0AB6EB21DB9E}"/>
                </a:ext>
              </a:extLst>
            </p:cNvPr>
            <p:cNvSpPr txBox="1"/>
            <p:nvPr/>
          </p:nvSpPr>
          <p:spPr>
            <a:xfrm>
              <a:off x="235068" y="2615644"/>
              <a:ext cx="498887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HK" sz="240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Soft tissue and bone imaging</a:t>
              </a:r>
              <a:endParaRPr lang="en-U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文字方塊 33"/>
            <p:cNvSpPr txBox="1"/>
            <p:nvPr/>
          </p:nvSpPr>
          <p:spPr>
            <a:xfrm>
              <a:off x="746376" y="7957064"/>
              <a:ext cx="4975051" cy="4987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>
                  <a:solidFill>
                    <a:srgbClr val="FFFFFF"/>
                  </a:solidFill>
                  <a:latin typeface="Myriad Pro" panose="020B0503030403020204" charset="0"/>
                  <a:hlinkClick r:id="rId6"/>
                </a:rPr>
                <a:t>Image</a:t>
              </a:r>
              <a:r>
                <a:rPr lang="en-US" altLang="zh-TW" dirty="0">
                  <a:solidFill>
                    <a:srgbClr val="FFFFFF"/>
                  </a:solidFill>
                  <a:latin typeface="Myriad Pro" panose="020B0503030403020204" charset="0"/>
                </a:rPr>
                <a:t> / </a:t>
              </a:r>
              <a:r>
                <a:rPr lang="en-US" altLang="zh-TW" dirty="0" err="1">
                  <a:solidFill>
                    <a:srgbClr val="FFFFFF"/>
                  </a:solidFill>
                  <a:latin typeface="Myriad Pro" panose="020B0503030403020204" charset="0"/>
                </a:rPr>
                <a:t>Radiopaedia</a:t>
              </a:r>
              <a:r>
                <a:rPr lang="en-US" altLang="zh-TW" dirty="0">
                  <a:solidFill>
                    <a:srgbClr val="FFFFFF"/>
                  </a:solidFill>
                  <a:latin typeface="Myriad Pro" panose="020B0503030403020204" charset="0"/>
                </a:rPr>
                <a:t> / </a:t>
              </a:r>
              <a:r>
                <a:rPr lang="en-US" altLang="zh-TW" dirty="0">
                  <a:solidFill>
                    <a:schemeClr val="bg1"/>
                  </a:solidFill>
                  <a:latin typeface="Myriad Pro" panose="020B0503030403020204" charset="0"/>
                  <a:hlinkClick r:id="rId4"/>
                </a:rPr>
                <a:t>CC BY-NC-SA 3.0</a:t>
              </a:r>
              <a:endParaRPr lang="zh-TW" altLang="en-US" dirty="0">
                <a:solidFill>
                  <a:schemeClr val="bg1"/>
                </a:solidFill>
                <a:latin typeface="Myriad Pro" panose="020B0503030403020204" charset="0"/>
              </a:endParaRPr>
            </a:p>
          </p:txBody>
        </p:sp>
      </p:grpSp>
      <p:grpSp>
        <p:nvGrpSpPr>
          <p:cNvPr id="35" name="群組 34"/>
          <p:cNvGrpSpPr/>
          <p:nvPr/>
        </p:nvGrpSpPr>
        <p:grpSpPr>
          <a:xfrm>
            <a:off x="2108233" y="1882728"/>
            <a:ext cx="3591706" cy="4385222"/>
            <a:chOff x="518464" y="1985999"/>
            <a:chExt cx="3591706" cy="4385222"/>
          </a:xfrm>
        </p:grpSpPr>
        <p:pic>
          <p:nvPicPr>
            <p:cNvPr id="36" name="Picture 6" descr="https://prod-images-static.radiopaedia.org/images/1397625/2d59fd50936098df8ddf49c912e70b_big_gallery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8464" y="1985999"/>
              <a:ext cx="3591706" cy="43852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7" name="TextBox 3">
              <a:extLst>
                <a:ext uri="{FF2B5EF4-FFF2-40B4-BE49-F238E27FC236}">
                  <a16:creationId xmlns:a16="http://schemas.microsoft.com/office/drawing/2014/main" id="{7BE738C4-0158-3945-87E2-C80F4656946B}"/>
                </a:ext>
              </a:extLst>
            </p:cNvPr>
            <p:cNvSpPr txBox="1"/>
            <p:nvPr/>
          </p:nvSpPr>
          <p:spPr>
            <a:xfrm>
              <a:off x="967801" y="6020396"/>
              <a:ext cx="278954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HK" altLang="zh-TW" sz="1600" dirty="0">
                  <a:solidFill>
                    <a:srgbClr val="FFFFFF"/>
                  </a:solidFill>
                  <a:latin typeface="Myriad Pro" panose="020B0503030403020204"/>
                  <a:cs typeface="Arial" panose="020B0604020202020204" pitchFamily="34" charset="0"/>
                  <a:hlinkClick r:id="rId8"/>
                </a:rPr>
                <a:t>Image</a:t>
              </a:r>
              <a:r>
                <a:rPr lang="en-HK" altLang="zh-TW" sz="1600" dirty="0">
                  <a:solidFill>
                    <a:srgbClr val="FFFFFF"/>
                  </a:solidFill>
                  <a:latin typeface="Myriad Pro" panose="020B0503030403020204"/>
                  <a:cs typeface="Arial" panose="020B0604020202020204" pitchFamily="34" charset="0"/>
                </a:rPr>
                <a:t> / </a:t>
              </a:r>
              <a:r>
                <a:rPr lang="en-HK" altLang="zh-TW" sz="1600" dirty="0" err="1">
                  <a:solidFill>
                    <a:srgbClr val="FFFFFF"/>
                  </a:solidFill>
                  <a:latin typeface="Myriad Pro" panose="020B0503030403020204"/>
                  <a:cs typeface="Arial" panose="020B0604020202020204" pitchFamily="34" charset="0"/>
                </a:rPr>
                <a:t>Radiopaedia</a:t>
              </a:r>
              <a:r>
                <a:rPr lang="en-HK" altLang="zh-TW" sz="1600" dirty="0">
                  <a:solidFill>
                    <a:srgbClr val="FFFFFF"/>
                  </a:solidFill>
                  <a:latin typeface="Myriad Pro" panose="020B0503030403020204"/>
                  <a:cs typeface="Arial" panose="020B0604020202020204" pitchFamily="34" charset="0"/>
                </a:rPr>
                <a:t> / </a:t>
              </a:r>
              <a:r>
                <a:rPr lang="en-US" altLang="zh-TW" sz="1600" dirty="0">
                  <a:solidFill>
                    <a:schemeClr val="bg1"/>
                  </a:solidFill>
                  <a:latin typeface="Myriad Pro" panose="020B0503030403020204"/>
                  <a:hlinkClick r:id="rId4"/>
                </a:rPr>
                <a:t>CC BY-NC-SA 3.0</a:t>
              </a:r>
              <a:endParaRPr lang="zh-TW" altLang="en-US" sz="1600" dirty="0">
                <a:solidFill>
                  <a:schemeClr val="bg1"/>
                </a:solidFill>
                <a:latin typeface="Myriad Pro" panose="020B0503030403020204"/>
              </a:endParaRPr>
            </a:p>
          </p:txBody>
        </p:sp>
        <p:sp>
          <p:nvSpPr>
            <p:cNvPr id="38" name="文字方塊 37"/>
            <p:cNvSpPr txBox="1"/>
            <p:nvPr/>
          </p:nvSpPr>
          <p:spPr>
            <a:xfrm>
              <a:off x="2140561" y="2075078"/>
              <a:ext cx="19303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40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Bone facture</a:t>
              </a:r>
              <a:endParaRPr lang="zh-TW" altLang="en-US" sz="2400" dirty="0">
                <a:solidFill>
                  <a:srgbClr val="FFFFFF"/>
                </a:solidFill>
                <a:latin typeface="Myriad Pro" panose="020B0503030403020204" charset="0"/>
              </a:endParaRPr>
            </a:p>
          </p:txBody>
        </p:sp>
      </p:grpSp>
      <p:pic>
        <p:nvPicPr>
          <p:cNvPr id="42" name="圖片 4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8928" y="1545766"/>
            <a:ext cx="3461413" cy="4015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2315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12</a:t>
            </a:fld>
            <a:endParaRPr lang="zh-HK" altLang="en-US" dirty="0"/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D8F3DA94-8A05-E247-932A-0D434338A3C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11155695"/>
              </p:ext>
            </p:extLst>
          </p:nvPr>
        </p:nvGraphicFramePr>
        <p:xfrm>
          <a:off x="1176367" y="753533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900331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13</a:t>
            </a:fld>
            <a:endParaRPr lang="zh-HK" altLang="en-US" dirty="0"/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A749610A-820C-504E-A26B-1C9EAA1060FA}"/>
              </a:ext>
            </a:extLst>
          </p:cNvPr>
          <p:cNvSpPr txBox="1">
            <a:spLocks/>
          </p:cNvSpPr>
          <p:nvPr/>
        </p:nvSpPr>
        <p:spPr>
          <a:xfrm>
            <a:off x="405215" y="2772523"/>
            <a:ext cx="9200420" cy="1312953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l" defTabSz="1219170" rtl="0" eaLnBrk="1" latinLnBrk="0" hangingPunct="1">
              <a:spcBef>
                <a:spcPct val="0"/>
              </a:spcBef>
              <a:buNone/>
              <a:defRPr sz="4000" kern="1200">
                <a:solidFill>
                  <a:srgbClr val="155B13"/>
                </a:solidFill>
                <a:latin typeface="Myriad Pro" panose="020B0503030403020204" pitchFamily="34" charset="0"/>
                <a:ea typeface="Adobe 黑体 Std R" pitchFamily="34" charset="-128"/>
                <a:cs typeface="+mj-cs"/>
              </a:defRPr>
            </a:lvl1pPr>
          </a:lstStyle>
          <a:p>
            <a:pPr algn="r"/>
            <a:r>
              <a:rPr lang="en-US"/>
              <a:t>Image capture</a:t>
            </a:r>
            <a:endParaRPr lang="en-US" dirty="0"/>
          </a:p>
        </p:txBody>
      </p:sp>
      <p:pic>
        <p:nvPicPr>
          <p:cNvPr id="5" name="Picture 2" descr="hand, black and white, white, finger, monochrome, medicine, arm, health, bone, hospital, doctors, x ray, medical insurance, diagnosis, sense, monochrome photography, radiography, medical radiograph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6240" y="1929539"/>
            <a:ext cx="3050305" cy="3665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25757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14</a:t>
            </a:fld>
            <a:endParaRPr lang="zh-HK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645" y="320215"/>
            <a:ext cx="10024117" cy="6217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1635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15</a:t>
            </a:fld>
            <a:endParaRPr lang="zh-HK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Detection film</a:t>
            </a:r>
            <a:endParaRPr lang="zh-TW" altLang="en-US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2848" y="610800"/>
            <a:ext cx="8891344" cy="6085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0369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16</a:t>
            </a:fld>
            <a:endParaRPr lang="zh-HK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Detection film</a:t>
            </a:r>
            <a:endParaRPr lang="zh-TW" altLang="en-US" dirty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0690" y="570490"/>
            <a:ext cx="7853245" cy="62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1811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17</a:t>
            </a:fld>
            <a:endParaRPr lang="zh-HK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Image capture</a:t>
            </a:r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947" y="875728"/>
            <a:ext cx="7231375" cy="5519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1020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18</a:t>
            </a:fld>
            <a:endParaRPr lang="zh-HK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Image capture</a:t>
            </a:r>
            <a:endParaRPr lang="zh-TW" altLang="en-US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1442" y="792841"/>
            <a:ext cx="7458984" cy="5693312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0426" y="653923"/>
            <a:ext cx="3032132" cy="3517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2429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19</a:t>
            </a:fld>
            <a:endParaRPr lang="zh-HK" altLang="en-US" dirty="0"/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A749610A-820C-504E-A26B-1C9EAA1060FA}"/>
              </a:ext>
            </a:extLst>
          </p:cNvPr>
          <p:cNvSpPr txBox="1">
            <a:spLocks/>
          </p:cNvSpPr>
          <p:nvPr/>
        </p:nvSpPr>
        <p:spPr>
          <a:xfrm>
            <a:off x="405215" y="2772523"/>
            <a:ext cx="9200420" cy="1312953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l" defTabSz="1219170" rtl="0" eaLnBrk="1" latinLnBrk="0" hangingPunct="1">
              <a:spcBef>
                <a:spcPct val="0"/>
              </a:spcBef>
              <a:buNone/>
              <a:defRPr sz="4000" kern="1200">
                <a:solidFill>
                  <a:srgbClr val="155B13"/>
                </a:solidFill>
                <a:latin typeface="Myriad Pro" panose="020B0503030403020204" pitchFamily="34" charset="0"/>
                <a:ea typeface="Adobe 黑体 Std R" pitchFamily="34" charset="-128"/>
                <a:cs typeface="+mj-cs"/>
              </a:defRPr>
            </a:lvl1pPr>
          </a:lstStyle>
          <a:p>
            <a:pPr algn="r"/>
            <a:r>
              <a:rPr lang="en-US"/>
              <a:t>Image development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93757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內容版面配置區 5"/>
          <p:cNvSpPr>
            <a:spLocks noGrp="1"/>
          </p:cNvSpPr>
          <p:nvPr>
            <p:ph idx="1"/>
          </p:nvPr>
        </p:nvSpPr>
        <p:spPr>
          <a:xfrm>
            <a:off x="372557" y="1722506"/>
            <a:ext cx="10972800" cy="3066765"/>
          </a:xfrm>
        </p:spPr>
        <p:txBody>
          <a:bodyPr>
            <a:normAutofit/>
          </a:bodyPr>
          <a:lstStyle/>
          <a:p>
            <a:r>
              <a:rPr lang="en-US" sz="2400" dirty="0"/>
              <a:t>Introduction to radiation</a:t>
            </a:r>
          </a:p>
          <a:p>
            <a:r>
              <a:rPr lang="en-US" sz="2400" dirty="0"/>
              <a:t>X-ray radiography</a:t>
            </a:r>
          </a:p>
          <a:p>
            <a:r>
              <a:rPr lang="en-US" sz="2400" dirty="0"/>
              <a:t>Image capture</a:t>
            </a:r>
          </a:p>
          <a:p>
            <a:r>
              <a:rPr lang="en-US" sz="2400" dirty="0"/>
              <a:t>Image development</a:t>
            </a:r>
          </a:p>
          <a:p>
            <a:r>
              <a:rPr lang="en-US" sz="2400" dirty="0"/>
              <a:t>Activity: radiography art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</a:t>
            </a:fld>
            <a:endParaRPr lang="zh-HK" altLang="en-US" dirty="0"/>
          </a:p>
        </p:txBody>
      </p:sp>
      <p:sp>
        <p:nvSpPr>
          <p:cNvPr id="5" name="標題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Rundown</a:t>
            </a:r>
          </a:p>
        </p:txBody>
      </p:sp>
    </p:spTree>
    <p:extLst>
      <p:ext uri="{BB962C8B-B14F-4D97-AF65-F5344CB8AC3E}">
        <p14:creationId xmlns:p14="http://schemas.microsoft.com/office/powerpoint/2010/main" val="15816331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20</a:t>
            </a:fld>
            <a:endParaRPr lang="zh-HK" altLang="en-US" dirty="0"/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D8F3DA94-8A05-E247-932A-0D434338A3C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40967972"/>
              </p:ext>
            </p:extLst>
          </p:nvPr>
        </p:nvGraphicFramePr>
        <p:xfrm>
          <a:off x="1176367" y="753533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034343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21</a:t>
            </a:fld>
            <a:endParaRPr lang="zh-HK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Film development</a:t>
            </a:r>
            <a:endParaRPr lang="zh-TW" altLang="en-US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669" y="863840"/>
            <a:ext cx="10717924" cy="5583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3160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22</a:t>
            </a:fld>
            <a:endParaRPr lang="zh-HK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Fixing</a:t>
            </a:r>
            <a:endParaRPr lang="zh-TW" altLang="en-US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441" y="543188"/>
            <a:ext cx="8932949" cy="6188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2493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23</a:t>
            </a:fld>
            <a:endParaRPr lang="zh-HK" altLang="en-US" dirty="0"/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A749610A-820C-504E-A26B-1C9EAA1060FA}"/>
              </a:ext>
            </a:extLst>
          </p:cNvPr>
          <p:cNvSpPr txBox="1">
            <a:spLocks/>
          </p:cNvSpPr>
          <p:nvPr/>
        </p:nvSpPr>
        <p:spPr>
          <a:xfrm>
            <a:off x="405215" y="2772523"/>
            <a:ext cx="9200420" cy="1312953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l" defTabSz="1219170" rtl="0" eaLnBrk="1" latinLnBrk="0" hangingPunct="1">
              <a:spcBef>
                <a:spcPct val="0"/>
              </a:spcBef>
              <a:buNone/>
              <a:defRPr sz="4000" kern="1200">
                <a:solidFill>
                  <a:srgbClr val="155B13"/>
                </a:solidFill>
                <a:latin typeface="Myriad Pro" panose="020B0503030403020204" pitchFamily="34" charset="0"/>
                <a:ea typeface="Adobe 黑体 Std R" pitchFamily="34" charset="-128"/>
                <a:cs typeface="+mj-cs"/>
              </a:defRPr>
            </a:lvl1pPr>
          </a:lstStyle>
          <a:p>
            <a:pPr algn="r"/>
            <a:r>
              <a:rPr lang="en-US"/>
              <a:t>Radiography Art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68245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24</a:t>
            </a:fld>
            <a:endParaRPr lang="zh-HK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0489350-1EA6-4160-AAD4-0F380808083A}"/>
              </a:ext>
            </a:extLst>
          </p:cNvPr>
          <p:cNvSpPr txBox="1"/>
          <p:nvPr/>
        </p:nvSpPr>
        <p:spPr>
          <a:xfrm>
            <a:off x="2126996" y="2690336"/>
            <a:ext cx="793800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X-ray art mimics Chinese ink paintings</a:t>
            </a:r>
            <a:endParaRPr lang="en-HK" dirty="0">
              <a:hlinkClick r:id="rId2"/>
            </a:endParaRPr>
          </a:p>
          <a:p>
            <a:r>
              <a:rPr lang="en-HK" dirty="0">
                <a:hlinkClick r:id="rId2"/>
              </a:rPr>
              <a:t>https://www.chinadaily.com.cn/culture/art/2014-07/08/content_17665865_8.htm</a:t>
            </a:r>
            <a:endParaRPr lang="en-HK" dirty="0"/>
          </a:p>
          <a:p>
            <a:endParaRPr lang="en-HK" dirty="0"/>
          </a:p>
          <a:p>
            <a:r>
              <a:rPr lang="en-US" dirty="0"/>
              <a:t>From physics to art: X-ray nature by Arie </a:t>
            </a:r>
            <a:r>
              <a:rPr lang="en-US" dirty="0" err="1"/>
              <a:t>Van't</a:t>
            </a:r>
            <a:r>
              <a:rPr lang="en-US" dirty="0"/>
              <a:t> Riet</a:t>
            </a:r>
            <a:endParaRPr lang="en-HK" dirty="0"/>
          </a:p>
          <a:p>
            <a:r>
              <a:rPr lang="en-HK" dirty="0">
                <a:hlinkClick r:id="rId3"/>
              </a:rPr>
              <a:t>https://ilbolive.unipd.it/it/news/physics-art-xray-nature-arie-vant-riet</a:t>
            </a:r>
            <a:endParaRPr lang="en-HK" dirty="0"/>
          </a:p>
        </p:txBody>
      </p:sp>
    </p:spTree>
    <p:extLst>
      <p:ext uri="{BB962C8B-B14F-4D97-AF65-F5344CB8AC3E}">
        <p14:creationId xmlns:p14="http://schemas.microsoft.com/office/powerpoint/2010/main" val="22048119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25</a:t>
            </a:fld>
            <a:endParaRPr lang="zh-HK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Activity: Semi-radiography art</a:t>
            </a:r>
            <a:endParaRPr lang="zh-TW" altLang="en-US" dirty="0"/>
          </a:p>
        </p:txBody>
      </p:sp>
      <p:sp>
        <p:nvSpPr>
          <p:cNvPr id="4" name="Rectangle 10">
            <a:extLst>
              <a:ext uri="{FF2B5EF4-FFF2-40B4-BE49-F238E27FC236}">
                <a16:creationId xmlns:a16="http://schemas.microsoft.com/office/drawing/2014/main" id="{8839837B-D37C-804E-A985-452481B27043}"/>
              </a:ext>
            </a:extLst>
          </p:cNvPr>
          <p:cNvSpPr/>
          <p:nvPr/>
        </p:nvSpPr>
        <p:spPr>
          <a:xfrm>
            <a:off x="2385842" y="3074276"/>
            <a:ext cx="68983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+</a:t>
            </a:r>
          </a:p>
        </p:txBody>
      </p:sp>
      <p:sp>
        <p:nvSpPr>
          <p:cNvPr id="5" name="Rectangle 20">
            <a:extLst>
              <a:ext uri="{FF2B5EF4-FFF2-40B4-BE49-F238E27FC236}">
                <a16:creationId xmlns:a16="http://schemas.microsoft.com/office/drawing/2014/main" id="{5FB6764B-14C4-DC4C-AD7D-F95A1528B7A7}"/>
              </a:ext>
            </a:extLst>
          </p:cNvPr>
          <p:cNvSpPr/>
          <p:nvPr/>
        </p:nvSpPr>
        <p:spPr>
          <a:xfrm>
            <a:off x="6458693" y="3074275"/>
            <a:ext cx="68983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+</a:t>
            </a:r>
          </a:p>
        </p:txBody>
      </p:sp>
      <p:sp>
        <p:nvSpPr>
          <p:cNvPr id="6" name="TextBox 26">
            <a:extLst>
              <a:ext uri="{FF2B5EF4-FFF2-40B4-BE49-F238E27FC236}">
                <a16:creationId xmlns:a16="http://schemas.microsoft.com/office/drawing/2014/main" id="{0741E1A7-AC35-B646-8297-C64BF2AEFB6F}"/>
              </a:ext>
            </a:extLst>
          </p:cNvPr>
          <p:cNvSpPr txBox="1"/>
          <p:nvPr/>
        </p:nvSpPr>
        <p:spPr>
          <a:xfrm>
            <a:off x="3828280" y="5231460"/>
            <a:ext cx="1600118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X-ray film</a:t>
            </a:r>
          </a:p>
        </p:txBody>
      </p:sp>
      <p:pic>
        <p:nvPicPr>
          <p:cNvPr id="7" name="Picture 2" descr="Free light bulb filament vecto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533" y="2194963"/>
            <a:ext cx="1609909" cy="2544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523" y="2146420"/>
            <a:ext cx="3133181" cy="3085040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779" y="1862821"/>
            <a:ext cx="3839938" cy="3520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8482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26</a:t>
            </a:fld>
            <a:endParaRPr lang="zh-HK" altLang="en-US" dirty="0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6033047E-C965-B64E-AEF7-14F4963D630D}"/>
              </a:ext>
            </a:extLst>
          </p:cNvPr>
          <p:cNvSpPr/>
          <p:nvPr/>
        </p:nvSpPr>
        <p:spPr>
          <a:xfrm>
            <a:off x="0" y="800339"/>
            <a:ext cx="54864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3600" b="1" dirty="0">
                <a:ln/>
                <a:solidFill>
                  <a:schemeClr val="accent3"/>
                </a:solidFill>
                <a:latin typeface="Myriad Pro" panose="020B0503030403020204" charset="0"/>
              </a:rPr>
              <a:t>Let’s </a:t>
            </a:r>
            <a:r>
              <a:rPr lang="en-US" sz="3600" b="1" cap="none" spc="0" dirty="0">
                <a:ln/>
                <a:solidFill>
                  <a:schemeClr val="accent3"/>
                </a:solidFill>
                <a:effectLst/>
                <a:latin typeface="Myriad Pro" panose="020B0503030403020204" charset="0"/>
              </a:rPr>
              <a:t>design your </a:t>
            </a:r>
            <a:r>
              <a:rPr lang="en-HK" sz="3600" b="1" i="0" u="none" strike="noStrike" cap="none" spc="0" dirty="0">
                <a:ln/>
                <a:solidFill>
                  <a:schemeClr val="accent3"/>
                </a:solidFill>
                <a:effectLst/>
                <a:latin typeface="arial" panose="020B0604020202020204" pitchFamily="34" charset="0"/>
              </a:rPr>
              <a:t>silhouette art!</a:t>
            </a:r>
            <a:r>
              <a:rPr lang="en-US" sz="3600" b="1" cap="none" spc="0" dirty="0">
                <a:ln/>
                <a:solidFill>
                  <a:schemeClr val="accent3"/>
                </a:solidFill>
                <a:effectLst/>
                <a:latin typeface="Myriad Pro" panose="020B0503030403020204" charset="0"/>
              </a:rPr>
              <a:t> </a:t>
            </a:r>
            <a:endParaRPr lang="en-US" sz="36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950" y="1071762"/>
            <a:ext cx="10848100" cy="5667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9470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Introduction to radiation</a:t>
            </a:r>
          </a:p>
          <a:p>
            <a:r>
              <a:rPr lang="en-US" altLang="zh-TW" dirty="0"/>
              <a:t>X-ray radiography</a:t>
            </a:r>
          </a:p>
          <a:p>
            <a:r>
              <a:rPr lang="en-US" altLang="zh-TW" dirty="0"/>
              <a:t>Image capture</a:t>
            </a:r>
          </a:p>
          <a:p>
            <a:r>
              <a:rPr lang="en-US" altLang="zh-TW" dirty="0"/>
              <a:t>Image development</a:t>
            </a:r>
          </a:p>
          <a:p>
            <a:r>
              <a:rPr lang="en-US" altLang="zh-TW" dirty="0"/>
              <a:t>Activity: radiography art</a:t>
            </a:r>
          </a:p>
          <a:p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27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Summary</a:t>
            </a:r>
            <a:endParaRPr lang="zh-TW" altLang="en-US" dirty="0"/>
          </a:p>
        </p:txBody>
      </p:sp>
      <p:pic>
        <p:nvPicPr>
          <p:cNvPr id="5" name="Picture 2" descr="hand, black and white, white, finger, monochrome, medicine, arm, health, bone, hospital, doctors, x ray, medical insurance, diagnosis, sense, monochrome photography, radiography, medical radiograph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8957" y="1694634"/>
            <a:ext cx="3050305" cy="3665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46590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28</a:t>
            </a:fld>
            <a:endParaRPr lang="zh-HK" altLang="en-US" dirty="0"/>
          </a:p>
        </p:txBody>
      </p:sp>
      <p:sp>
        <p:nvSpPr>
          <p:cNvPr id="4" name="Title 5"/>
          <p:cNvSpPr txBox="1">
            <a:spLocks/>
          </p:cNvSpPr>
          <p:nvPr/>
        </p:nvSpPr>
        <p:spPr>
          <a:xfrm>
            <a:off x="677335" y="2700867"/>
            <a:ext cx="8596668" cy="1826581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l" defTabSz="1219170" rtl="0" eaLnBrk="1" latinLnBrk="0" hangingPunct="1">
              <a:spcBef>
                <a:spcPct val="0"/>
              </a:spcBef>
              <a:buNone/>
              <a:defRPr sz="4000" kern="1200">
                <a:solidFill>
                  <a:srgbClr val="155B13"/>
                </a:solidFill>
                <a:latin typeface="Myriad Pro" panose="020B0503030403020204" pitchFamily="34" charset="0"/>
                <a:ea typeface="Adobe 黑体 Std R" pitchFamily="34" charset="-128"/>
                <a:cs typeface="+mj-cs"/>
              </a:defRPr>
            </a:lvl1pPr>
          </a:lstStyle>
          <a:p>
            <a:r>
              <a:rPr lang="en-US" altLang="zh-HK">
                <a:solidFill>
                  <a:schemeClr val="accent2">
                    <a:lumMod val="50000"/>
                  </a:schemeClr>
                </a:solidFill>
              </a:rPr>
              <a:t>Thank You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50268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</a:t>
            </a:fld>
            <a:endParaRPr lang="zh-HK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What do they have in common?</a:t>
            </a:r>
            <a:endParaRPr lang="zh-TW" altLang="en-US" dirty="0"/>
          </a:p>
        </p:txBody>
      </p:sp>
      <p:grpSp>
        <p:nvGrpSpPr>
          <p:cNvPr id="4" name="群組 3"/>
          <p:cNvGrpSpPr/>
          <p:nvPr/>
        </p:nvGrpSpPr>
        <p:grpSpPr>
          <a:xfrm>
            <a:off x="1595824" y="875074"/>
            <a:ext cx="3818704" cy="3386117"/>
            <a:chOff x="1595824" y="875074"/>
            <a:chExt cx="3818704" cy="3386117"/>
          </a:xfrm>
        </p:grpSpPr>
        <p:pic>
          <p:nvPicPr>
            <p:cNvPr id="5" name="Picture 2" descr="Free microwave appliance oven illustration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95824" y="875074"/>
              <a:ext cx="3818704" cy="33861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矩形 5"/>
            <p:cNvSpPr/>
            <p:nvPr/>
          </p:nvSpPr>
          <p:spPr>
            <a:xfrm>
              <a:off x="3192905" y="3372787"/>
              <a:ext cx="434715" cy="13491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pic>
        <p:nvPicPr>
          <p:cNvPr id="7" name="Picture 4" descr="Transistor Radi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446753"/>
            <a:ext cx="3152339" cy="2242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Free Sun Sky photo and pictur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8322" y="3926345"/>
            <a:ext cx="3926206" cy="261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Free Photo Of Doctor Examining Patient Stock Phot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9230" y="3957755"/>
            <a:ext cx="3877557" cy="258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33064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4</a:t>
            </a:fld>
            <a:endParaRPr lang="zh-HK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4011" y="38968"/>
            <a:ext cx="3643977" cy="6291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4587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2400" dirty="0">
                <a:solidFill>
                  <a:srgbClr val="FF0000"/>
                </a:solidFill>
              </a:rPr>
              <a:t>Energy</a:t>
            </a:r>
            <a:r>
              <a:rPr lang="en-US" altLang="zh-TW" sz="2400" dirty="0"/>
              <a:t> emitted from a source</a:t>
            </a:r>
          </a:p>
          <a:p>
            <a:r>
              <a:rPr lang="en-US" altLang="zh-TW" sz="2400" dirty="0"/>
              <a:t>Travels at the </a:t>
            </a:r>
            <a:r>
              <a:rPr lang="en-US" altLang="zh-TW" sz="2400" dirty="0">
                <a:solidFill>
                  <a:srgbClr val="FF0000"/>
                </a:solidFill>
              </a:rPr>
              <a:t>speed of light</a:t>
            </a:r>
          </a:p>
          <a:p>
            <a:r>
              <a:rPr lang="en-US" altLang="zh-TW" sz="2400" dirty="0"/>
              <a:t>Examples: Microwave, Radio-wave, X-ray, Gramma-ray</a:t>
            </a:r>
          </a:p>
          <a:p>
            <a:r>
              <a:rPr lang="en-US" altLang="zh-TW" sz="2400" dirty="0"/>
              <a:t>High energy ~ Low energy</a:t>
            </a:r>
          </a:p>
          <a:p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5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What is radiation?</a:t>
            </a:r>
            <a:endParaRPr lang="zh-TW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DC07C28-1005-5E47-8657-26BD0FAFDDA7}"/>
              </a:ext>
            </a:extLst>
          </p:cNvPr>
          <p:cNvCxnSpPr/>
          <p:nvPr/>
        </p:nvCxnSpPr>
        <p:spPr>
          <a:xfrm>
            <a:off x="1637597" y="4004341"/>
            <a:ext cx="0" cy="636815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9558DF8-154A-6041-81B5-88B01BEE0566}"/>
              </a:ext>
            </a:extLst>
          </p:cNvPr>
          <p:cNvCxnSpPr/>
          <p:nvPr/>
        </p:nvCxnSpPr>
        <p:spPr>
          <a:xfrm>
            <a:off x="3621193" y="4004341"/>
            <a:ext cx="0" cy="636815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554433DA-13AF-3A48-9869-8B2F7B25A56A}"/>
              </a:ext>
            </a:extLst>
          </p:cNvPr>
          <p:cNvSpPr txBox="1"/>
          <p:nvPr/>
        </p:nvSpPr>
        <p:spPr>
          <a:xfrm>
            <a:off x="772136" y="4816929"/>
            <a:ext cx="14446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Myriad Pro" panose="020B0503030403020204" charset="0"/>
              </a:rPr>
              <a:t>Ionizing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F4D71AC-E3AF-944C-84A6-C537B2F4D5BD}"/>
              </a:ext>
            </a:extLst>
          </p:cNvPr>
          <p:cNvSpPr txBox="1"/>
          <p:nvPr/>
        </p:nvSpPr>
        <p:spPr>
          <a:xfrm>
            <a:off x="2617915" y="4816929"/>
            <a:ext cx="22621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Myriad Pro" panose="020B0503030403020204" charset="0"/>
              </a:rPr>
              <a:t>Non-ionizing</a:t>
            </a:r>
          </a:p>
        </p:txBody>
      </p:sp>
      <p:pic>
        <p:nvPicPr>
          <p:cNvPr id="9" name="Picture 2" descr="Free radiation symbol danger illustra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4433" y="3688895"/>
            <a:ext cx="2824370" cy="2824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9973" y="962613"/>
            <a:ext cx="5712744" cy="2012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7922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6</a:t>
            </a:fld>
            <a:endParaRPr lang="zh-HK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Ionising &amp; non-ionising radiation</a:t>
            </a:r>
            <a:endParaRPr lang="zh-TW" altLang="en-US" dirty="0"/>
          </a:p>
        </p:txBody>
      </p:sp>
      <p:sp>
        <p:nvSpPr>
          <p:cNvPr id="5" name="Rounded Rectangle 13">
            <a:extLst>
              <a:ext uri="{FF2B5EF4-FFF2-40B4-BE49-F238E27FC236}">
                <a16:creationId xmlns:a16="http://schemas.microsoft.com/office/drawing/2014/main" id="{C69A1727-C70A-B54D-B5F2-B4B6D6C8A16F}"/>
              </a:ext>
            </a:extLst>
          </p:cNvPr>
          <p:cNvSpPr/>
          <p:nvPr/>
        </p:nvSpPr>
        <p:spPr>
          <a:xfrm>
            <a:off x="5808351" y="1309674"/>
            <a:ext cx="5499676" cy="5225202"/>
          </a:xfrm>
          <a:prstGeom prst="roundRect">
            <a:avLst/>
          </a:prstGeom>
          <a:solidFill>
            <a:srgbClr val="EAF81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ed Rectangle 8">
            <a:extLst>
              <a:ext uri="{FF2B5EF4-FFF2-40B4-BE49-F238E27FC236}">
                <a16:creationId xmlns:a16="http://schemas.microsoft.com/office/drawing/2014/main" id="{F31F5E3C-4C66-8648-8CD7-1B1DC46F87C3}"/>
              </a:ext>
            </a:extLst>
          </p:cNvPr>
          <p:cNvSpPr/>
          <p:nvPr/>
        </p:nvSpPr>
        <p:spPr>
          <a:xfrm>
            <a:off x="292346" y="1240197"/>
            <a:ext cx="5499676" cy="522520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TextBox 14">
            <a:extLst>
              <a:ext uri="{FF2B5EF4-FFF2-40B4-BE49-F238E27FC236}">
                <a16:creationId xmlns:a16="http://schemas.microsoft.com/office/drawing/2014/main" id="{FAD3B315-D2DB-5549-88F2-90ADB8066433}"/>
              </a:ext>
            </a:extLst>
          </p:cNvPr>
          <p:cNvSpPr txBox="1"/>
          <p:nvPr/>
        </p:nvSpPr>
        <p:spPr>
          <a:xfrm>
            <a:off x="3021844" y="5498746"/>
            <a:ext cx="2140330" cy="49244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en-GB" sz="2600" b="1" dirty="0">
                <a:ln/>
                <a:solidFill>
                  <a:schemeClr val="accent4"/>
                </a:solidFill>
              </a:rPr>
              <a:t>Non-ionizing</a:t>
            </a:r>
          </a:p>
        </p:txBody>
      </p:sp>
      <p:sp>
        <p:nvSpPr>
          <p:cNvPr id="8" name="TextBox 15">
            <a:extLst>
              <a:ext uri="{FF2B5EF4-FFF2-40B4-BE49-F238E27FC236}">
                <a16:creationId xmlns:a16="http://schemas.microsoft.com/office/drawing/2014/main" id="{058E4928-D86E-ED41-86FD-A8037CE91B6C}"/>
              </a:ext>
            </a:extLst>
          </p:cNvPr>
          <p:cNvSpPr txBox="1"/>
          <p:nvPr/>
        </p:nvSpPr>
        <p:spPr>
          <a:xfrm>
            <a:off x="6180787" y="5498746"/>
            <a:ext cx="1454244" cy="49244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GB" sz="26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Ionizing</a:t>
            </a:r>
            <a:endParaRPr lang="en-GB" sz="2600" b="1" dirty="0">
              <a:ln/>
              <a:solidFill>
                <a:schemeClr val="accent3"/>
              </a:solidFill>
            </a:endParaRPr>
          </a:p>
        </p:txBody>
      </p:sp>
      <p:sp>
        <p:nvSpPr>
          <p:cNvPr id="9" name="Oval 1">
            <a:extLst>
              <a:ext uri="{FF2B5EF4-FFF2-40B4-BE49-F238E27FC236}">
                <a16:creationId xmlns:a16="http://schemas.microsoft.com/office/drawing/2014/main" id="{96F0282E-A8B3-CA42-8340-10DB67B555CA}"/>
              </a:ext>
            </a:extLst>
          </p:cNvPr>
          <p:cNvSpPr/>
          <p:nvPr/>
        </p:nvSpPr>
        <p:spPr>
          <a:xfrm>
            <a:off x="7091884" y="2313796"/>
            <a:ext cx="1140451" cy="1107797"/>
          </a:xfrm>
          <a:prstGeom prst="ellipse">
            <a:avLst/>
          </a:prstGeom>
          <a:solidFill>
            <a:srgbClr val="FFFFFF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⍺</a:t>
            </a:r>
          </a:p>
        </p:txBody>
      </p:sp>
      <p:sp>
        <p:nvSpPr>
          <p:cNvPr id="10" name="Oval 16">
            <a:extLst>
              <a:ext uri="{FF2B5EF4-FFF2-40B4-BE49-F238E27FC236}">
                <a16:creationId xmlns:a16="http://schemas.microsoft.com/office/drawing/2014/main" id="{00235FA5-1F28-9642-B9F8-30A901305A35}"/>
              </a:ext>
            </a:extLst>
          </p:cNvPr>
          <p:cNvSpPr/>
          <p:nvPr/>
        </p:nvSpPr>
        <p:spPr>
          <a:xfrm>
            <a:off x="9141231" y="2627537"/>
            <a:ext cx="1140451" cy="110779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𝛽</a:t>
            </a:r>
          </a:p>
        </p:txBody>
      </p:sp>
      <p:sp>
        <p:nvSpPr>
          <p:cNvPr id="11" name="Oval 17">
            <a:extLst>
              <a:ext uri="{FF2B5EF4-FFF2-40B4-BE49-F238E27FC236}">
                <a16:creationId xmlns:a16="http://schemas.microsoft.com/office/drawing/2014/main" id="{60EDF12E-2868-2241-9884-73A17E004D95}"/>
              </a:ext>
            </a:extLst>
          </p:cNvPr>
          <p:cNvSpPr/>
          <p:nvPr/>
        </p:nvSpPr>
        <p:spPr>
          <a:xfrm>
            <a:off x="7526199" y="3893142"/>
            <a:ext cx="1140452" cy="1107798"/>
          </a:xfrm>
          <a:prstGeom prst="ellipse">
            <a:avLst/>
          </a:prstGeom>
          <a:solidFill>
            <a:srgbClr val="DD95F4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ɣ</a:t>
            </a:r>
            <a:endParaRPr lang="en-US" sz="32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Oval 18">
            <a:extLst>
              <a:ext uri="{FF2B5EF4-FFF2-40B4-BE49-F238E27FC236}">
                <a16:creationId xmlns:a16="http://schemas.microsoft.com/office/drawing/2014/main" id="{BCE509ED-3C42-A747-B4CC-A552E40DBCB6}"/>
              </a:ext>
            </a:extLst>
          </p:cNvPr>
          <p:cNvSpPr/>
          <p:nvPr/>
        </p:nvSpPr>
        <p:spPr>
          <a:xfrm>
            <a:off x="9492766" y="4255483"/>
            <a:ext cx="1140451" cy="1107795"/>
          </a:xfrm>
          <a:prstGeom prst="ellipse">
            <a:avLst/>
          </a:prstGeom>
          <a:solidFill>
            <a:schemeClr val="bg1">
              <a:lumMod val="65000"/>
            </a:schemeClr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n w="0"/>
                <a:solidFill>
                  <a:srgbClr val="FFFF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X-ray</a:t>
            </a:r>
          </a:p>
        </p:txBody>
      </p:sp>
      <p:sp>
        <p:nvSpPr>
          <p:cNvPr id="13" name="Oval 22">
            <a:extLst>
              <a:ext uri="{FF2B5EF4-FFF2-40B4-BE49-F238E27FC236}">
                <a16:creationId xmlns:a16="http://schemas.microsoft.com/office/drawing/2014/main" id="{2318F785-9823-BE47-9488-A6EEFE635281}"/>
              </a:ext>
            </a:extLst>
          </p:cNvPr>
          <p:cNvSpPr/>
          <p:nvPr/>
        </p:nvSpPr>
        <p:spPr>
          <a:xfrm rot="20513704">
            <a:off x="8768032" y="3909197"/>
            <a:ext cx="2589916" cy="1854942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8F6D6025-FF65-9549-8255-E940773DBB1A}"/>
              </a:ext>
            </a:extLst>
          </p:cNvPr>
          <p:cNvSpPr/>
          <p:nvPr/>
        </p:nvSpPr>
        <p:spPr>
          <a:xfrm>
            <a:off x="5969038" y="1240197"/>
            <a:ext cx="64104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GB" sz="2400" b="1" cap="none" spc="0" dirty="0">
                <a:ln/>
                <a:solidFill>
                  <a:schemeClr val="accent3"/>
                </a:solidFill>
                <a:effectLst/>
                <a:highlight>
                  <a:srgbClr val="FFFFFF"/>
                </a:highlight>
              </a:rPr>
              <a:t>High energy or particles that can ionize other molecules or cause damages </a:t>
            </a:r>
          </a:p>
        </p:txBody>
      </p:sp>
      <p:pic>
        <p:nvPicPr>
          <p:cNvPr id="15" name="Picture 2" descr="Free radiation symbol danger illustra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6338" y="2960210"/>
            <a:ext cx="2178723" cy="2178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群組 15"/>
          <p:cNvGrpSpPr/>
          <p:nvPr/>
        </p:nvGrpSpPr>
        <p:grpSpPr>
          <a:xfrm>
            <a:off x="612066" y="1121022"/>
            <a:ext cx="2342361" cy="2203785"/>
            <a:chOff x="1595824" y="875074"/>
            <a:chExt cx="3818704" cy="3386117"/>
          </a:xfrm>
        </p:grpSpPr>
        <p:pic>
          <p:nvPicPr>
            <p:cNvPr id="17" name="Picture 2" descr="Free microwave appliance oven illustration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95824" y="875074"/>
              <a:ext cx="3818704" cy="33861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矩形 17"/>
            <p:cNvSpPr/>
            <p:nvPr/>
          </p:nvSpPr>
          <p:spPr>
            <a:xfrm>
              <a:off x="3192905" y="3372787"/>
              <a:ext cx="434715" cy="13491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pic>
        <p:nvPicPr>
          <p:cNvPr id="19" name="Picture 4" descr="Transistor Radi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9035" y="1500364"/>
            <a:ext cx="1844382" cy="1312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Free refraction prism optics vector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1A1A1A"/>
              </a:clrFrom>
              <a:clrTo>
                <a:srgbClr val="1A1A1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34"/>
          <a:stretch/>
        </p:blipFill>
        <p:spPr bwMode="auto">
          <a:xfrm>
            <a:off x="606957" y="3072174"/>
            <a:ext cx="2501715" cy="961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群組 20"/>
          <p:cNvGrpSpPr/>
          <p:nvPr/>
        </p:nvGrpSpPr>
        <p:grpSpPr>
          <a:xfrm>
            <a:off x="1122771" y="4383190"/>
            <a:ext cx="1471164" cy="1998487"/>
            <a:chOff x="1122771" y="4383190"/>
            <a:chExt cx="1471164" cy="1998487"/>
          </a:xfrm>
        </p:grpSpPr>
        <p:pic>
          <p:nvPicPr>
            <p:cNvPr id="22" name="Picture 4" descr="Free Iphone Iphone X photo and picture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2771" y="4910513"/>
              <a:ext cx="1471164" cy="14711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6" descr="Radio, Wellen, Gelb, Rundfunk, Senden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58336" y="4383190"/>
              <a:ext cx="598955" cy="4436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2541145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7</a:t>
            </a:fld>
            <a:endParaRPr lang="zh-HK" altLang="en-US" dirty="0"/>
          </a:p>
        </p:txBody>
      </p:sp>
      <p:grpSp>
        <p:nvGrpSpPr>
          <p:cNvPr id="11" name="群組 10"/>
          <p:cNvGrpSpPr/>
          <p:nvPr/>
        </p:nvGrpSpPr>
        <p:grpSpPr>
          <a:xfrm>
            <a:off x="1341119" y="535093"/>
            <a:ext cx="9848427" cy="5795610"/>
            <a:chOff x="989351" y="291129"/>
            <a:chExt cx="10200196" cy="6039574"/>
          </a:xfrm>
        </p:grpSpPr>
        <p:sp>
          <p:nvSpPr>
            <p:cNvPr id="10" name="矩形 9"/>
            <p:cNvSpPr/>
            <p:nvPr/>
          </p:nvSpPr>
          <p:spPr>
            <a:xfrm>
              <a:off x="9436308" y="291129"/>
              <a:ext cx="1753239" cy="603957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grpSp>
          <p:nvGrpSpPr>
            <p:cNvPr id="4" name="群組 3"/>
            <p:cNvGrpSpPr/>
            <p:nvPr/>
          </p:nvGrpSpPr>
          <p:grpSpPr>
            <a:xfrm>
              <a:off x="989351" y="291129"/>
              <a:ext cx="9845374" cy="6039574"/>
              <a:chOff x="989351" y="642256"/>
              <a:chExt cx="9845374" cy="6039574"/>
            </a:xfrm>
          </p:grpSpPr>
          <p:pic>
            <p:nvPicPr>
              <p:cNvPr id="5" name="圖片 4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89351" y="642256"/>
                <a:ext cx="8446957" cy="6039574"/>
              </a:xfrm>
              <a:prstGeom prst="rect">
                <a:avLst/>
              </a:prstGeom>
            </p:spPr>
          </p:pic>
          <p:sp>
            <p:nvSpPr>
              <p:cNvPr id="6" name="Rounded Rectangle 10">
                <a:extLst>
                  <a:ext uri="{FF2B5EF4-FFF2-40B4-BE49-F238E27FC236}">
                    <a16:creationId xmlns:a16="http://schemas.microsoft.com/office/drawing/2014/main" id="{6811608F-2777-E14A-8CC0-7FCAB4FDC487}"/>
                  </a:ext>
                </a:extLst>
              </p:cNvPr>
              <p:cNvSpPr/>
              <p:nvPr/>
            </p:nvSpPr>
            <p:spPr>
              <a:xfrm>
                <a:off x="7377389" y="2173574"/>
                <a:ext cx="882011" cy="1507229"/>
              </a:xfrm>
              <a:prstGeom prst="roundRect">
                <a:avLst/>
              </a:prstGeom>
              <a:noFill/>
              <a:ln w="38100">
                <a:solidFill>
                  <a:srgbClr val="00B05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字方塊 6"/>
              <p:cNvSpPr txBox="1"/>
              <p:nvPr/>
            </p:nvSpPr>
            <p:spPr>
              <a:xfrm>
                <a:off x="9350023" y="2757473"/>
                <a:ext cx="1484702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altLang="zh-TW" dirty="0">
                    <a:latin typeface="Myriad Pro" panose="020B0503030403020204" charset="0"/>
                  </a:rPr>
                  <a:t>Energy </a:t>
                </a:r>
                <a:r>
                  <a:rPr lang="en-US" altLang="zh-TW" dirty="0">
                    <a:latin typeface="Myriad Pro" panose="020B0503030403020204" charset="0"/>
                    <a:sym typeface="Symbol" panose="05050102010706020507" pitchFamily="18" charset="2"/>
                  </a:rPr>
                  <a:t>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altLang="zh-TW" dirty="0">
                    <a:latin typeface="Myriad Pro" panose="020B0503030403020204" charset="0"/>
                    <a:sym typeface="Symbol" panose="05050102010706020507" pitchFamily="18" charset="2"/>
                  </a:rPr>
                  <a:t>Frequency 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altLang="zh-TW" dirty="0">
                    <a:latin typeface="Myriad Pro" panose="020B0503030403020204" charset="0"/>
                    <a:sym typeface="Symbol" panose="05050102010706020507" pitchFamily="18" charset="2"/>
                  </a:rPr>
                  <a:t>Wavelength </a:t>
                </a:r>
                <a:endParaRPr lang="zh-TW" altLang="en-US" dirty="0">
                  <a:latin typeface="Myriad Pro" panose="020B0503030403020204" charset="0"/>
                </a:endParaRPr>
              </a:p>
            </p:txBody>
          </p:sp>
          <p:sp>
            <p:nvSpPr>
              <p:cNvPr id="8" name="文字方塊 7"/>
              <p:cNvSpPr txBox="1"/>
              <p:nvPr/>
            </p:nvSpPr>
            <p:spPr>
              <a:xfrm>
                <a:off x="989351" y="2757473"/>
                <a:ext cx="1484702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altLang="zh-TW" dirty="0">
                    <a:latin typeface="Myriad Pro" panose="020B0503030403020204" charset="0"/>
                  </a:rPr>
                  <a:t>Energy </a:t>
                </a:r>
                <a:r>
                  <a:rPr lang="en-US" altLang="zh-TW" dirty="0">
                    <a:latin typeface="Myriad Pro" panose="020B0503030403020204" charset="0"/>
                    <a:sym typeface="Symbol" panose="05050102010706020507" pitchFamily="18" charset="2"/>
                  </a:rPr>
                  <a:t>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altLang="zh-TW" dirty="0">
                    <a:latin typeface="Myriad Pro" panose="020B0503030403020204" charset="0"/>
                    <a:sym typeface="Symbol" panose="05050102010706020507" pitchFamily="18" charset="2"/>
                  </a:rPr>
                  <a:t>Frequency 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altLang="zh-TW" dirty="0">
                    <a:latin typeface="Myriad Pro" panose="020B0503030403020204" charset="0"/>
                    <a:sym typeface="Symbol" panose="05050102010706020507" pitchFamily="18" charset="2"/>
                  </a:rPr>
                  <a:t>Wavelength </a:t>
                </a:r>
                <a:endParaRPr lang="zh-TW" altLang="en-US" dirty="0">
                  <a:latin typeface="Myriad Pro" panose="020B0503030403020204" charset="0"/>
                </a:endParaRPr>
              </a:p>
            </p:txBody>
          </p:sp>
        </p:grpSp>
      </p:grpSp>
      <p:sp>
        <p:nvSpPr>
          <p:cNvPr id="9" name="文字方塊 8"/>
          <p:cNvSpPr txBox="1"/>
          <p:nvPr/>
        </p:nvSpPr>
        <p:spPr>
          <a:xfrm>
            <a:off x="4157978" y="6037282"/>
            <a:ext cx="37766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>
                <a:latin typeface="Myriad Pro" panose="020B0503030403020204" charset="0"/>
                <a:hlinkClick r:id="rId3"/>
              </a:rPr>
              <a:t>EM spectrum</a:t>
            </a:r>
            <a:r>
              <a:rPr lang="en-US" altLang="zh-TW" sz="1400" dirty="0">
                <a:latin typeface="Myriad Pro" panose="020B0503030403020204" charset="0"/>
              </a:rPr>
              <a:t> / Allen </a:t>
            </a:r>
            <a:r>
              <a:rPr lang="en-US" altLang="zh-TW" sz="1400" dirty="0" err="1">
                <a:latin typeface="Myriad Pro" panose="020B0503030403020204" charset="0"/>
              </a:rPr>
              <a:t>Gathman</a:t>
            </a:r>
            <a:r>
              <a:rPr lang="en-US" altLang="zh-TW" sz="1400" dirty="0">
                <a:latin typeface="Myriad Pro" panose="020B0503030403020204" charset="0"/>
              </a:rPr>
              <a:t> / </a:t>
            </a:r>
            <a:r>
              <a:rPr lang="en-US" altLang="zh-TW" sz="1400" dirty="0">
                <a:latin typeface="Myriad Pro" panose="020B0503030403020204" charset="0"/>
                <a:hlinkClick r:id="rId4"/>
              </a:rPr>
              <a:t>CC BY-NC-SA 3.0</a:t>
            </a:r>
            <a:endParaRPr lang="zh-TW" altLang="en-US" sz="1400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7866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8</a:t>
            </a:fld>
            <a:endParaRPr lang="zh-HK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1">
                <a:extLst>
                  <a:ext uri="{FF2B5EF4-FFF2-40B4-BE49-F238E27FC236}">
                    <a16:creationId xmlns:a16="http://schemas.microsoft.com/office/drawing/2014/main" id="{CA81A0FA-ED84-7548-85C1-5FAFD081725D}"/>
                  </a:ext>
                </a:extLst>
              </p:cNvPr>
              <p:cNvSpPr txBox="1"/>
              <p:nvPr/>
            </p:nvSpPr>
            <p:spPr>
              <a:xfrm>
                <a:off x="334193" y="301460"/>
                <a:ext cx="3500125" cy="5201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Ionizing power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∝</m:t>
                    </m:r>
                  </m:oMath>
                </a14:m>
                <a:r>
                  <a:rPr lang="en-US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Penetrating</m:t>
                        </m:r>
                        <m:r>
                          <a:rPr lang="en-HK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HK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power</m:t>
                        </m:r>
                      </m:den>
                    </m:f>
                  </m:oMath>
                </a14:m>
                <a:endParaRPr lang="en-US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4" name="TextBox 1">
                <a:extLst>
                  <a:ext uri="{FF2B5EF4-FFF2-40B4-BE49-F238E27FC236}">
                    <a16:creationId xmlns:a16="http://schemas.microsoft.com/office/drawing/2014/main" id="{CA81A0FA-ED84-7548-85C1-5FAFD08172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193" y="301460"/>
                <a:ext cx="3500125" cy="520142"/>
              </a:xfrm>
              <a:prstGeom prst="rect">
                <a:avLst/>
              </a:prstGeom>
              <a:blipFill>
                <a:blip r:embed="rId2"/>
                <a:stretch>
                  <a:fillRect l="-1568" b="-5814"/>
                </a:stretch>
              </a:blipFill>
            </p:spPr>
            <p:txBody>
              <a:bodyPr/>
              <a:lstStyle/>
              <a:p>
                <a:r>
                  <a:rPr lang="en-HK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圖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940" y="486146"/>
            <a:ext cx="8578212" cy="6019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3963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9</a:t>
            </a:fld>
            <a:endParaRPr lang="zh-HK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Use of X-ray</a:t>
            </a:r>
            <a:endParaRPr lang="zh-TW" altLang="en-US" dirty="0"/>
          </a:p>
        </p:txBody>
      </p:sp>
      <p:pic>
        <p:nvPicPr>
          <p:cNvPr id="5" name="Picture 2" descr="https://www.frontiersin.org/files/Articles/418089/fpsyg-10-00256-HTML/image_m/fpsyg-10-00256-g00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08" t="10072" r="62328" b="60171"/>
          <a:stretch/>
        </p:blipFill>
        <p:spPr bwMode="auto">
          <a:xfrm>
            <a:off x="7642351" y="334845"/>
            <a:ext cx="3861252" cy="3566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Content Placeholder 4" descr="A picture containing text, x-ray film&#10;&#10;Description automatically generated">
            <a:extLst>
              <a:ext uri="{FF2B5EF4-FFF2-40B4-BE49-F238E27FC236}">
                <a16:creationId xmlns:a16="http://schemas.microsoft.com/office/drawing/2014/main" id="{D21DBE75-8E89-FF44-B5A0-B37A303CCE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486" y="2100041"/>
            <a:ext cx="6210859" cy="3493608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C0CFD1A-A082-B749-8F65-EB971B875B63}"/>
              </a:ext>
            </a:extLst>
          </p:cNvPr>
          <p:cNvSpPr txBox="1"/>
          <p:nvPr/>
        </p:nvSpPr>
        <p:spPr>
          <a:xfrm>
            <a:off x="1298342" y="5592111"/>
            <a:ext cx="609872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14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I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mage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en-US" altLang="zh-TW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JSM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Central / 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CC BY 4.0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15">
            <a:extLst>
              <a:ext uri="{FF2B5EF4-FFF2-40B4-BE49-F238E27FC236}">
                <a16:creationId xmlns:a16="http://schemas.microsoft.com/office/drawing/2014/main" id="{0887E86E-070C-C14A-B074-625C0EF1AE04}"/>
              </a:ext>
            </a:extLst>
          </p:cNvPr>
          <p:cNvSpPr txBox="1"/>
          <p:nvPr/>
        </p:nvSpPr>
        <p:spPr>
          <a:xfrm>
            <a:off x="2108095" y="1607598"/>
            <a:ext cx="262764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>
                <a:latin typeface="Myriad Pro" panose="020B0503030403020204" charset="0"/>
              </a:rPr>
              <a:t>Medical imaging</a:t>
            </a:r>
          </a:p>
        </p:txBody>
      </p:sp>
      <p:sp>
        <p:nvSpPr>
          <p:cNvPr id="9" name="TextBox 16">
            <a:extLst>
              <a:ext uri="{FF2B5EF4-FFF2-40B4-BE49-F238E27FC236}">
                <a16:creationId xmlns:a16="http://schemas.microsoft.com/office/drawing/2014/main" id="{96811EAF-FF80-A442-B78C-9C954FA78804}"/>
              </a:ext>
            </a:extLst>
          </p:cNvPr>
          <p:cNvSpPr txBox="1"/>
          <p:nvPr/>
        </p:nvSpPr>
        <p:spPr>
          <a:xfrm>
            <a:off x="8306806" y="3894080"/>
            <a:ext cx="299870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>
                <a:latin typeface="Myriad Pro" panose="020B0503030403020204" charset="0"/>
              </a:rPr>
              <a:t>Baggage scanner </a:t>
            </a:r>
            <a:br>
              <a:rPr lang="en-US" sz="2600" dirty="0">
                <a:latin typeface="Myriad Pro" panose="020B0503030403020204" charset="0"/>
              </a:rPr>
            </a:br>
            <a:r>
              <a:rPr lang="en-US" sz="1400" dirty="0">
                <a:latin typeface="Myriad Pro" panose="020B0503030403020204" charset="0"/>
              </a:rPr>
              <a:t>(</a:t>
            </a:r>
            <a:r>
              <a:rPr lang="en-US" altLang="zh-TW" sz="1400" dirty="0">
                <a:latin typeface="Myriad Pro" panose="020B0503030403020204" charset="0"/>
                <a:hlinkClick r:id="rId6"/>
              </a:rPr>
              <a:t>Figure 1</a:t>
            </a:r>
            <a:r>
              <a:rPr lang="en-US" altLang="zh-TW" sz="1400" dirty="0">
                <a:latin typeface="Myriad Pro" panose="020B0503030403020204" charset="0"/>
              </a:rPr>
              <a:t> / </a:t>
            </a:r>
            <a:r>
              <a:rPr lang="en-US" altLang="zh-TW" sz="1400" dirty="0" err="1">
                <a:latin typeface="Myriad Pro" panose="020B0503030403020204" charset="0"/>
              </a:rPr>
              <a:t>Chavaillaz</a:t>
            </a:r>
            <a:r>
              <a:rPr lang="en-US" altLang="zh-TW" sz="1400" dirty="0">
                <a:latin typeface="Myriad Pro" panose="020B0503030403020204" charset="0"/>
              </a:rPr>
              <a:t> et al. / </a:t>
            </a:r>
            <a:r>
              <a:rPr lang="en-US" altLang="zh-TW" sz="1400" dirty="0">
                <a:latin typeface="Myriad Pro" panose="020B0503030403020204" charset="0"/>
                <a:hlinkClick r:id="rId5"/>
              </a:rPr>
              <a:t>CC BY 4.0</a:t>
            </a:r>
            <a:r>
              <a:rPr lang="en-US" altLang="zh-TW" sz="1400" dirty="0">
                <a:latin typeface="Myriad Pro" panose="020B0503030403020204" charset="0"/>
              </a:rPr>
              <a:t>)</a:t>
            </a:r>
            <a:endParaRPr lang="zh-TW" altLang="en-US" sz="1400" dirty="0">
              <a:latin typeface="Myriad Pro" panose="020B0503030403020204" charset="0"/>
            </a:endParaRPr>
          </a:p>
          <a:p>
            <a:endParaRPr lang="en-US" sz="2600" dirty="0">
              <a:latin typeface="Myriad Pro" panose="020B0503030403020204" charset="0"/>
            </a:endParaRPr>
          </a:p>
        </p:txBody>
      </p:sp>
      <p:sp>
        <p:nvSpPr>
          <p:cNvPr id="10" name="TextBox 17">
            <a:extLst>
              <a:ext uri="{FF2B5EF4-FFF2-40B4-BE49-F238E27FC236}">
                <a16:creationId xmlns:a16="http://schemas.microsoft.com/office/drawing/2014/main" id="{9932E3C0-3AD1-2C44-AA8F-616B22FEFE8A}"/>
              </a:ext>
            </a:extLst>
          </p:cNvPr>
          <p:cNvSpPr txBox="1"/>
          <p:nvPr/>
        </p:nvSpPr>
        <p:spPr>
          <a:xfrm>
            <a:off x="5132342" y="6294572"/>
            <a:ext cx="2729017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>
                <a:latin typeface="Myriad Pro" panose="020B0503030403020204" charset="0"/>
              </a:rPr>
              <a:t>Cancer treatment</a:t>
            </a:r>
          </a:p>
        </p:txBody>
      </p:sp>
      <p:pic>
        <p:nvPicPr>
          <p:cNvPr id="12" name="圖片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4536" y="3024592"/>
            <a:ext cx="2729017" cy="3357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9875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21"/>
  <p:tag name="ARTICULATE_PROJECT_OPEN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佈景主題">
  <a:themeElements>
    <a:clrScheme name="自訂 88">
      <a:dk1>
        <a:srgbClr val="14285A"/>
      </a:dk1>
      <a:lt1>
        <a:srgbClr val="14285A"/>
      </a:lt1>
      <a:dk2>
        <a:srgbClr val="1A1A1A"/>
      </a:dk2>
      <a:lt2>
        <a:srgbClr val="14285A"/>
      </a:lt2>
      <a:accent1>
        <a:srgbClr val="595959"/>
      </a:accent1>
      <a:accent2>
        <a:srgbClr val="6AA4C8"/>
      </a:accent2>
      <a:accent3>
        <a:srgbClr val="137265"/>
      </a:accent3>
      <a:accent4>
        <a:srgbClr val="C4D1F1"/>
      </a:accent4>
      <a:accent5>
        <a:srgbClr val="0C4C43"/>
      </a:accent5>
      <a:accent6>
        <a:srgbClr val="A5C8DD"/>
      </a:accent6>
      <a:hlink>
        <a:srgbClr val="6DB525"/>
      </a:hlink>
      <a:folHlink>
        <a:srgbClr val="6DB525"/>
      </a:folHlink>
    </a:clrScheme>
    <a:fontScheme name="自訂 1">
      <a:majorFont>
        <a:latin typeface="Myriad Pro"/>
        <a:ea typeface="新細明體"/>
        <a:cs typeface=""/>
      </a:majorFont>
      <a:minorFont>
        <a:latin typeface="Calibri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訂設計">
  <a:themeElements>
    <a:clrScheme name="自訂 89">
      <a:dk1>
        <a:srgbClr val="14285A"/>
      </a:dk1>
      <a:lt1>
        <a:srgbClr val="14285A"/>
      </a:lt1>
      <a:dk2>
        <a:srgbClr val="1A1A1A"/>
      </a:dk2>
      <a:lt2>
        <a:srgbClr val="14285A"/>
      </a:lt2>
      <a:accent1>
        <a:srgbClr val="595959"/>
      </a:accent1>
      <a:accent2>
        <a:srgbClr val="6AA4C8"/>
      </a:accent2>
      <a:accent3>
        <a:srgbClr val="137265"/>
      </a:accent3>
      <a:accent4>
        <a:srgbClr val="C4D1F1"/>
      </a:accent4>
      <a:accent5>
        <a:srgbClr val="0C4C43"/>
      </a:accent5>
      <a:accent6>
        <a:srgbClr val="A5C8DD"/>
      </a:accent6>
      <a:hlink>
        <a:srgbClr val="FFFFFF"/>
      </a:hlink>
      <a:folHlink>
        <a:srgbClr val="FFFFF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2163</TotalTime>
  <Words>338</Words>
  <Application>Microsoft Office PowerPoint</Application>
  <PresentationFormat>Widescreen</PresentationFormat>
  <Paragraphs>112</Paragraphs>
  <Slides>28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9" baseType="lpstr">
      <vt:lpstr>Cambria Math</vt:lpstr>
      <vt:lpstr>Calibri Light</vt:lpstr>
      <vt:lpstr>Calibri</vt:lpstr>
      <vt:lpstr>Myriad Pro</vt:lpstr>
      <vt:lpstr>Helvetica LT Std</vt:lpstr>
      <vt:lpstr>arial</vt:lpstr>
      <vt:lpstr>arial</vt:lpstr>
      <vt:lpstr>Times New Roman</vt:lpstr>
      <vt:lpstr>Century Gothic</vt:lpstr>
      <vt:lpstr>Office 佈景主題</vt:lpstr>
      <vt:lpstr>自訂設計</vt:lpstr>
      <vt:lpstr>PowerPoint Presentation</vt:lpstr>
      <vt:lpstr>Rundown</vt:lpstr>
      <vt:lpstr>What do they have in common?</vt:lpstr>
      <vt:lpstr>PowerPoint Presentation</vt:lpstr>
      <vt:lpstr>What is radiation?</vt:lpstr>
      <vt:lpstr>Ionising &amp; non-ionising radiation</vt:lpstr>
      <vt:lpstr>PowerPoint Presentation</vt:lpstr>
      <vt:lpstr>PowerPoint Presentation</vt:lpstr>
      <vt:lpstr>Use of X-ray</vt:lpstr>
      <vt:lpstr>X-ray radiography</vt:lpstr>
      <vt:lpstr>Medical imaging</vt:lpstr>
      <vt:lpstr>PowerPoint Presentation</vt:lpstr>
      <vt:lpstr>PowerPoint Presentation</vt:lpstr>
      <vt:lpstr>PowerPoint Presentation</vt:lpstr>
      <vt:lpstr>Detection film</vt:lpstr>
      <vt:lpstr>Detection film</vt:lpstr>
      <vt:lpstr>Image capture</vt:lpstr>
      <vt:lpstr>Image capture</vt:lpstr>
      <vt:lpstr>PowerPoint Presentation</vt:lpstr>
      <vt:lpstr>PowerPoint Presentation</vt:lpstr>
      <vt:lpstr>Film development</vt:lpstr>
      <vt:lpstr>Fixing</vt:lpstr>
      <vt:lpstr>PowerPoint Presentation</vt:lpstr>
      <vt:lpstr>PowerPoint Presentation</vt:lpstr>
      <vt:lpstr>Activity: Semi-radiography art</vt:lpstr>
      <vt:lpstr>PowerPoint Presentation</vt:lpstr>
      <vt:lpstr>Summary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11340625d@connect.polyu.hk</dc:creator>
  <cp:lastModifiedBy>eksfong</cp:lastModifiedBy>
  <cp:revision>253</cp:revision>
  <cp:lastPrinted>2020-08-10T03:09:59Z</cp:lastPrinted>
  <dcterms:created xsi:type="dcterms:W3CDTF">2018-09-13T08:27:05Z</dcterms:created>
  <dcterms:modified xsi:type="dcterms:W3CDTF">2024-08-01T09:44:18Z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5C70C8BD-9EA7-455D-803F-5A3F3F3F103F</vt:lpwstr>
  </property>
  <property fmtid="{D5CDD505-2E9C-101B-9397-08002B2CF9AE}" pid="3" name="ArticulatePath">
    <vt:lpwstr>單元一</vt:lpwstr>
  </property>
</Properties>
</file>