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9"/>
  </p:notesMasterIdLst>
  <p:sldIdLst>
    <p:sldId id="378" r:id="rId2"/>
    <p:sldId id="257" r:id="rId3"/>
    <p:sldId id="364" r:id="rId4"/>
    <p:sldId id="365" r:id="rId5"/>
    <p:sldId id="377" r:id="rId6"/>
    <p:sldId id="323" r:id="rId7"/>
    <p:sldId id="366" r:id="rId8"/>
    <p:sldId id="367" r:id="rId9"/>
    <p:sldId id="368" r:id="rId10"/>
    <p:sldId id="369" r:id="rId11"/>
    <p:sldId id="370" r:id="rId12"/>
    <p:sldId id="376" r:id="rId13"/>
    <p:sldId id="371" r:id="rId14"/>
    <p:sldId id="372" r:id="rId15"/>
    <p:sldId id="373" r:id="rId16"/>
    <p:sldId id="374" r:id="rId17"/>
    <p:sldId id="375" r:id="rId18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82E"/>
    <a:srgbClr val="FA66C5"/>
    <a:srgbClr val="FB81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3D6DD9-F9A1-4876-812F-040618734D90}" type="doc">
      <dgm:prSet loTypeId="urn:microsoft.com/office/officeart/2005/8/layout/radial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5C669F3-DBF4-48CD-9608-C1C40AAF2DD9}">
      <dgm:prSet custT="1"/>
      <dgm:spPr/>
      <dgm:t>
        <a:bodyPr/>
        <a:lstStyle/>
        <a:p>
          <a:pPr rtl="0"/>
          <a:r>
            <a:rPr lang="en-US" sz="1400" b="0" dirty="0">
              <a:latin typeface="Myriad Pro" panose="020B0503030403020204"/>
            </a:rPr>
            <a:t>The developing agent</a:t>
          </a:r>
        </a:p>
      </dgm:t>
    </dgm:pt>
    <dgm:pt modelId="{3272713B-80BF-4E3B-8325-B66528DC19E1}" type="parTrans" cxnId="{CF076865-1FE9-48F7-8EC8-ACDF3E9BEBE5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E1506691-6F00-466A-ACAF-9E1BD9191A11}" type="sibTrans" cxnId="{CF076865-1FE9-48F7-8EC8-ACDF3E9BEBE5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764A0FFF-3646-453F-81AF-08E528B5F545}">
      <dgm:prSet custT="1"/>
      <dgm:spPr/>
      <dgm:t>
        <a:bodyPr/>
        <a:lstStyle/>
        <a:p>
          <a:pPr rtl="0"/>
          <a:r>
            <a:rPr lang="en-US" sz="1400" b="0">
              <a:latin typeface="Myriad Pro" panose="020B0503030403020204"/>
            </a:rPr>
            <a:t>The accelerator</a:t>
          </a:r>
        </a:p>
      </dgm:t>
    </dgm:pt>
    <dgm:pt modelId="{C3664C94-27DA-4AB1-931C-A19B096B2077}" type="parTrans" cxnId="{244A79A4-59EE-4052-AE49-0FB9D945178A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1C38E8E6-9D55-453B-8F4F-18CD4D91E371}" type="sibTrans" cxnId="{244A79A4-59EE-4052-AE49-0FB9D945178A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B4025F9E-3F33-438F-9ADB-AD861502FC08}">
      <dgm:prSet custT="1"/>
      <dgm:spPr/>
      <dgm:t>
        <a:bodyPr/>
        <a:lstStyle/>
        <a:p>
          <a:pPr rtl="0"/>
          <a:r>
            <a:rPr lang="en-US" sz="1400" b="0">
              <a:latin typeface="Myriad Pro" panose="020B0503030403020204"/>
            </a:rPr>
            <a:t>The restrainer</a:t>
          </a:r>
        </a:p>
      </dgm:t>
    </dgm:pt>
    <dgm:pt modelId="{AE57C3D9-37F1-4A3E-8E47-84F0AFB38D48}" type="parTrans" cxnId="{94CD0952-3934-4B6D-A5D6-F423D8E8F0D3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7B5C41C9-CB98-43FD-A185-F109FF090EA6}" type="sibTrans" cxnId="{94CD0952-3934-4B6D-A5D6-F423D8E8F0D3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8BD578D2-D27B-4EA5-960C-97C72C1B9123}">
      <dgm:prSet custT="1"/>
      <dgm:spPr/>
      <dgm:t>
        <a:bodyPr/>
        <a:lstStyle/>
        <a:p>
          <a:pPr rtl="0"/>
          <a:r>
            <a:rPr lang="en-US" sz="1400" b="0" dirty="0">
              <a:latin typeface="Myriad Pro" panose="020B0503030403020204"/>
            </a:rPr>
            <a:t>The fixer</a:t>
          </a:r>
        </a:p>
      </dgm:t>
    </dgm:pt>
    <dgm:pt modelId="{F0E89849-8B0B-4CC5-BA17-D123E46E2790}" type="parTrans" cxnId="{F12B12CF-47CD-461E-9A56-07946718D2F7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8545031E-50E9-405F-855F-09DBDEBC2BE4}" type="sibTrans" cxnId="{F12B12CF-47CD-461E-9A56-07946718D2F7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8ED777B4-56C0-407B-AA81-6366F5B640CE}" type="pres">
      <dgm:prSet presAssocID="{D93D6DD9-F9A1-4876-812F-040618734D90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BEDBEF9D-4911-4264-A749-8F5B41E24FD6}" type="pres">
      <dgm:prSet presAssocID="{D93D6DD9-F9A1-4876-812F-040618734D90}" presName="cycle" presStyleCnt="0"/>
      <dgm:spPr/>
    </dgm:pt>
    <dgm:pt modelId="{795A26C3-DD00-4F6A-AA20-49DAE7FA4281}" type="pres">
      <dgm:prSet presAssocID="{D93D6DD9-F9A1-4876-812F-040618734D90}" presName="centerShape" presStyleCnt="0"/>
      <dgm:spPr/>
    </dgm:pt>
    <dgm:pt modelId="{F6EEF072-2AFF-4CF0-B552-6CD9989D3D21}" type="pres">
      <dgm:prSet presAssocID="{D93D6DD9-F9A1-4876-812F-040618734D90}" presName="connSite" presStyleLbl="node1" presStyleIdx="0" presStyleCnt="5"/>
      <dgm:spPr/>
    </dgm:pt>
    <dgm:pt modelId="{C8673BE7-B3FC-4BF4-98FA-2006C5CEF4B1}" type="pres">
      <dgm:prSet presAssocID="{D93D6DD9-F9A1-4876-812F-040618734D90}" presName="visible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BF4C67D7-3964-4BAF-B788-89CA914F9F77}" type="pres">
      <dgm:prSet presAssocID="{3272713B-80BF-4E3B-8325-B66528DC19E1}" presName="Name25" presStyleLbl="parChTrans1D1" presStyleIdx="0" presStyleCnt="4"/>
      <dgm:spPr/>
    </dgm:pt>
    <dgm:pt modelId="{37092F29-5215-497B-87D1-9F38423E7A8E}" type="pres">
      <dgm:prSet presAssocID="{25C669F3-DBF4-48CD-9608-C1C40AAF2DD9}" presName="node" presStyleCnt="0"/>
      <dgm:spPr/>
    </dgm:pt>
    <dgm:pt modelId="{ACBCD5CC-6F7E-4370-AB62-BC12E10253A7}" type="pres">
      <dgm:prSet presAssocID="{25C669F3-DBF4-48CD-9608-C1C40AAF2DD9}" presName="parentNode" presStyleLbl="node1" presStyleIdx="1" presStyleCnt="5" custScaleX="107466">
        <dgm:presLayoutVars>
          <dgm:chMax val="1"/>
          <dgm:bulletEnabled val="1"/>
        </dgm:presLayoutVars>
      </dgm:prSet>
      <dgm:spPr/>
    </dgm:pt>
    <dgm:pt modelId="{DA87E274-2D58-4F34-AC95-CB198013F8BB}" type="pres">
      <dgm:prSet presAssocID="{25C669F3-DBF4-48CD-9608-C1C40AAF2DD9}" presName="childNode" presStyleLbl="revTx" presStyleIdx="0" presStyleCnt="0">
        <dgm:presLayoutVars>
          <dgm:bulletEnabled val="1"/>
        </dgm:presLayoutVars>
      </dgm:prSet>
      <dgm:spPr/>
    </dgm:pt>
    <dgm:pt modelId="{0F0D5860-7369-4CCC-8105-2D972C1B66B7}" type="pres">
      <dgm:prSet presAssocID="{C3664C94-27DA-4AB1-931C-A19B096B2077}" presName="Name25" presStyleLbl="parChTrans1D1" presStyleIdx="1" presStyleCnt="4"/>
      <dgm:spPr/>
    </dgm:pt>
    <dgm:pt modelId="{328374A9-3B3D-4A36-B3C6-FF795DF84521}" type="pres">
      <dgm:prSet presAssocID="{764A0FFF-3646-453F-81AF-08E528B5F545}" presName="node" presStyleCnt="0"/>
      <dgm:spPr/>
    </dgm:pt>
    <dgm:pt modelId="{8EC90A8F-E104-417F-8CDE-40D3A0575B79}" type="pres">
      <dgm:prSet presAssocID="{764A0FFF-3646-453F-81AF-08E528B5F545}" presName="parentNode" presStyleLbl="node1" presStyleIdx="2" presStyleCnt="5" custScaleX="111393">
        <dgm:presLayoutVars>
          <dgm:chMax val="1"/>
          <dgm:bulletEnabled val="1"/>
        </dgm:presLayoutVars>
      </dgm:prSet>
      <dgm:spPr/>
    </dgm:pt>
    <dgm:pt modelId="{F5021589-FAB4-44CB-BBCD-BD803CA14F33}" type="pres">
      <dgm:prSet presAssocID="{764A0FFF-3646-453F-81AF-08E528B5F545}" presName="childNode" presStyleLbl="revTx" presStyleIdx="0" presStyleCnt="0">
        <dgm:presLayoutVars>
          <dgm:bulletEnabled val="1"/>
        </dgm:presLayoutVars>
      </dgm:prSet>
      <dgm:spPr/>
    </dgm:pt>
    <dgm:pt modelId="{8F874BBF-5C79-40DE-856A-3A81197882DD}" type="pres">
      <dgm:prSet presAssocID="{AE57C3D9-37F1-4A3E-8E47-84F0AFB38D48}" presName="Name25" presStyleLbl="parChTrans1D1" presStyleIdx="2" presStyleCnt="4"/>
      <dgm:spPr/>
    </dgm:pt>
    <dgm:pt modelId="{F1A25F9B-AC06-44A1-8BBE-4E2FAD70B61C}" type="pres">
      <dgm:prSet presAssocID="{B4025F9E-3F33-438F-9ADB-AD861502FC08}" presName="node" presStyleCnt="0"/>
      <dgm:spPr/>
    </dgm:pt>
    <dgm:pt modelId="{C389E98E-A111-41A2-9AF6-FC429F3CBE84}" type="pres">
      <dgm:prSet presAssocID="{B4025F9E-3F33-438F-9ADB-AD861502FC08}" presName="parentNode" presStyleLbl="node1" presStyleIdx="3" presStyleCnt="5">
        <dgm:presLayoutVars>
          <dgm:chMax val="1"/>
          <dgm:bulletEnabled val="1"/>
        </dgm:presLayoutVars>
      </dgm:prSet>
      <dgm:spPr/>
    </dgm:pt>
    <dgm:pt modelId="{ABFE0357-3802-4DB4-ACC6-63C77C6ADBC7}" type="pres">
      <dgm:prSet presAssocID="{B4025F9E-3F33-438F-9ADB-AD861502FC08}" presName="childNode" presStyleLbl="revTx" presStyleIdx="0" presStyleCnt="0">
        <dgm:presLayoutVars>
          <dgm:bulletEnabled val="1"/>
        </dgm:presLayoutVars>
      </dgm:prSet>
      <dgm:spPr/>
    </dgm:pt>
    <dgm:pt modelId="{2830053F-72D9-49BB-9998-ACE46E2134A5}" type="pres">
      <dgm:prSet presAssocID="{F0E89849-8B0B-4CC5-BA17-D123E46E2790}" presName="Name25" presStyleLbl="parChTrans1D1" presStyleIdx="3" presStyleCnt="4"/>
      <dgm:spPr/>
    </dgm:pt>
    <dgm:pt modelId="{57A0EBD2-E634-4B77-8523-C8D693537313}" type="pres">
      <dgm:prSet presAssocID="{8BD578D2-D27B-4EA5-960C-97C72C1B9123}" presName="node" presStyleCnt="0"/>
      <dgm:spPr/>
    </dgm:pt>
    <dgm:pt modelId="{161ADB37-518C-4E8C-A982-959115A6B7F7}" type="pres">
      <dgm:prSet presAssocID="{8BD578D2-D27B-4EA5-960C-97C72C1B9123}" presName="parentNode" presStyleLbl="node1" presStyleIdx="4" presStyleCnt="5">
        <dgm:presLayoutVars>
          <dgm:chMax val="1"/>
          <dgm:bulletEnabled val="1"/>
        </dgm:presLayoutVars>
      </dgm:prSet>
      <dgm:spPr/>
    </dgm:pt>
    <dgm:pt modelId="{0C90F24D-A8CC-4C14-BA55-1361FFB7DE1A}" type="pres">
      <dgm:prSet presAssocID="{8BD578D2-D27B-4EA5-960C-97C72C1B9123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3D8D6A30-7AFB-4553-80EC-762B189775D5}" type="presOf" srcId="{B4025F9E-3F33-438F-9ADB-AD861502FC08}" destId="{C389E98E-A111-41A2-9AF6-FC429F3CBE84}" srcOrd="0" destOrd="0" presId="urn:microsoft.com/office/officeart/2005/8/layout/radial2"/>
    <dgm:cxn modelId="{C7662B3C-4D71-4734-8128-7218DDB9C6F3}" type="presOf" srcId="{D93D6DD9-F9A1-4876-812F-040618734D90}" destId="{8ED777B4-56C0-407B-AA81-6366F5B640CE}" srcOrd="0" destOrd="0" presId="urn:microsoft.com/office/officeart/2005/8/layout/radial2"/>
    <dgm:cxn modelId="{CF076865-1FE9-48F7-8EC8-ACDF3E9BEBE5}" srcId="{D93D6DD9-F9A1-4876-812F-040618734D90}" destId="{25C669F3-DBF4-48CD-9608-C1C40AAF2DD9}" srcOrd="0" destOrd="0" parTransId="{3272713B-80BF-4E3B-8325-B66528DC19E1}" sibTransId="{E1506691-6F00-466A-ACAF-9E1BD9191A11}"/>
    <dgm:cxn modelId="{94CD0952-3934-4B6D-A5D6-F423D8E8F0D3}" srcId="{D93D6DD9-F9A1-4876-812F-040618734D90}" destId="{B4025F9E-3F33-438F-9ADB-AD861502FC08}" srcOrd="2" destOrd="0" parTransId="{AE57C3D9-37F1-4A3E-8E47-84F0AFB38D48}" sibTransId="{7B5C41C9-CB98-43FD-A185-F109FF090EA6}"/>
    <dgm:cxn modelId="{0909B59B-684D-428D-B47D-F219E92BFE48}" type="presOf" srcId="{C3664C94-27DA-4AB1-931C-A19B096B2077}" destId="{0F0D5860-7369-4CCC-8105-2D972C1B66B7}" srcOrd="0" destOrd="0" presId="urn:microsoft.com/office/officeart/2005/8/layout/radial2"/>
    <dgm:cxn modelId="{244A79A4-59EE-4052-AE49-0FB9D945178A}" srcId="{D93D6DD9-F9A1-4876-812F-040618734D90}" destId="{764A0FFF-3646-453F-81AF-08E528B5F545}" srcOrd="1" destOrd="0" parTransId="{C3664C94-27DA-4AB1-931C-A19B096B2077}" sibTransId="{1C38E8E6-9D55-453B-8F4F-18CD4D91E371}"/>
    <dgm:cxn modelId="{23E5EBA6-5A96-484D-9EBD-56461A8BA8E8}" type="presOf" srcId="{8BD578D2-D27B-4EA5-960C-97C72C1B9123}" destId="{161ADB37-518C-4E8C-A982-959115A6B7F7}" srcOrd="0" destOrd="0" presId="urn:microsoft.com/office/officeart/2005/8/layout/radial2"/>
    <dgm:cxn modelId="{7F027CAA-5D03-4C58-AD9B-C54041AEF645}" type="presOf" srcId="{AE57C3D9-37F1-4A3E-8E47-84F0AFB38D48}" destId="{8F874BBF-5C79-40DE-856A-3A81197882DD}" srcOrd="0" destOrd="0" presId="urn:microsoft.com/office/officeart/2005/8/layout/radial2"/>
    <dgm:cxn modelId="{F12B12CF-47CD-461E-9A56-07946718D2F7}" srcId="{D93D6DD9-F9A1-4876-812F-040618734D90}" destId="{8BD578D2-D27B-4EA5-960C-97C72C1B9123}" srcOrd="3" destOrd="0" parTransId="{F0E89849-8B0B-4CC5-BA17-D123E46E2790}" sibTransId="{8545031E-50E9-405F-855F-09DBDEBC2BE4}"/>
    <dgm:cxn modelId="{67871FD4-E6B7-4449-83A7-AE607637906E}" type="presOf" srcId="{25C669F3-DBF4-48CD-9608-C1C40AAF2DD9}" destId="{ACBCD5CC-6F7E-4370-AB62-BC12E10253A7}" srcOrd="0" destOrd="0" presId="urn:microsoft.com/office/officeart/2005/8/layout/radial2"/>
    <dgm:cxn modelId="{880B1FD5-419F-4C84-9294-3D123BF88B27}" type="presOf" srcId="{764A0FFF-3646-453F-81AF-08E528B5F545}" destId="{8EC90A8F-E104-417F-8CDE-40D3A0575B79}" srcOrd="0" destOrd="0" presId="urn:microsoft.com/office/officeart/2005/8/layout/radial2"/>
    <dgm:cxn modelId="{C355BDD7-9701-4178-8E3D-324A4B702EBC}" type="presOf" srcId="{3272713B-80BF-4E3B-8325-B66528DC19E1}" destId="{BF4C67D7-3964-4BAF-B788-89CA914F9F77}" srcOrd="0" destOrd="0" presId="urn:microsoft.com/office/officeart/2005/8/layout/radial2"/>
    <dgm:cxn modelId="{BB7040FC-9F09-4365-89B7-87FEA403FD0B}" type="presOf" srcId="{F0E89849-8B0B-4CC5-BA17-D123E46E2790}" destId="{2830053F-72D9-49BB-9998-ACE46E2134A5}" srcOrd="0" destOrd="0" presId="urn:microsoft.com/office/officeart/2005/8/layout/radial2"/>
    <dgm:cxn modelId="{2821FFA9-CD27-4A44-ADA1-2A465A8C1502}" type="presParOf" srcId="{8ED777B4-56C0-407B-AA81-6366F5B640CE}" destId="{BEDBEF9D-4911-4264-A749-8F5B41E24FD6}" srcOrd="0" destOrd="0" presId="urn:microsoft.com/office/officeart/2005/8/layout/radial2"/>
    <dgm:cxn modelId="{B49DB674-D49D-4445-BB9D-8E0A8EB88259}" type="presParOf" srcId="{BEDBEF9D-4911-4264-A749-8F5B41E24FD6}" destId="{795A26C3-DD00-4F6A-AA20-49DAE7FA4281}" srcOrd="0" destOrd="0" presId="urn:microsoft.com/office/officeart/2005/8/layout/radial2"/>
    <dgm:cxn modelId="{88B8547C-71B0-4632-98B5-72C52799F5AB}" type="presParOf" srcId="{795A26C3-DD00-4F6A-AA20-49DAE7FA4281}" destId="{F6EEF072-2AFF-4CF0-B552-6CD9989D3D21}" srcOrd="0" destOrd="0" presId="urn:microsoft.com/office/officeart/2005/8/layout/radial2"/>
    <dgm:cxn modelId="{36741116-CEF4-422C-B0CB-00B23FEBF0E8}" type="presParOf" srcId="{795A26C3-DD00-4F6A-AA20-49DAE7FA4281}" destId="{C8673BE7-B3FC-4BF4-98FA-2006C5CEF4B1}" srcOrd="1" destOrd="0" presId="urn:microsoft.com/office/officeart/2005/8/layout/radial2"/>
    <dgm:cxn modelId="{7BE81BC7-AB5C-4EDC-A5B3-27E32F7CB9AB}" type="presParOf" srcId="{BEDBEF9D-4911-4264-A749-8F5B41E24FD6}" destId="{BF4C67D7-3964-4BAF-B788-89CA914F9F77}" srcOrd="1" destOrd="0" presId="urn:microsoft.com/office/officeart/2005/8/layout/radial2"/>
    <dgm:cxn modelId="{7973EAE6-9C58-4DD5-9B4F-B5CC98738BE1}" type="presParOf" srcId="{BEDBEF9D-4911-4264-A749-8F5B41E24FD6}" destId="{37092F29-5215-497B-87D1-9F38423E7A8E}" srcOrd="2" destOrd="0" presId="urn:microsoft.com/office/officeart/2005/8/layout/radial2"/>
    <dgm:cxn modelId="{FEEB682F-A86A-409A-AA66-E1C1D5F0B1D4}" type="presParOf" srcId="{37092F29-5215-497B-87D1-9F38423E7A8E}" destId="{ACBCD5CC-6F7E-4370-AB62-BC12E10253A7}" srcOrd="0" destOrd="0" presId="urn:microsoft.com/office/officeart/2005/8/layout/radial2"/>
    <dgm:cxn modelId="{2F0E3775-E797-46C5-85A9-D39C8B2F0A53}" type="presParOf" srcId="{37092F29-5215-497B-87D1-9F38423E7A8E}" destId="{DA87E274-2D58-4F34-AC95-CB198013F8BB}" srcOrd="1" destOrd="0" presId="urn:microsoft.com/office/officeart/2005/8/layout/radial2"/>
    <dgm:cxn modelId="{9A22E079-51AA-41FB-9589-613BBA8A7418}" type="presParOf" srcId="{BEDBEF9D-4911-4264-A749-8F5B41E24FD6}" destId="{0F0D5860-7369-4CCC-8105-2D972C1B66B7}" srcOrd="3" destOrd="0" presId="urn:microsoft.com/office/officeart/2005/8/layout/radial2"/>
    <dgm:cxn modelId="{7DBFA2CD-FEDE-414A-B13E-EA2C57895B3D}" type="presParOf" srcId="{BEDBEF9D-4911-4264-A749-8F5B41E24FD6}" destId="{328374A9-3B3D-4A36-B3C6-FF795DF84521}" srcOrd="4" destOrd="0" presId="urn:microsoft.com/office/officeart/2005/8/layout/radial2"/>
    <dgm:cxn modelId="{8A79E1A0-8D0D-42B3-A96D-7B104A111D5B}" type="presParOf" srcId="{328374A9-3B3D-4A36-B3C6-FF795DF84521}" destId="{8EC90A8F-E104-417F-8CDE-40D3A0575B79}" srcOrd="0" destOrd="0" presId="urn:microsoft.com/office/officeart/2005/8/layout/radial2"/>
    <dgm:cxn modelId="{CD8815F8-277D-46A5-A63E-D17BED6DDE85}" type="presParOf" srcId="{328374A9-3B3D-4A36-B3C6-FF795DF84521}" destId="{F5021589-FAB4-44CB-BBCD-BD803CA14F33}" srcOrd="1" destOrd="0" presId="urn:microsoft.com/office/officeart/2005/8/layout/radial2"/>
    <dgm:cxn modelId="{76CE273B-EE3A-4F65-BCC9-BBA267CCA4EB}" type="presParOf" srcId="{BEDBEF9D-4911-4264-A749-8F5B41E24FD6}" destId="{8F874BBF-5C79-40DE-856A-3A81197882DD}" srcOrd="5" destOrd="0" presId="urn:microsoft.com/office/officeart/2005/8/layout/radial2"/>
    <dgm:cxn modelId="{8E1BCA38-43B9-4B12-B6E6-073B5DA70E97}" type="presParOf" srcId="{BEDBEF9D-4911-4264-A749-8F5B41E24FD6}" destId="{F1A25F9B-AC06-44A1-8BBE-4E2FAD70B61C}" srcOrd="6" destOrd="0" presId="urn:microsoft.com/office/officeart/2005/8/layout/radial2"/>
    <dgm:cxn modelId="{661AB2DC-6F2D-4FF7-A17F-FF2290613591}" type="presParOf" srcId="{F1A25F9B-AC06-44A1-8BBE-4E2FAD70B61C}" destId="{C389E98E-A111-41A2-9AF6-FC429F3CBE84}" srcOrd="0" destOrd="0" presId="urn:microsoft.com/office/officeart/2005/8/layout/radial2"/>
    <dgm:cxn modelId="{73CB36F6-8D9B-4BDD-9B63-9459D7CD708B}" type="presParOf" srcId="{F1A25F9B-AC06-44A1-8BBE-4E2FAD70B61C}" destId="{ABFE0357-3802-4DB4-ACC6-63C77C6ADBC7}" srcOrd="1" destOrd="0" presId="urn:microsoft.com/office/officeart/2005/8/layout/radial2"/>
    <dgm:cxn modelId="{7D1C33D6-4CBE-47FD-9267-3F6DE3471A25}" type="presParOf" srcId="{BEDBEF9D-4911-4264-A749-8F5B41E24FD6}" destId="{2830053F-72D9-49BB-9998-ACE46E2134A5}" srcOrd="7" destOrd="0" presId="urn:microsoft.com/office/officeart/2005/8/layout/radial2"/>
    <dgm:cxn modelId="{E352085D-5630-4475-9092-A9FC1AD97FEB}" type="presParOf" srcId="{BEDBEF9D-4911-4264-A749-8F5B41E24FD6}" destId="{57A0EBD2-E634-4B77-8523-C8D693537313}" srcOrd="8" destOrd="0" presId="urn:microsoft.com/office/officeart/2005/8/layout/radial2"/>
    <dgm:cxn modelId="{8146864C-DE5F-4227-941E-F49E1F7130F3}" type="presParOf" srcId="{57A0EBD2-E634-4B77-8523-C8D693537313}" destId="{161ADB37-518C-4E8C-A982-959115A6B7F7}" srcOrd="0" destOrd="0" presId="urn:microsoft.com/office/officeart/2005/8/layout/radial2"/>
    <dgm:cxn modelId="{1C2A9A49-B4C9-4FC3-A1EB-54A69CCB596D}" type="presParOf" srcId="{57A0EBD2-E634-4B77-8523-C8D693537313}" destId="{0C90F24D-A8CC-4C14-BA55-1361FFB7DE1A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3D6DD9-F9A1-4876-812F-040618734D90}" type="doc">
      <dgm:prSet loTypeId="urn:microsoft.com/office/officeart/2005/8/layout/radial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5C669F3-DBF4-48CD-9608-C1C40AAF2DD9}">
      <dgm:prSet custT="1"/>
      <dgm:spPr/>
      <dgm:t>
        <a:bodyPr/>
        <a:lstStyle/>
        <a:p>
          <a:pPr rtl="0"/>
          <a:r>
            <a:rPr lang="en-US" sz="1400" b="0" dirty="0">
              <a:latin typeface="Myriad Pro" panose="020B0503030403020204"/>
            </a:rPr>
            <a:t>The developing agent</a:t>
          </a:r>
        </a:p>
      </dgm:t>
    </dgm:pt>
    <dgm:pt modelId="{3272713B-80BF-4E3B-8325-B66528DC19E1}" type="parTrans" cxnId="{CF076865-1FE9-48F7-8EC8-ACDF3E9BEBE5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E1506691-6F00-466A-ACAF-9E1BD9191A11}" type="sibTrans" cxnId="{CF076865-1FE9-48F7-8EC8-ACDF3E9BEBE5}">
      <dgm:prSet/>
      <dgm:spPr/>
      <dgm:t>
        <a:bodyPr/>
        <a:lstStyle/>
        <a:p>
          <a:endParaRPr lang="en-US" sz="1800" b="1">
            <a:latin typeface="Myriad Pro" panose="020B0503030403020204"/>
          </a:endParaRPr>
        </a:p>
      </dgm:t>
    </dgm:pt>
    <dgm:pt modelId="{764A0FFF-3646-453F-81AF-08E528B5F545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400" b="0" dirty="0">
              <a:latin typeface="Myriad Pro" panose="020B0503030403020204"/>
            </a:rPr>
            <a:t>The accelerator</a:t>
          </a:r>
        </a:p>
      </dgm:t>
    </dgm:pt>
    <dgm:pt modelId="{C3664C94-27DA-4AB1-931C-A19B096B2077}" type="parTrans" cxnId="{244A79A4-59EE-4052-AE49-0FB9D945178A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1C38E8E6-9D55-453B-8F4F-18CD4D91E371}" type="sibTrans" cxnId="{244A79A4-59EE-4052-AE49-0FB9D945178A}">
      <dgm:prSet/>
      <dgm:spPr/>
      <dgm:t>
        <a:bodyPr/>
        <a:lstStyle/>
        <a:p>
          <a:endParaRPr lang="en-US" sz="1800" b="1">
            <a:latin typeface="Myriad Pro" panose="020B0503030403020204"/>
          </a:endParaRPr>
        </a:p>
      </dgm:t>
    </dgm:pt>
    <dgm:pt modelId="{B4025F9E-3F33-438F-9ADB-AD861502FC0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400" b="0">
              <a:latin typeface="Myriad Pro" panose="020B0503030403020204"/>
            </a:rPr>
            <a:t>The restrainer</a:t>
          </a:r>
        </a:p>
      </dgm:t>
    </dgm:pt>
    <dgm:pt modelId="{AE57C3D9-37F1-4A3E-8E47-84F0AFB38D48}" type="parTrans" cxnId="{94CD0952-3934-4B6D-A5D6-F423D8E8F0D3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7B5C41C9-CB98-43FD-A185-F109FF090EA6}" type="sibTrans" cxnId="{94CD0952-3934-4B6D-A5D6-F423D8E8F0D3}">
      <dgm:prSet/>
      <dgm:spPr/>
      <dgm:t>
        <a:bodyPr/>
        <a:lstStyle/>
        <a:p>
          <a:endParaRPr lang="en-US" sz="1800" b="1">
            <a:latin typeface="Myriad Pro" panose="020B0503030403020204"/>
          </a:endParaRPr>
        </a:p>
      </dgm:t>
    </dgm:pt>
    <dgm:pt modelId="{8BD578D2-D27B-4EA5-960C-97C72C1B9123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400" b="0" dirty="0">
              <a:latin typeface="Myriad Pro" panose="020B0503030403020204"/>
            </a:rPr>
            <a:t>The fixer</a:t>
          </a:r>
        </a:p>
      </dgm:t>
    </dgm:pt>
    <dgm:pt modelId="{F0E89849-8B0B-4CC5-BA17-D123E46E2790}" type="parTrans" cxnId="{F12B12CF-47CD-461E-9A56-07946718D2F7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8545031E-50E9-405F-855F-09DBDEBC2BE4}" type="sibTrans" cxnId="{F12B12CF-47CD-461E-9A56-07946718D2F7}">
      <dgm:prSet/>
      <dgm:spPr/>
      <dgm:t>
        <a:bodyPr/>
        <a:lstStyle/>
        <a:p>
          <a:endParaRPr lang="en-US" sz="1800" b="1">
            <a:latin typeface="Myriad Pro" panose="020B0503030403020204"/>
          </a:endParaRPr>
        </a:p>
      </dgm:t>
    </dgm:pt>
    <dgm:pt modelId="{8ED777B4-56C0-407B-AA81-6366F5B640CE}" type="pres">
      <dgm:prSet presAssocID="{D93D6DD9-F9A1-4876-812F-040618734D90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BEDBEF9D-4911-4264-A749-8F5B41E24FD6}" type="pres">
      <dgm:prSet presAssocID="{D93D6DD9-F9A1-4876-812F-040618734D90}" presName="cycle" presStyleCnt="0"/>
      <dgm:spPr/>
    </dgm:pt>
    <dgm:pt modelId="{795A26C3-DD00-4F6A-AA20-49DAE7FA4281}" type="pres">
      <dgm:prSet presAssocID="{D93D6DD9-F9A1-4876-812F-040618734D90}" presName="centerShape" presStyleCnt="0"/>
      <dgm:spPr/>
    </dgm:pt>
    <dgm:pt modelId="{F6EEF072-2AFF-4CF0-B552-6CD9989D3D21}" type="pres">
      <dgm:prSet presAssocID="{D93D6DD9-F9A1-4876-812F-040618734D90}" presName="connSite" presStyleLbl="node1" presStyleIdx="0" presStyleCnt="5"/>
      <dgm:spPr/>
    </dgm:pt>
    <dgm:pt modelId="{C8673BE7-B3FC-4BF4-98FA-2006C5CEF4B1}" type="pres">
      <dgm:prSet presAssocID="{D93D6DD9-F9A1-4876-812F-040618734D90}" presName="visible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BF4C67D7-3964-4BAF-B788-89CA914F9F77}" type="pres">
      <dgm:prSet presAssocID="{3272713B-80BF-4E3B-8325-B66528DC19E1}" presName="Name25" presStyleLbl="parChTrans1D1" presStyleIdx="0" presStyleCnt="4"/>
      <dgm:spPr/>
    </dgm:pt>
    <dgm:pt modelId="{37092F29-5215-497B-87D1-9F38423E7A8E}" type="pres">
      <dgm:prSet presAssocID="{25C669F3-DBF4-48CD-9608-C1C40AAF2DD9}" presName="node" presStyleCnt="0"/>
      <dgm:spPr/>
    </dgm:pt>
    <dgm:pt modelId="{ACBCD5CC-6F7E-4370-AB62-BC12E10253A7}" type="pres">
      <dgm:prSet presAssocID="{25C669F3-DBF4-48CD-9608-C1C40AAF2DD9}" presName="parentNode" presStyleLbl="node1" presStyleIdx="1" presStyleCnt="5">
        <dgm:presLayoutVars>
          <dgm:chMax val="1"/>
          <dgm:bulletEnabled val="1"/>
        </dgm:presLayoutVars>
      </dgm:prSet>
      <dgm:spPr/>
    </dgm:pt>
    <dgm:pt modelId="{DA87E274-2D58-4F34-AC95-CB198013F8BB}" type="pres">
      <dgm:prSet presAssocID="{25C669F3-DBF4-48CD-9608-C1C40AAF2DD9}" presName="childNode" presStyleLbl="revTx" presStyleIdx="0" presStyleCnt="0">
        <dgm:presLayoutVars>
          <dgm:bulletEnabled val="1"/>
        </dgm:presLayoutVars>
      </dgm:prSet>
      <dgm:spPr/>
    </dgm:pt>
    <dgm:pt modelId="{0F0D5860-7369-4CCC-8105-2D972C1B66B7}" type="pres">
      <dgm:prSet presAssocID="{C3664C94-27DA-4AB1-931C-A19B096B2077}" presName="Name25" presStyleLbl="parChTrans1D1" presStyleIdx="1" presStyleCnt="4"/>
      <dgm:spPr/>
    </dgm:pt>
    <dgm:pt modelId="{328374A9-3B3D-4A36-B3C6-FF795DF84521}" type="pres">
      <dgm:prSet presAssocID="{764A0FFF-3646-453F-81AF-08E528B5F545}" presName="node" presStyleCnt="0"/>
      <dgm:spPr/>
    </dgm:pt>
    <dgm:pt modelId="{8EC90A8F-E104-417F-8CDE-40D3A0575B79}" type="pres">
      <dgm:prSet presAssocID="{764A0FFF-3646-453F-81AF-08E528B5F545}" presName="parentNode" presStyleLbl="node1" presStyleIdx="2" presStyleCnt="5">
        <dgm:presLayoutVars>
          <dgm:chMax val="1"/>
          <dgm:bulletEnabled val="1"/>
        </dgm:presLayoutVars>
      </dgm:prSet>
      <dgm:spPr/>
    </dgm:pt>
    <dgm:pt modelId="{F5021589-FAB4-44CB-BBCD-BD803CA14F33}" type="pres">
      <dgm:prSet presAssocID="{764A0FFF-3646-453F-81AF-08E528B5F545}" presName="childNode" presStyleLbl="revTx" presStyleIdx="0" presStyleCnt="0">
        <dgm:presLayoutVars>
          <dgm:bulletEnabled val="1"/>
        </dgm:presLayoutVars>
      </dgm:prSet>
      <dgm:spPr/>
    </dgm:pt>
    <dgm:pt modelId="{8F874BBF-5C79-40DE-856A-3A81197882DD}" type="pres">
      <dgm:prSet presAssocID="{AE57C3D9-37F1-4A3E-8E47-84F0AFB38D48}" presName="Name25" presStyleLbl="parChTrans1D1" presStyleIdx="2" presStyleCnt="4"/>
      <dgm:spPr/>
    </dgm:pt>
    <dgm:pt modelId="{F1A25F9B-AC06-44A1-8BBE-4E2FAD70B61C}" type="pres">
      <dgm:prSet presAssocID="{B4025F9E-3F33-438F-9ADB-AD861502FC08}" presName="node" presStyleCnt="0"/>
      <dgm:spPr/>
    </dgm:pt>
    <dgm:pt modelId="{C389E98E-A111-41A2-9AF6-FC429F3CBE84}" type="pres">
      <dgm:prSet presAssocID="{B4025F9E-3F33-438F-9ADB-AD861502FC08}" presName="parentNode" presStyleLbl="node1" presStyleIdx="3" presStyleCnt="5">
        <dgm:presLayoutVars>
          <dgm:chMax val="1"/>
          <dgm:bulletEnabled val="1"/>
        </dgm:presLayoutVars>
      </dgm:prSet>
      <dgm:spPr/>
    </dgm:pt>
    <dgm:pt modelId="{ABFE0357-3802-4DB4-ACC6-63C77C6ADBC7}" type="pres">
      <dgm:prSet presAssocID="{B4025F9E-3F33-438F-9ADB-AD861502FC08}" presName="childNode" presStyleLbl="revTx" presStyleIdx="0" presStyleCnt="0">
        <dgm:presLayoutVars>
          <dgm:bulletEnabled val="1"/>
        </dgm:presLayoutVars>
      </dgm:prSet>
      <dgm:spPr/>
    </dgm:pt>
    <dgm:pt modelId="{2830053F-72D9-49BB-9998-ACE46E2134A5}" type="pres">
      <dgm:prSet presAssocID="{F0E89849-8B0B-4CC5-BA17-D123E46E2790}" presName="Name25" presStyleLbl="parChTrans1D1" presStyleIdx="3" presStyleCnt="4"/>
      <dgm:spPr/>
    </dgm:pt>
    <dgm:pt modelId="{57A0EBD2-E634-4B77-8523-C8D693537313}" type="pres">
      <dgm:prSet presAssocID="{8BD578D2-D27B-4EA5-960C-97C72C1B9123}" presName="node" presStyleCnt="0"/>
      <dgm:spPr/>
    </dgm:pt>
    <dgm:pt modelId="{161ADB37-518C-4E8C-A982-959115A6B7F7}" type="pres">
      <dgm:prSet presAssocID="{8BD578D2-D27B-4EA5-960C-97C72C1B9123}" presName="parentNode" presStyleLbl="node1" presStyleIdx="4" presStyleCnt="5">
        <dgm:presLayoutVars>
          <dgm:chMax val="1"/>
          <dgm:bulletEnabled val="1"/>
        </dgm:presLayoutVars>
      </dgm:prSet>
      <dgm:spPr/>
    </dgm:pt>
    <dgm:pt modelId="{0C90F24D-A8CC-4C14-BA55-1361FFB7DE1A}" type="pres">
      <dgm:prSet presAssocID="{8BD578D2-D27B-4EA5-960C-97C72C1B9123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3D8D6A30-7AFB-4553-80EC-762B189775D5}" type="presOf" srcId="{B4025F9E-3F33-438F-9ADB-AD861502FC08}" destId="{C389E98E-A111-41A2-9AF6-FC429F3CBE84}" srcOrd="0" destOrd="0" presId="urn:microsoft.com/office/officeart/2005/8/layout/radial2"/>
    <dgm:cxn modelId="{C7662B3C-4D71-4734-8128-7218DDB9C6F3}" type="presOf" srcId="{D93D6DD9-F9A1-4876-812F-040618734D90}" destId="{8ED777B4-56C0-407B-AA81-6366F5B640CE}" srcOrd="0" destOrd="0" presId="urn:microsoft.com/office/officeart/2005/8/layout/radial2"/>
    <dgm:cxn modelId="{CF076865-1FE9-48F7-8EC8-ACDF3E9BEBE5}" srcId="{D93D6DD9-F9A1-4876-812F-040618734D90}" destId="{25C669F3-DBF4-48CD-9608-C1C40AAF2DD9}" srcOrd="0" destOrd="0" parTransId="{3272713B-80BF-4E3B-8325-B66528DC19E1}" sibTransId="{E1506691-6F00-466A-ACAF-9E1BD9191A11}"/>
    <dgm:cxn modelId="{94CD0952-3934-4B6D-A5D6-F423D8E8F0D3}" srcId="{D93D6DD9-F9A1-4876-812F-040618734D90}" destId="{B4025F9E-3F33-438F-9ADB-AD861502FC08}" srcOrd="2" destOrd="0" parTransId="{AE57C3D9-37F1-4A3E-8E47-84F0AFB38D48}" sibTransId="{7B5C41C9-CB98-43FD-A185-F109FF090EA6}"/>
    <dgm:cxn modelId="{0909B59B-684D-428D-B47D-F219E92BFE48}" type="presOf" srcId="{C3664C94-27DA-4AB1-931C-A19B096B2077}" destId="{0F0D5860-7369-4CCC-8105-2D972C1B66B7}" srcOrd="0" destOrd="0" presId="urn:microsoft.com/office/officeart/2005/8/layout/radial2"/>
    <dgm:cxn modelId="{244A79A4-59EE-4052-AE49-0FB9D945178A}" srcId="{D93D6DD9-F9A1-4876-812F-040618734D90}" destId="{764A0FFF-3646-453F-81AF-08E528B5F545}" srcOrd="1" destOrd="0" parTransId="{C3664C94-27DA-4AB1-931C-A19B096B2077}" sibTransId="{1C38E8E6-9D55-453B-8F4F-18CD4D91E371}"/>
    <dgm:cxn modelId="{23E5EBA6-5A96-484D-9EBD-56461A8BA8E8}" type="presOf" srcId="{8BD578D2-D27B-4EA5-960C-97C72C1B9123}" destId="{161ADB37-518C-4E8C-A982-959115A6B7F7}" srcOrd="0" destOrd="0" presId="urn:microsoft.com/office/officeart/2005/8/layout/radial2"/>
    <dgm:cxn modelId="{7F027CAA-5D03-4C58-AD9B-C54041AEF645}" type="presOf" srcId="{AE57C3D9-37F1-4A3E-8E47-84F0AFB38D48}" destId="{8F874BBF-5C79-40DE-856A-3A81197882DD}" srcOrd="0" destOrd="0" presId="urn:microsoft.com/office/officeart/2005/8/layout/radial2"/>
    <dgm:cxn modelId="{F12B12CF-47CD-461E-9A56-07946718D2F7}" srcId="{D93D6DD9-F9A1-4876-812F-040618734D90}" destId="{8BD578D2-D27B-4EA5-960C-97C72C1B9123}" srcOrd="3" destOrd="0" parTransId="{F0E89849-8B0B-4CC5-BA17-D123E46E2790}" sibTransId="{8545031E-50E9-405F-855F-09DBDEBC2BE4}"/>
    <dgm:cxn modelId="{67871FD4-E6B7-4449-83A7-AE607637906E}" type="presOf" srcId="{25C669F3-DBF4-48CD-9608-C1C40AAF2DD9}" destId="{ACBCD5CC-6F7E-4370-AB62-BC12E10253A7}" srcOrd="0" destOrd="0" presId="urn:microsoft.com/office/officeart/2005/8/layout/radial2"/>
    <dgm:cxn modelId="{880B1FD5-419F-4C84-9294-3D123BF88B27}" type="presOf" srcId="{764A0FFF-3646-453F-81AF-08E528B5F545}" destId="{8EC90A8F-E104-417F-8CDE-40D3A0575B79}" srcOrd="0" destOrd="0" presId="urn:microsoft.com/office/officeart/2005/8/layout/radial2"/>
    <dgm:cxn modelId="{C355BDD7-9701-4178-8E3D-324A4B702EBC}" type="presOf" srcId="{3272713B-80BF-4E3B-8325-B66528DC19E1}" destId="{BF4C67D7-3964-4BAF-B788-89CA914F9F77}" srcOrd="0" destOrd="0" presId="urn:microsoft.com/office/officeart/2005/8/layout/radial2"/>
    <dgm:cxn modelId="{BB7040FC-9F09-4365-89B7-87FEA403FD0B}" type="presOf" srcId="{F0E89849-8B0B-4CC5-BA17-D123E46E2790}" destId="{2830053F-72D9-49BB-9998-ACE46E2134A5}" srcOrd="0" destOrd="0" presId="urn:microsoft.com/office/officeart/2005/8/layout/radial2"/>
    <dgm:cxn modelId="{2821FFA9-CD27-4A44-ADA1-2A465A8C1502}" type="presParOf" srcId="{8ED777B4-56C0-407B-AA81-6366F5B640CE}" destId="{BEDBEF9D-4911-4264-A749-8F5B41E24FD6}" srcOrd="0" destOrd="0" presId="urn:microsoft.com/office/officeart/2005/8/layout/radial2"/>
    <dgm:cxn modelId="{B49DB674-D49D-4445-BB9D-8E0A8EB88259}" type="presParOf" srcId="{BEDBEF9D-4911-4264-A749-8F5B41E24FD6}" destId="{795A26C3-DD00-4F6A-AA20-49DAE7FA4281}" srcOrd="0" destOrd="0" presId="urn:microsoft.com/office/officeart/2005/8/layout/radial2"/>
    <dgm:cxn modelId="{88B8547C-71B0-4632-98B5-72C52799F5AB}" type="presParOf" srcId="{795A26C3-DD00-4F6A-AA20-49DAE7FA4281}" destId="{F6EEF072-2AFF-4CF0-B552-6CD9989D3D21}" srcOrd="0" destOrd="0" presId="urn:microsoft.com/office/officeart/2005/8/layout/radial2"/>
    <dgm:cxn modelId="{36741116-CEF4-422C-B0CB-00B23FEBF0E8}" type="presParOf" srcId="{795A26C3-DD00-4F6A-AA20-49DAE7FA4281}" destId="{C8673BE7-B3FC-4BF4-98FA-2006C5CEF4B1}" srcOrd="1" destOrd="0" presId="urn:microsoft.com/office/officeart/2005/8/layout/radial2"/>
    <dgm:cxn modelId="{7BE81BC7-AB5C-4EDC-A5B3-27E32F7CB9AB}" type="presParOf" srcId="{BEDBEF9D-4911-4264-A749-8F5B41E24FD6}" destId="{BF4C67D7-3964-4BAF-B788-89CA914F9F77}" srcOrd="1" destOrd="0" presId="urn:microsoft.com/office/officeart/2005/8/layout/radial2"/>
    <dgm:cxn modelId="{7973EAE6-9C58-4DD5-9B4F-B5CC98738BE1}" type="presParOf" srcId="{BEDBEF9D-4911-4264-A749-8F5B41E24FD6}" destId="{37092F29-5215-497B-87D1-9F38423E7A8E}" srcOrd="2" destOrd="0" presId="urn:microsoft.com/office/officeart/2005/8/layout/radial2"/>
    <dgm:cxn modelId="{FEEB682F-A86A-409A-AA66-E1C1D5F0B1D4}" type="presParOf" srcId="{37092F29-5215-497B-87D1-9F38423E7A8E}" destId="{ACBCD5CC-6F7E-4370-AB62-BC12E10253A7}" srcOrd="0" destOrd="0" presId="urn:microsoft.com/office/officeart/2005/8/layout/radial2"/>
    <dgm:cxn modelId="{2F0E3775-E797-46C5-85A9-D39C8B2F0A53}" type="presParOf" srcId="{37092F29-5215-497B-87D1-9F38423E7A8E}" destId="{DA87E274-2D58-4F34-AC95-CB198013F8BB}" srcOrd="1" destOrd="0" presId="urn:microsoft.com/office/officeart/2005/8/layout/radial2"/>
    <dgm:cxn modelId="{9A22E079-51AA-41FB-9589-613BBA8A7418}" type="presParOf" srcId="{BEDBEF9D-4911-4264-A749-8F5B41E24FD6}" destId="{0F0D5860-7369-4CCC-8105-2D972C1B66B7}" srcOrd="3" destOrd="0" presId="urn:microsoft.com/office/officeart/2005/8/layout/radial2"/>
    <dgm:cxn modelId="{7DBFA2CD-FEDE-414A-B13E-EA2C57895B3D}" type="presParOf" srcId="{BEDBEF9D-4911-4264-A749-8F5B41E24FD6}" destId="{328374A9-3B3D-4A36-B3C6-FF795DF84521}" srcOrd="4" destOrd="0" presId="urn:microsoft.com/office/officeart/2005/8/layout/radial2"/>
    <dgm:cxn modelId="{8A79E1A0-8D0D-42B3-A96D-7B104A111D5B}" type="presParOf" srcId="{328374A9-3B3D-4A36-B3C6-FF795DF84521}" destId="{8EC90A8F-E104-417F-8CDE-40D3A0575B79}" srcOrd="0" destOrd="0" presId="urn:microsoft.com/office/officeart/2005/8/layout/radial2"/>
    <dgm:cxn modelId="{CD8815F8-277D-46A5-A63E-D17BED6DDE85}" type="presParOf" srcId="{328374A9-3B3D-4A36-B3C6-FF795DF84521}" destId="{F5021589-FAB4-44CB-BBCD-BD803CA14F33}" srcOrd="1" destOrd="0" presId="urn:microsoft.com/office/officeart/2005/8/layout/radial2"/>
    <dgm:cxn modelId="{76CE273B-EE3A-4F65-BCC9-BBA267CCA4EB}" type="presParOf" srcId="{BEDBEF9D-4911-4264-A749-8F5B41E24FD6}" destId="{8F874BBF-5C79-40DE-856A-3A81197882DD}" srcOrd="5" destOrd="0" presId="urn:microsoft.com/office/officeart/2005/8/layout/radial2"/>
    <dgm:cxn modelId="{8E1BCA38-43B9-4B12-B6E6-073B5DA70E97}" type="presParOf" srcId="{BEDBEF9D-4911-4264-A749-8F5B41E24FD6}" destId="{F1A25F9B-AC06-44A1-8BBE-4E2FAD70B61C}" srcOrd="6" destOrd="0" presId="urn:microsoft.com/office/officeart/2005/8/layout/radial2"/>
    <dgm:cxn modelId="{661AB2DC-6F2D-4FF7-A17F-FF2290613591}" type="presParOf" srcId="{F1A25F9B-AC06-44A1-8BBE-4E2FAD70B61C}" destId="{C389E98E-A111-41A2-9AF6-FC429F3CBE84}" srcOrd="0" destOrd="0" presId="urn:microsoft.com/office/officeart/2005/8/layout/radial2"/>
    <dgm:cxn modelId="{73CB36F6-8D9B-4BDD-9B63-9459D7CD708B}" type="presParOf" srcId="{F1A25F9B-AC06-44A1-8BBE-4E2FAD70B61C}" destId="{ABFE0357-3802-4DB4-ACC6-63C77C6ADBC7}" srcOrd="1" destOrd="0" presId="urn:microsoft.com/office/officeart/2005/8/layout/radial2"/>
    <dgm:cxn modelId="{7D1C33D6-4CBE-47FD-9267-3F6DE3471A25}" type="presParOf" srcId="{BEDBEF9D-4911-4264-A749-8F5B41E24FD6}" destId="{2830053F-72D9-49BB-9998-ACE46E2134A5}" srcOrd="7" destOrd="0" presId="urn:microsoft.com/office/officeart/2005/8/layout/radial2"/>
    <dgm:cxn modelId="{E352085D-5630-4475-9092-A9FC1AD97FEB}" type="presParOf" srcId="{BEDBEF9D-4911-4264-A749-8F5B41E24FD6}" destId="{57A0EBD2-E634-4B77-8523-C8D693537313}" srcOrd="8" destOrd="0" presId="urn:microsoft.com/office/officeart/2005/8/layout/radial2"/>
    <dgm:cxn modelId="{8146864C-DE5F-4227-941E-F49E1F7130F3}" type="presParOf" srcId="{57A0EBD2-E634-4B77-8523-C8D693537313}" destId="{161ADB37-518C-4E8C-A982-959115A6B7F7}" srcOrd="0" destOrd="0" presId="urn:microsoft.com/office/officeart/2005/8/layout/radial2"/>
    <dgm:cxn modelId="{1C2A9A49-B4C9-4FC3-A1EB-54A69CCB596D}" type="presParOf" srcId="{57A0EBD2-E634-4B77-8523-C8D693537313}" destId="{0C90F24D-A8CC-4C14-BA55-1361FFB7DE1A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3D6DD9-F9A1-4876-812F-040618734D90}" type="doc">
      <dgm:prSet loTypeId="urn:microsoft.com/office/officeart/2005/8/layout/radial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5C669F3-DBF4-48CD-9608-C1C40AAF2DD9}">
      <dgm:prSet custT="1"/>
      <dgm:spPr/>
      <dgm:t>
        <a:bodyPr/>
        <a:lstStyle/>
        <a:p>
          <a:pPr rtl="0"/>
          <a:r>
            <a:rPr lang="en-US" sz="1400" b="0" dirty="0">
              <a:latin typeface="Myriad Pro" panose="020B0503030403020204"/>
            </a:rPr>
            <a:t>The developing agent</a:t>
          </a:r>
        </a:p>
      </dgm:t>
    </dgm:pt>
    <dgm:pt modelId="{3272713B-80BF-4E3B-8325-B66528DC19E1}" type="parTrans" cxnId="{CF076865-1FE9-48F7-8EC8-ACDF3E9BEBE5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E1506691-6F00-466A-ACAF-9E1BD9191A11}" type="sibTrans" cxnId="{CF076865-1FE9-48F7-8EC8-ACDF3E9BEBE5}">
      <dgm:prSet/>
      <dgm:spPr/>
      <dgm:t>
        <a:bodyPr/>
        <a:lstStyle/>
        <a:p>
          <a:endParaRPr lang="en-US" sz="1800" b="1">
            <a:latin typeface="Myriad Pro" panose="020B0503030403020204"/>
          </a:endParaRPr>
        </a:p>
      </dgm:t>
    </dgm:pt>
    <dgm:pt modelId="{764A0FFF-3646-453F-81AF-08E528B5F545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400" b="0" dirty="0">
              <a:latin typeface="Myriad Pro" panose="020B0503030403020204"/>
            </a:rPr>
            <a:t>The accelerator</a:t>
          </a:r>
        </a:p>
      </dgm:t>
    </dgm:pt>
    <dgm:pt modelId="{C3664C94-27DA-4AB1-931C-A19B096B2077}" type="parTrans" cxnId="{244A79A4-59EE-4052-AE49-0FB9D945178A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1C38E8E6-9D55-453B-8F4F-18CD4D91E371}" type="sibTrans" cxnId="{244A79A4-59EE-4052-AE49-0FB9D945178A}">
      <dgm:prSet/>
      <dgm:spPr/>
      <dgm:t>
        <a:bodyPr/>
        <a:lstStyle/>
        <a:p>
          <a:endParaRPr lang="en-US" sz="1800" b="1">
            <a:latin typeface="Myriad Pro" panose="020B0503030403020204"/>
          </a:endParaRPr>
        </a:p>
      </dgm:t>
    </dgm:pt>
    <dgm:pt modelId="{B4025F9E-3F33-438F-9ADB-AD861502FC0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400" b="0">
              <a:latin typeface="Myriad Pro" panose="020B0503030403020204"/>
            </a:rPr>
            <a:t>The restrainer</a:t>
          </a:r>
        </a:p>
      </dgm:t>
    </dgm:pt>
    <dgm:pt modelId="{AE57C3D9-37F1-4A3E-8E47-84F0AFB38D48}" type="parTrans" cxnId="{94CD0952-3934-4B6D-A5D6-F423D8E8F0D3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7B5C41C9-CB98-43FD-A185-F109FF090EA6}" type="sibTrans" cxnId="{94CD0952-3934-4B6D-A5D6-F423D8E8F0D3}">
      <dgm:prSet/>
      <dgm:spPr/>
      <dgm:t>
        <a:bodyPr/>
        <a:lstStyle/>
        <a:p>
          <a:endParaRPr lang="en-US" sz="1800" b="1">
            <a:latin typeface="Myriad Pro" panose="020B0503030403020204"/>
          </a:endParaRPr>
        </a:p>
      </dgm:t>
    </dgm:pt>
    <dgm:pt modelId="{8BD578D2-D27B-4EA5-960C-97C72C1B9123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400" b="0" dirty="0">
              <a:latin typeface="Myriad Pro" panose="020B0503030403020204"/>
            </a:rPr>
            <a:t>The fixer</a:t>
          </a:r>
        </a:p>
      </dgm:t>
    </dgm:pt>
    <dgm:pt modelId="{F0E89849-8B0B-4CC5-BA17-D123E46E2790}" type="parTrans" cxnId="{F12B12CF-47CD-461E-9A56-07946718D2F7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8545031E-50E9-405F-855F-09DBDEBC2BE4}" type="sibTrans" cxnId="{F12B12CF-47CD-461E-9A56-07946718D2F7}">
      <dgm:prSet/>
      <dgm:spPr/>
      <dgm:t>
        <a:bodyPr/>
        <a:lstStyle/>
        <a:p>
          <a:endParaRPr lang="en-US" sz="1800" b="1">
            <a:latin typeface="Myriad Pro" panose="020B0503030403020204"/>
          </a:endParaRPr>
        </a:p>
      </dgm:t>
    </dgm:pt>
    <dgm:pt modelId="{8ED777B4-56C0-407B-AA81-6366F5B640CE}" type="pres">
      <dgm:prSet presAssocID="{D93D6DD9-F9A1-4876-812F-040618734D90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BEDBEF9D-4911-4264-A749-8F5B41E24FD6}" type="pres">
      <dgm:prSet presAssocID="{D93D6DD9-F9A1-4876-812F-040618734D90}" presName="cycle" presStyleCnt="0"/>
      <dgm:spPr/>
    </dgm:pt>
    <dgm:pt modelId="{795A26C3-DD00-4F6A-AA20-49DAE7FA4281}" type="pres">
      <dgm:prSet presAssocID="{D93D6DD9-F9A1-4876-812F-040618734D90}" presName="centerShape" presStyleCnt="0"/>
      <dgm:spPr/>
    </dgm:pt>
    <dgm:pt modelId="{F6EEF072-2AFF-4CF0-B552-6CD9989D3D21}" type="pres">
      <dgm:prSet presAssocID="{D93D6DD9-F9A1-4876-812F-040618734D90}" presName="connSite" presStyleLbl="node1" presStyleIdx="0" presStyleCnt="5"/>
      <dgm:spPr/>
    </dgm:pt>
    <dgm:pt modelId="{C8673BE7-B3FC-4BF4-98FA-2006C5CEF4B1}" type="pres">
      <dgm:prSet presAssocID="{D93D6DD9-F9A1-4876-812F-040618734D90}" presName="visible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BF4C67D7-3964-4BAF-B788-89CA914F9F77}" type="pres">
      <dgm:prSet presAssocID="{3272713B-80BF-4E3B-8325-B66528DC19E1}" presName="Name25" presStyleLbl="parChTrans1D1" presStyleIdx="0" presStyleCnt="4"/>
      <dgm:spPr/>
    </dgm:pt>
    <dgm:pt modelId="{37092F29-5215-497B-87D1-9F38423E7A8E}" type="pres">
      <dgm:prSet presAssocID="{25C669F3-DBF4-48CD-9608-C1C40AAF2DD9}" presName="node" presStyleCnt="0"/>
      <dgm:spPr/>
    </dgm:pt>
    <dgm:pt modelId="{ACBCD5CC-6F7E-4370-AB62-BC12E10253A7}" type="pres">
      <dgm:prSet presAssocID="{25C669F3-DBF4-48CD-9608-C1C40AAF2DD9}" presName="parentNode" presStyleLbl="node1" presStyleIdx="1" presStyleCnt="5">
        <dgm:presLayoutVars>
          <dgm:chMax val="1"/>
          <dgm:bulletEnabled val="1"/>
        </dgm:presLayoutVars>
      </dgm:prSet>
      <dgm:spPr/>
    </dgm:pt>
    <dgm:pt modelId="{DA87E274-2D58-4F34-AC95-CB198013F8BB}" type="pres">
      <dgm:prSet presAssocID="{25C669F3-DBF4-48CD-9608-C1C40AAF2DD9}" presName="childNode" presStyleLbl="revTx" presStyleIdx="0" presStyleCnt="0">
        <dgm:presLayoutVars>
          <dgm:bulletEnabled val="1"/>
        </dgm:presLayoutVars>
      </dgm:prSet>
      <dgm:spPr/>
    </dgm:pt>
    <dgm:pt modelId="{0F0D5860-7369-4CCC-8105-2D972C1B66B7}" type="pres">
      <dgm:prSet presAssocID="{C3664C94-27DA-4AB1-931C-A19B096B2077}" presName="Name25" presStyleLbl="parChTrans1D1" presStyleIdx="1" presStyleCnt="4"/>
      <dgm:spPr/>
    </dgm:pt>
    <dgm:pt modelId="{328374A9-3B3D-4A36-B3C6-FF795DF84521}" type="pres">
      <dgm:prSet presAssocID="{764A0FFF-3646-453F-81AF-08E528B5F545}" presName="node" presStyleCnt="0"/>
      <dgm:spPr/>
    </dgm:pt>
    <dgm:pt modelId="{8EC90A8F-E104-417F-8CDE-40D3A0575B79}" type="pres">
      <dgm:prSet presAssocID="{764A0FFF-3646-453F-81AF-08E528B5F545}" presName="parentNode" presStyleLbl="node1" presStyleIdx="2" presStyleCnt="5">
        <dgm:presLayoutVars>
          <dgm:chMax val="1"/>
          <dgm:bulletEnabled val="1"/>
        </dgm:presLayoutVars>
      </dgm:prSet>
      <dgm:spPr/>
    </dgm:pt>
    <dgm:pt modelId="{F5021589-FAB4-44CB-BBCD-BD803CA14F33}" type="pres">
      <dgm:prSet presAssocID="{764A0FFF-3646-453F-81AF-08E528B5F545}" presName="childNode" presStyleLbl="revTx" presStyleIdx="0" presStyleCnt="0">
        <dgm:presLayoutVars>
          <dgm:bulletEnabled val="1"/>
        </dgm:presLayoutVars>
      </dgm:prSet>
      <dgm:spPr/>
    </dgm:pt>
    <dgm:pt modelId="{8F874BBF-5C79-40DE-856A-3A81197882DD}" type="pres">
      <dgm:prSet presAssocID="{AE57C3D9-37F1-4A3E-8E47-84F0AFB38D48}" presName="Name25" presStyleLbl="parChTrans1D1" presStyleIdx="2" presStyleCnt="4"/>
      <dgm:spPr/>
    </dgm:pt>
    <dgm:pt modelId="{F1A25F9B-AC06-44A1-8BBE-4E2FAD70B61C}" type="pres">
      <dgm:prSet presAssocID="{B4025F9E-3F33-438F-9ADB-AD861502FC08}" presName="node" presStyleCnt="0"/>
      <dgm:spPr/>
    </dgm:pt>
    <dgm:pt modelId="{C389E98E-A111-41A2-9AF6-FC429F3CBE84}" type="pres">
      <dgm:prSet presAssocID="{B4025F9E-3F33-438F-9ADB-AD861502FC08}" presName="parentNode" presStyleLbl="node1" presStyleIdx="3" presStyleCnt="5">
        <dgm:presLayoutVars>
          <dgm:chMax val="1"/>
          <dgm:bulletEnabled val="1"/>
        </dgm:presLayoutVars>
      </dgm:prSet>
      <dgm:spPr/>
    </dgm:pt>
    <dgm:pt modelId="{ABFE0357-3802-4DB4-ACC6-63C77C6ADBC7}" type="pres">
      <dgm:prSet presAssocID="{B4025F9E-3F33-438F-9ADB-AD861502FC08}" presName="childNode" presStyleLbl="revTx" presStyleIdx="0" presStyleCnt="0">
        <dgm:presLayoutVars>
          <dgm:bulletEnabled val="1"/>
        </dgm:presLayoutVars>
      </dgm:prSet>
      <dgm:spPr/>
    </dgm:pt>
    <dgm:pt modelId="{2830053F-72D9-49BB-9998-ACE46E2134A5}" type="pres">
      <dgm:prSet presAssocID="{F0E89849-8B0B-4CC5-BA17-D123E46E2790}" presName="Name25" presStyleLbl="parChTrans1D1" presStyleIdx="3" presStyleCnt="4"/>
      <dgm:spPr/>
    </dgm:pt>
    <dgm:pt modelId="{57A0EBD2-E634-4B77-8523-C8D693537313}" type="pres">
      <dgm:prSet presAssocID="{8BD578D2-D27B-4EA5-960C-97C72C1B9123}" presName="node" presStyleCnt="0"/>
      <dgm:spPr/>
    </dgm:pt>
    <dgm:pt modelId="{161ADB37-518C-4E8C-A982-959115A6B7F7}" type="pres">
      <dgm:prSet presAssocID="{8BD578D2-D27B-4EA5-960C-97C72C1B9123}" presName="parentNode" presStyleLbl="node1" presStyleIdx="4" presStyleCnt="5">
        <dgm:presLayoutVars>
          <dgm:chMax val="1"/>
          <dgm:bulletEnabled val="1"/>
        </dgm:presLayoutVars>
      </dgm:prSet>
      <dgm:spPr/>
    </dgm:pt>
    <dgm:pt modelId="{0C90F24D-A8CC-4C14-BA55-1361FFB7DE1A}" type="pres">
      <dgm:prSet presAssocID="{8BD578D2-D27B-4EA5-960C-97C72C1B9123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3D8D6A30-7AFB-4553-80EC-762B189775D5}" type="presOf" srcId="{B4025F9E-3F33-438F-9ADB-AD861502FC08}" destId="{C389E98E-A111-41A2-9AF6-FC429F3CBE84}" srcOrd="0" destOrd="0" presId="urn:microsoft.com/office/officeart/2005/8/layout/radial2"/>
    <dgm:cxn modelId="{C7662B3C-4D71-4734-8128-7218DDB9C6F3}" type="presOf" srcId="{D93D6DD9-F9A1-4876-812F-040618734D90}" destId="{8ED777B4-56C0-407B-AA81-6366F5B640CE}" srcOrd="0" destOrd="0" presId="urn:microsoft.com/office/officeart/2005/8/layout/radial2"/>
    <dgm:cxn modelId="{CF076865-1FE9-48F7-8EC8-ACDF3E9BEBE5}" srcId="{D93D6DD9-F9A1-4876-812F-040618734D90}" destId="{25C669F3-DBF4-48CD-9608-C1C40AAF2DD9}" srcOrd="0" destOrd="0" parTransId="{3272713B-80BF-4E3B-8325-B66528DC19E1}" sibTransId="{E1506691-6F00-466A-ACAF-9E1BD9191A11}"/>
    <dgm:cxn modelId="{94CD0952-3934-4B6D-A5D6-F423D8E8F0D3}" srcId="{D93D6DD9-F9A1-4876-812F-040618734D90}" destId="{B4025F9E-3F33-438F-9ADB-AD861502FC08}" srcOrd="2" destOrd="0" parTransId="{AE57C3D9-37F1-4A3E-8E47-84F0AFB38D48}" sibTransId="{7B5C41C9-CB98-43FD-A185-F109FF090EA6}"/>
    <dgm:cxn modelId="{0909B59B-684D-428D-B47D-F219E92BFE48}" type="presOf" srcId="{C3664C94-27DA-4AB1-931C-A19B096B2077}" destId="{0F0D5860-7369-4CCC-8105-2D972C1B66B7}" srcOrd="0" destOrd="0" presId="urn:microsoft.com/office/officeart/2005/8/layout/radial2"/>
    <dgm:cxn modelId="{244A79A4-59EE-4052-AE49-0FB9D945178A}" srcId="{D93D6DD9-F9A1-4876-812F-040618734D90}" destId="{764A0FFF-3646-453F-81AF-08E528B5F545}" srcOrd="1" destOrd="0" parTransId="{C3664C94-27DA-4AB1-931C-A19B096B2077}" sibTransId="{1C38E8E6-9D55-453B-8F4F-18CD4D91E371}"/>
    <dgm:cxn modelId="{23E5EBA6-5A96-484D-9EBD-56461A8BA8E8}" type="presOf" srcId="{8BD578D2-D27B-4EA5-960C-97C72C1B9123}" destId="{161ADB37-518C-4E8C-A982-959115A6B7F7}" srcOrd="0" destOrd="0" presId="urn:microsoft.com/office/officeart/2005/8/layout/radial2"/>
    <dgm:cxn modelId="{7F027CAA-5D03-4C58-AD9B-C54041AEF645}" type="presOf" srcId="{AE57C3D9-37F1-4A3E-8E47-84F0AFB38D48}" destId="{8F874BBF-5C79-40DE-856A-3A81197882DD}" srcOrd="0" destOrd="0" presId="urn:microsoft.com/office/officeart/2005/8/layout/radial2"/>
    <dgm:cxn modelId="{F12B12CF-47CD-461E-9A56-07946718D2F7}" srcId="{D93D6DD9-F9A1-4876-812F-040618734D90}" destId="{8BD578D2-D27B-4EA5-960C-97C72C1B9123}" srcOrd="3" destOrd="0" parTransId="{F0E89849-8B0B-4CC5-BA17-D123E46E2790}" sibTransId="{8545031E-50E9-405F-855F-09DBDEBC2BE4}"/>
    <dgm:cxn modelId="{67871FD4-E6B7-4449-83A7-AE607637906E}" type="presOf" srcId="{25C669F3-DBF4-48CD-9608-C1C40AAF2DD9}" destId="{ACBCD5CC-6F7E-4370-AB62-BC12E10253A7}" srcOrd="0" destOrd="0" presId="urn:microsoft.com/office/officeart/2005/8/layout/radial2"/>
    <dgm:cxn modelId="{880B1FD5-419F-4C84-9294-3D123BF88B27}" type="presOf" srcId="{764A0FFF-3646-453F-81AF-08E528B5F545}" destId="{8EC90A8F-E104-417F-8CDE-40D3A0575B79}" srcOrd="0" destOrd="0" presId="urn:microsoft.com/office/officeart/2005/8/layout/radial2"/>
    <dgm:cxn modelId="{C355BDD7-9701-4178-8E3D-324A4B702EBC}" type="presOf" srcId="{3272713B-80BF-4E3B-8325-B66528DC19E1}" destId="{BF4C67D7-3964-4BAF-B788-89CA914F9F77}" srcOrd="0" destOrd="0" presId="urn:microsoft.com/office/officeart/2005/8/layout/radial2"/>
    <dgm:cxn modelId="{BB7040FC-9F09-4365-89B7-87FEA403FD0B}" type="presOf" srcId="{F0E89849-8B0B-4CC5-BA17-D123E46E2790}" destId="{2830053F-72D9-49BB-9998-ACE46E2134A5}" srcOrd="0" destOrd="0" presId="urn:microsoft.com/office/officeart/2005/8/layout/radial2"/>
    <dgm:cxn modelId="{2821FFA9-CD27-4A44-ADA1-2A465A8C1502}" type="presParOf" srcId="{8ED777B4-56C0-407B-AA81-6366F5B640CE}" destId="{BEDBEF9D-4911-4264-A749-8F5B41E24FD6}" srcOrd="0" destOrd="0" presId="urn:microsoft.com/office/officeart/2005/8/layout/radial2"/>
    <dgm:cxn modelId="{B49DB674-D49D-4445-BB9D-8E0A8EB88259}" type="presParOf" srcId="{BEDBEF9D-4911-4264-A749-8F5B41E24FD6}" destId="{795A26C3-DD00-4F6A-AA20-49DAE7FA4281}" srcOrd="0" destOrd="0" presId="urn:microsoft.com/office/officeart/2005/8/layout/radial2"/>
    <dgm:cxn modelId="{88B8547C-71B0-4632-98B5-72C52799F5AB}" type="presParOf" srcId="{795A26C3-DD00-4F6A-AA20-49DAE7FA4281}" destId="{F6EEF072-2AFF-4CF0-B552-6CD9989D3D21}" srcOrd="0" destOrd="0" presId="urn:microsoft.com/office/officeart/2005/8/layout/radial2"/>
    <dgm:cxn modelId="{36741116-CEF4-422C-B0CB-00B23FEBF0E8}" type="presParOf" srcId="{795A26C3-DD00-4F6A-AA20-49DAE7FA4281}" destId="{C8673BE7-B3FC-4BF4-98FA-2006C5CEF4B1}" srcOrd="1" destOrd="0" presId="urn:microsoft.com/office/officeart/2005/8/layout/radial2"/>
    <dgm:cxn modelId="{7BE81BC7-AB5C-4EDC-A5B3-27E32F7CB9AB}" type="presParOf" srcId="{BEDBEF9D-4911-4264-A749-8F5B41E24FD6}" destId="{BF4C67D7-3964-4BAF-B788-89CA914F9F77}" srcOrd="1" destOrd="0" presId="urn:microsoft.com/office/officeart/2005/8/layout/radial2"/>
    <dgm:cxn modelId="{7973EAE6-9C58-4DD5-9B4F-B5CC98738BE1}" type="presParOf" srcId="{BEDBEF9D-4911-4264-A749-8F5B41E24FD6}" destId="{37092F29-5215-497B-87D1-9F38423E7A8E}" srcOrd="2" destOrd="0" presId="urn:microsoft.com/office/officeart/2005/8/layout/radial2"/>
    <dgm:cxn modelId="{FEEB682F-A86A-409A-AA66-E1C1D5F0B1D4}" type="presParOf" srcId="{37092F29-5215-497B-87D1-9F38423E7A8E}" destId="{ACBCD5CC-6F7E-4370-AB62-BC12E10253A7}" srcOrd="0" destOrd="0" presId="urn:microsoft.com/office/officeart/2005/8/layout/radial2"/>
    <dgm:cxn modelId="{2F0E3775-E797-46C5-85A9-D39C8B2F0A53}" type="presParOf" srcId="{37092F29-5215-497B-87D1-9F38423E7A8E}" destId="{DA87E274-2D58-4F34-AC95-CB198013F8BB}" srcOrd="1" destOrd="0" presId="urn:microsoft.com/office/officeart/2005/8/layout/radial2"/>
    <dgm:cxn modelId="{9A22E079-51AA-41FB-9589-613BBA8A7418}" type="presParOf" srcId="{BEDBEF9D-4911-4264-A749-8F5B41E24FD6}" destId="{0F0D5860-7369-4CCC-8105-2D972C1B66B7}" srcOrd="3" destOrd="0" presId="urn:microsoft.com/office/officeart/2005/8/layout/radial2"/>
    <dgm:cxn modelId="{7DBFA2CD-FEDE-414A-B13E-EA2C57895B3D}" type="presParOf" srcId="{BEDBEF9D-4911-4264-A749-8F5B41E24FD6}" destId="{328374A9-3B3D-4A36-B3C6-FF795DF84521}" srcOrd="4" destOrd="0" presId="urn:microsoft.com/office/officeart/2005/8/layout/radial2"/>
    <dgm:cxn modelId="{8A79E1A0-8D0D-42B3-A96D-7B104A111D5B}" type="presParOf" srcId="{328374A9-3B3D-4A36-B3C6-FF795DF84521}" destId="{8EC90A8F-E104-417F-8CDE-40D3A0575B79}" srcOrd="0" destOrd="0" presId="urn:microsoft.com/office/officeart/2005/8/layout/radial2"/>
    <dgm:cxn modelId="{CD8815F8-277D-46A5-A63E-D17BED6DDE85}" type="presParOf" srcId="{328374A9-3B3D-4A36-B3C6-FF795DF84521}" destId="{F5021589-FAB4-44CB-BBCD-BD803CA14F33}" srcOrd="1" destOrd="0" presId="urn:microsoft.com/office/officeart/2005/8/layout/radial2"/>
    <dgm:cxn modelId="{76CE273B-EE3A-4F65-BCC9-BBA267CCA4EB}" type="presParOf" srcId="{BEDBEF9D-4911-4264-A749-8F5B41E24FD6}" destId="{8F874BBF-5C79-40DE-856A-3A81197882DD}" srcOrd="5" destOrd="0" presId="urn:microsoft.com/office/officeart/2005/8/layout/radial2"/>
    <dgm:cxn modelId="{8E1BCA38-43B9-4B12-B6E6-073B5DA70E97}" type="presParOf" srcId="{BEDBEF9D-4911-4264-A749-8F5B41E24FD6}" destId="{F1A25F9B-AC06-44A1-8BBE-4E2FAD70B61C}" srcOrd="6" destOrd="0" presId="urn:microsoft.com/office/officeart/2005/8/layout/radial2"/>
    <dgm:cxn modelId="{661AB2DC-6F2D-4FF7-A17F-FF2290613591}" type="presParOf" srcId="{F1A25F9B-AC06-44A1-8BBE-4E2FAD70B61C}" destId="{C389E98E-A111-41A2-9AF6-FC429F3CBE84}" srcOrd="0" destOrd="0" presId="urn:microsoft.com/office/officeart/2005/8/layout/radial2"/>
    <dgm:cxn modelId="{73CB36F6-8D9B-4BDD-9B63-9459D7CD708B}" type="presParOf" srcId="{F1A25F9B-AC06-44A1-8BBE-4E2FAD70B61C}" destId="{ABFE0357-3802-4DB4-ACC6-63C77C6ADBC7}" srcOrd="1" destOrd="0" presId="urn:microsoft.com/office/officeart/2005/8/layout/radial2"/>
    <dgm:cxn modelId="{7D1C33D6-4CBE-47FD-9267-3F6DE3471A25}" type="presParOf" srcId="{BEDBEF9D-4911-4264-A749-8F5B41E24FD6}" destId="{2830053F-72D9-49BB-9998-ACE46E2134A5}" srcOrd="7" destOrd="0" presId="urn:microsoft.com/office/officeart/2005/8/layout/radial2"/>
    <dgm:cxn modelId="{E352085D-5630-4475-9092-A9FC1AD97FEB}" type="presParOf" srcId="{BEDBEF9D-4911-4264-A749-8F5B41E24FD6}" destId="{57A0EBD2-E634-4B77-8523-C8D693537313}" srcOrd="8" destOrd="0" presId="urn:microsoft.com/office/officeart/2005/8/layout/radial2"/>
    <dgm:cxn modelId="{8146864C-DE5F-4227-941E-F49E1F7130F3}" type="presParOf" srcId="{57A0EBD2-E634-4B77-8523-C8D693537313}" destId="{161ADB37-518C-4E8C-A982-959115A6B7F7}" srcOrd="0" destOrd="0" presId="urn:microsoft.com/office/officeart/2005/8/layout/radial2"/>
    <dgm:cxn modelId="{1C2A9A49-B4C9-4FC3-A1EB-54A69CCB596D}" type="presParOf" srcId="{57A0EBD2-E634-4B77-8523-C8D693537313}" destId="{0C90F24D-A8CC-4C14-BA55-1361FFB7DE1A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3D6DD9-F9A1-4876-812F-040618734D90}" type="doc">
      <dgm:prSet loTypeId="urn:microsoft.com/office/officeart/2005/8/layout/radial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5C669F3-DBF4-48CD-9608-C1C40AAF2DD9}">
      <dgm:prSet custT="1"/>
      <dgm:spPr/>
      <dgm:t>
        <a:bodyPr/>
        <a:lstStyle/>
        <a:p>
          <a:pPr rtl="0"/>
          <a:r>
            <a:rPr lang="en-US" sz="1400" b="0" dirty="0">
              <a:latin typeface="Myriad Pro" panose="020B0503030403020204"/>
            </a:rPr>
            <a:t>The developing agent</a:t>
          </a:r>
        </a:p>
      </dgm:t>
    </dgm:pt>
    <dgm:pt modelId="{3272713B-80BF-4E3B-8325-B66528DC19E1}" type="parTrans" cxnId="{CF076865-1FE9-48F7-8EC8-ACDF3E9BEBE5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E1506691-6F00-466A-ACAF-9E1BD9191A11}" type="sibTrans" cxnId="{CF076865-1FE9-48F7-8EC8-ACDF3E9BEBE5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764A0FFF-3646-453F-81AF-08E528B5F545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400" b="0" dirty="0">
              <a:latin typeface="Myriad Pro" panose="020B0503030403020204"/>
            </a:rPr>
            <a:t>The accelerator</a:t>
          </a:r>
        </a:p>
      </dgm:t>
    </dgm:pt>
    <dgm:pt modelId="{C3664C94-27DA-4AB1-931C-A19B096B2077}" type="parTrans" cxnId="{244A79A4-59EE-4052-AE49-0FB9D945178A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1C38E8E6-9D55-453B-8F4F-18CD4D91E371}" type="sibTrans" cxnId="{244A79A4-59EE-4052-AE49-0FB9D945178A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B4025F9E-3F33-438F-9ADB-AD861502FC0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400" b="0">
              <a:latin typeface="Myriad Pro" panose="020B0503030403020204"/>
            </a:rPr>
            <a:t>The restrainer</a:t>
          </a:r>
        </a:p>
      </dgm:t>
    </dgm:pt>
    <dgm:pt modelId="{AE57C3D9-37F1-4A3E-8E47-84F0AFB38D48}" type="parTrans" cxnId="{94CD0952-3934-4B6D-A5D6-F423D8E8F0D3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7B5C41C9-CB98-43FD-A185-F109FF090EA6}" type="sibTrans" cxnId="{94CD0952-3934-4B6D-A5D6-F423D8E8F0D3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8BD578D2-D27B-4EA5-960C-97C72C1B9123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400" b="0" dirty="0">
              <a:latin typeface="Myriad Pro" panose="020B0503030403020204"/>
            </a:rPr>
            <a:t>The fixer</a:t>
          </a:r>
        </a:p>
      </dgm:t>
    </dgm:pt>
    <dgm:pt modelId="{F0E89849-8B0B-4CC5-BA17-D123E46E2790}" type="parTrans" cxnId="{F12B12CF-47CD-461E-9A56-07946718D2F7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8545031E-50E9-405F-855F-09DBDEBC2BE4}" type="sibTrans" cxnId="{F12B12CF-47CD-461E-9A56-07946718D2F7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8ED777B4-56C0-407B-AA81-6366F5B640CE}" type="pres">
      <dgm:prSet presAssocID="{D93D6DD9-F9A1-4876-812F-040618734D90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BEDBEF9D-4911-4264-A749-8F5B41E24FD6}" type="pres">
      <dgm:prSet presAssocID="{D93D6DD9-F9A1-4876-812F-040618734D90}" presName="cycle" presStyleCnt="0"/>
      <dgm:spPr/>
    </dgm:pt>
    <dgm:pt modelId="{795A26C3-DD00-4F6A-AA20-49DAE7FA4281}" type="pres">
      <dgm:prSet presAssocID="{D93D6DD9-F9A1-4876-812F-040618734D90}" presName="centerShape" presStyleCnt="0"/>
      <dgm:spPr/>
    </dgm:pt>
    <dgm:pt modelId="{F6EEF072-2AFF-4CF0-B552-6CD9989D3D21}" type="pres">
      <dgm:prSet presAssocID="{D93D6DD9-F9A1-4876-812F-040618734D90}" presName="connSite" presStyleLbl="node1" presStyleIdx="0" presStyleCnt="5"/>
      <dgm:spPr/>
    </dgm:pt>
    <dgm:pt modelId="{C8673BE7-B3FC-4BF4-98FA-2006C5CEF4B1}" type="pres">
      <dgm:prSet presAssocID="{D93D6DD9-F9A1-4876-812F-040618734D90}" presName="visible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BF4C67D7-3964-4BAF-B788-89CA914F9F77}" type="pres">
      <dgm:prSet presAssocID="{3272713B-80BF-4E3B-8325-B66528DC19E1}" presName="Name25" presStyleLbl="parChTrans1D1" presStyleIdx="0" presStyleCnt="4"/>
      <dgm:spPr/>
    </dgm:pt>
    <dgm:pt modelId="{37092F29-5215-497B-87D1-9F38423E7A8E}" type="pres">
      <dgm:prSet presAssocID="{25C669F3-DBF4-48CD-9608-C1C40AAF2DD9}" presName="node" presStyleCnt="0"/>
      <dgm:spPr/>
    </dgm:pt>
    <dgm:pt modelId="{ACBCD5CC-6F7E-4370-AB62-BC12E10253A7}" type="pres">
      <dgm:prSet presAssocID="{25C669F3-DBF4-48CD-9608-C1C40AAF2DD9}" presName="parentNode" presStyleLbl="node1" presStyleIdx="1" presStyleCnt="5">
        <dgm:presLayoutVars>
          <dgm:chMax val="1"/>
          <dgm:bulletEnabled val="1"/>
        </dgm:presLayoutVars>
      </dgm:prSet>
      <dgm:spPr/>
    </dgm:pt>
    <dgm:pt modelId="{DA87E274-2D58-4F34-AC95-CB198013F8BB}" type="pres">
      <dgm:prSet presAssocID="{25C669F3-DBF4-48CD-9608-C1C40AAF2DD9}" presName="childNode" presStyleLbl="revTx" presStyleIdx="0" presStyleCnt="0">
        <dgm:presLayoutVars>
          <dgm:bulletEnabled val="1"/>
        </dgm:presLayoutVars>
      </dgm:prSet>
      <dgm:spPr/>
    </dgm:pt>
    <dgm:pt modelId="{0F0D5860-7369-4CCC-8105-2D972C1B66B7}" type="pres">
      <dgm:prSet presAssocID="{C3664C94-27DA-4AB1-931C-A19B096B2077}" presName="Name25" presStyleLbl="parChTrans1D1" presStyleIdx="1" presStyleCnt="4"/>
      <dgm:spPr/>
    </dgm:pt>
    <dgm:pt modelId="{328374A9-3B3D-4A36-B3C6-FF795DF84521}" type="pres">
      <dgm:prSet presAssocID="{764A0FFF-3646-453F-81AF-08E528B5F545}" presName="node" presStyleCnt="0"/>
      <dgm:spPr/>
    </dgm:pt>
    <dgm:pt modelId="{8EC90A8F-E104-417F-8CDE-40D3A0575B79}" type="pres">
      <dgm:prSet presAssocID="{764A0FFF-3646-453F-81AF-08E528B5F545}" presName="parentNode" presStyleLbl="node1" presStyleIdx="2" presStyleCnt="5">
        <dgm:presLayoutVars>
          <dgm:chMax val="1"/>
          <dgm:bulletEnabled val="1"/>
        </dgm:presLayoutVars>
      </dgm:prSet>
      <dgm:spPr/>
    </dgm:pt>
    <dgm:pt modelId="{F5021589-FAB4-44CB-BBCD-BD803CA14F33}" type="pres">
      <dgm:prSet presAssocID="{764A0FFF-3646-453F-81AF-08E528B5F545}" presName="childNode" presStyleLbl="revTx" presStyleIdx="0" presStyleCnt="0">
        <dgm:presLayoutVars>
          <dgm:bulletEnabled val="1"/>
        </dgm:presLayoutVars>
      </dgm:prSet>
      <dgm:spPr/>
    </dgm:pt>
    <dgm:pt modelId="{8F874BBF-5C79-40DE-856A-3A81197882DD}" type="pres">
      <dgm:prSet presAssocID="{AE57C3D9-37F1-4A3E-8E47-84F0AFB38D48}" presName="Name25" presStyleLbl="parChTrans1D1" presStyleIdx="2" presStyleCnt="4"/>
      <dgm:spPr/>
    </dgm:pt>
    <dgm:pt modelId="{F1A25F9B-AC06-44A1-8BBE-4E2FAD70B61C}" type="pres">
      <dgm:prSet presAssocID="{B4025F9E-3F33-438F-9ADB-AD861502FC08}" presName="node" presStyleCnt="0"/>
      <dgm:spPr/>
    </dgm:pt>
    <dgm:pt modelId="{C389E98E-A111-41A2-9AF6-FC429F3CBE84}" type="pres">
      <dgm:prSet presAssocID="{B4025F9E-3F33-438F-9ADB-AD861502FC08}" presName="parentNode" presStyleLbl="node1" presStyleIdx="3" presStyleCnt="5">
        <dgm:presLayoutVars>
          <dgm:chMax val="1"/>
          <dgm:bulletEnabled val="1"/>
        </dgm:presLayoutVars>
      </dgm:prSet>
      <dgm:spPr/>
    </dgm:pt>
    <dgm:pt modelId="{ABFE0357-3802-4DB4-ACC6-63C77C6ADBC7}" type="pres">
      <dgm:prSet presAssocID="{B4025F9E-3F33-438F-9ADB-AD861502FC08}" presName="childNode" presStyleLbl="revTx" presStyleIdx="0" presStyleCnt="0">
        <dgm:presLayoutVars>
          <dgm:bulletEnabled val="1"/>
        </dgm:presLayoutVars>
      </dgm:prSet>
      <dgm:spPr/>
    </dgm:pt>
    <dgm:pt modelId="{2830053F-72D9-49BB-9998-ACE46E2134A5}" type="pres">
      <dgm:prSet presAssocID="{F0E89849-8B0B-4CC5-BA17-D123E46E2790}" presName="Name25" presStyleLbl="parChTrans1D1" presStyleIdx="3" presStyleCnt="4"/>
      <dgm:spPr/>
    </dgm:pt>
    <dgm:pt modelId="{57A0EBD2-E634-4B77-8523-C8D693537313}" type="pres">
      <dgm:prSet presAssocID="{8BD578D2-D27B-4EA5-960C-97C72C1B9123}" presName="node" presStyleCnt="0"/>
      <dgm:spPr/>
    </dgm:pt>
    <dgm:pt modelId="{161ADB37-518C-4E8C-A982-959115A6B7F7}" type="pres">
      <dgm:prSet presAssocID="{8BD578D2-D27B-4EA5-960C-97C72C1B9123}" presName="parentNode" presStyleLbl="node1" presStyleIdx="4" presStyleCnt="5">
        <dgm:presLayoutVars>
          <dgm:chMax val="1"/>
          <dgm:bulletEnabled val="1"/>
        </dgm:presLayoutVars>
      </dgm:prSet>
      <dgm:spPr/>
    </dgm:pt>
    <dgm:pt modelId="{0C90F24D-A8CC-4C14-BA55-1361FFB7DE1A}" type="pres">
      <dgm:prSet presAssocID="{8BD578D2-D27B-4EA5-960C-97C72C1B9123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3D8D6A30-7AFB-4553-80EC-762B189775D5}" type="presOf" srcId="{B4025F9E-3F33-438F-9ADB-AD861502FC08}" destId="{C389E98E-A111-41A2-9AF6-FC429F3CBE84}" srcOrd="0" destOrd="0" presId="urn:microsoft.com/office/officeart/2005/8/layout/radial2"/>
    <dgm:cxn modelId="{C7662B3C-4D71-4734-8128-7218DDB9C6F3}" type="presOf" srcId="{D93D6DD9-F9A1-4876-812F-040618734D90}" destId="{8ED777B4-56C0-407B-AA81-6366F5B640CE}" srcOrd="0" destOrd="0" presId="urn:microsoft.com/office/officeart/2005/8/layout/radial2"/>
    <dgm:cxn modelId="{CF076865-1FE9-48F7-8EC8-ACDF3E9BEBE5}" srcId="{D93D6DD9-F9A1-4876-812F-040618734D90}" destId="{25C669F3-DBF4-48CD-9608-C1C40AAF2DD9}" srcOrd="0" destOrd="0" parTransId="{3272713B-80BF-4E3B-8325-B66528DC19E1}" sibTransId="{E1506691-6F00-466A-ACAF-9E1BD9191A11}"/>
    <dgm:cxn modelId="{94CD0952-3934-4B6D-A5D6-F423D8E8F0D3}" srcId="{D93D6DD9-F9A1-4876-812F-040618734D90}" destId="{B4025F9E-3F33-438F-9ADB-AD861502FC08}" srcOrd="2" destOrd="0" parTransId="{AE57C3D9-37F1-4A3E-8E47-84F0AFB38D48}" sibTransId="{7B5C41C9-CB98-43FD-A185-F109FF090EA6}"/>
    <dgm:cxn modelId="{0909B59B-684D-428D-B47D-F219E92BFE48}" type="presOf" srcId="{C3664C94-27DA-4AB1-931C-A19B096B2077}" destId="{0F0D5860-7369-4CCC-8105-2D972C1B66B7}" srcOrd="0" destOrd="0" presId="urn:microsoft.com/office/officeart/2005/8/layout/radial2"/>
    <dgm:cxn modelId="{244A79A4-59EE-4052-AE49-0FB9D945178A}" srcId="{D93D6DD9-F9A1-4876-812F-040618734D90}" destId="{764A0FFF-3646-453F-81AF-08E528B5F545}" srcOrd="1" destOrd="0" parTransId="{C3664C94-27DA-4AB1-931C-A19B096B2077}" sibTransId="{1C38E8E6-9D55-453B-8F4F-18CD4D91E371}"/>
    <dgm:cxn modelId="{23E5EBA6-5A96-484D-9EBD-56461A8BA8E8}" type="presOf" srcId="{8BD578D2-D27B-4EA5-960C-97C72C1B9123}" destId="{161ADB37-518C-4E8C-A982-959115A6B7F7}" srcOrd="0" destOrd="0" presId="urn:microsoft.com/office/officeart/2005/8/layout/radial2"/>
    <dgm:cxn modelId="{7F027CAA-5D03-4C58-AD9B-C54041AEF645}" type="presOf" srcId="{AE57C3D9-37F1-4A3E-8E47-84F0AFB38D48}" destId="{8F874BBF-5C79-40DE-856A-3A81197882DD}" srcOrd="0" destOrd="0" presId="urn:microsoft.com/office/officeart/2005/8/layout/radial2"/>
    <dgm:cxn modelId="{F12B12CF-47CD-461E-9A56-07946718D2F7}" srcId="{D93D6DD9-F9A1-4876-812F-040618734D90}" destId="{8BD578D2-D27B-4EA5-960C-97C72C1B9123}" srcOrd="3" destOrd="0" parTransId="{F0E89849-8B0B-4CC5-BA17-D123E46E2790}" sibTransId="{8545031E-50E9-405F-855F-09DBDEBC2BE4}"/>
    <dgm:cxn modelId="{67871FD4-E6B7-4449-83A7-AE607637906E}" type="presOf" srcId="{25C669F3-DBF4-48CD-9608-C1C40AAF2DD9}" destId="{ACBCD5CC-6F7E-4370-AB62-BC12E10253A7}" srcOrd="0" destOrd="0" presId="urn:microsoft.com/office/officeart/2005/8/layout/radial2"/>
    <dgm:cxn modelId="{880B1FD5-419F-4C84-9294-3D123BF88B27}" type="presOf" srcId="{764A0FFF-3646-453F-81AF-08E528B5F545}" destId="{8EC90A8F-E104-417F-8CDE-40D3A0575B79}" srcOrd="0" destOrd="0" presId="urn:microsoft.com/office/officeart/2005/8/layout/radial2"/>
    <dgm:cxn modelId="{C355BDD7-9701-4178-8E3D-324A4B702EBC}" type="presOf" srcId="{3272713B-80BF-4E3B-8325-B66528DC19E1}" destId="{BF4C67D7-3964-4BAF-B788-89CA914F9F77}" srcOrd="0" destOrd="0" presId="urn:microsoft.com/office/officeart/2005/8/layout/radial2"/>
    <dgm:cxn modelId="{BB7040FC-9F09-4365-89B7-87FEA403FD0B}" type="presOf" srcId="{F0E89849-8B0B-4CC5-BA17-D123E46E2790}" destId="{2830053F-72D9-49BB-9998-ACE46E2134A5}" srcOrd="0" destOrd="0" presId="urn:microsoft.com/office/officeart/2005/8/layout/radial2"/>
    <dgm:cxn modelId="{2821FFA9-CD27-4A44-ADA1-2A465A8C1502}" type="presParOf" srcId="{8ED777B4-56C0-407B-AA81-6366F5B640CE}" destId="{BEDBEF9D-4911-4264-A749-8F5B41E24FD6}" srcOrd="0" destOrd="0" presId="urn:microsoft.com/office/officeart/2005/8/layout/radial2"/>
    <dgm:cxn modelId="{B49DB674-D49D-4445-BB9D-8E0A8EB88259}" type="presParOf" srcId="{BEDBEF9D-4911-4264-A749-8F5B41E24FD6}" destId="{795A26C3-DD00-4F6A-AA20-49DAE7FA4281}" srcOrd="0" destOrd="0" presId="urn:microsoft.com/office/officeart/2005/8/layout/radial2"/>
    <dgm:cxn modelId="{88B8547C-71B0-4632-98B5-72C52799F5AB}" type="presParOf" srcId="{795A26C3-DD00-4F6A-AA20-49DAE7FA4281}" destId="{F6EEF072-2AFF-4CF0-B552-6CD9989D3D21}" srcOrd="0" destOrd="0" presId="urn:microsoft.com/office/officeart/2005/8/layout/radial2"/>
    <dgm:cxn modelId="{36741116-CEF4-422C-B0CB-00B23FEBF0E8}" type="presParOf" srcId="{795A26C3-DD00-4F6A-AA20-49DAE7FA4281}" destId="{C8673BE7-B3FC-4BF4-98FA-2006C5CEF4B1}" srcOrd="1" destOrd="0" presId="urn:microsoft.com/office/officeart/2005/8/layout/radial2"/>
    <dgm:cxn modelId="{7BE81BC7-AB5C-4EDC-A5B3-27E32F7CB9AB}" type="presParOf" srcId="{BEDBEF9D-4911-4264-A749-8F5B41E24FD6}" destId="{BF4C67D7-3964-4BAF-B788-89CA914F9F77}" srcOrd="1" destOrd="0" presId="urn:microsoft.com/office/officeart/2005/8/layout/radial2"/>
    <dgm:cxn modelId="{7973EAE6-9C58-4DD5-9B4F-B5CC98738BE1}" type="presParOf" srcId="{BEDBEF9D-4911-4264-A749-8F5B41E24FD6}" destId="{37092F29-5215-497B-87D1-9F38423E7A8E}" srcOrd="2" destOrd="0" presId="urn:microsoft.com/office/officeart/2005/8/layout/radial2"/>
    <dgm:cxn modelId="{FEEB682F-A86A-409A-AA66-E1C1D5F0B1D4}" type="presParOf" srcId="{37092F29-5215-497B-87D1-9F38423E7A8E}" destId="{ACBCD5CC-6F7E-4370-AB62-BC12E10253A7}" srcOrd="0" destOrd="0" presId="urn:microsoft.com/office/officeart/2005/8/layout/radial2"/>
    <dgm:cxn modelId="{2F0E3775-E797-46C5-85A9-D39C8B2F0A53}" type="presParOf" srcId="{37092F29-5215-497B-87D1-9F38423E7A8E}" destId="{DA87E274-2D58-4F34-AC95-CB198013F8BB}" srcOrd="1" destOrd="0" presId="urn:microsoft.com/office/officeart/2005/8/layout/radial2"/>
    <dgm:cxn modelId="{9A22E079-51AA-41FB-9589-613BBA8A7418}" type="presParOf" srcId="{BEDBEF9D-4911-4264-A749-8F5B41E24FD6}" destId="{0F0D5860-7369-4CCC-8105-2D972C1B66B7}" srcOrd="3" destOrd="0" presId="urn:microsoft.com/office/officeart/2005/8/layout/radial2"/>
    <dgm:cxn modelId="{7DBFA2CD-FEDE-414A-B13E-EA2C57895B3D}" type="presParOf" srcId="{BEDBEF9D-4911-4264-A749-8F5B41E24FD6}" destId="{328374A9-3B3D-4A36-B3C6-FF795DF84521}" srcOrd="4" destOrd="0" presId="urn:microsoft.com/office/officeart/2005/8/layout/radial2"/>
    <dgm:cxn modelId="{8A79E1A0-8D0D-42B3-A96D-7B104A111D5B}" type="presParOf" srcId="{328374A9-3B3D-4A36-B3C6-FF795DF84521}" destId="{8EC90A8F-E104-417F-8CDE-40D3A0575B79}" srcOrd="0" destOrd="0" presId="urn:microsoft.com/office/officeart/2005/8/layout/radial2"/>
    <dgm:cxn modelId="{CD8815F8-277D-46A5-A63E-D17BED6DDE85}" type="presParOf" srcId="{328374A9-3B3D-4A36-B3C6-FF795DF84521}" destId="{F5021589-FAB4-44CB-BBCD-BD803CA14F33}" srcOrd="1" destOrd="0" presId="urn:microsoft.com/office/officeart/2005/8/layout/radial2"/>
    <dgm:cxn modelId="{76CE273B-EE3A-4F65-BCC9-BBA267CCA4EB}" type="presParOf" srcId="{BEDBEF9D-4911-4264-A749-8F5B41E24FD6}" destId="{8F874BBF-5C79-40DE-856A-3A81197882DD}" srcOrd="5" destOrd="0" presId="urn:microsoft.com/office/officeart/2005/8/layout/radial2"/>
    <dgm:cxn modelId="{8E1BCA38-43B9-4B12-B6E6-073B5DA70E97}" type="presParOf" srcId="{BEDBEF9D-4911-4264-A749-8F5B41E24FD6}" destId="{F1A25F9B-AC06-44A1-8BBE-4E2FAD70B61C}" srcOrd="6" destOrd="0" presId="urn:microsoft.com/office/officeart/2005/8/layout/radial2"/>
    <dgm:cxn modelId="{661AB2DC-6F2D-4FF7-A17F-FF2290613591}" type="presParOf" srcId="{F1A25F9B-AC06-44A1-8BBE-4E2FAD70B61C}" destId="{C389E98E-A111-41A2-9AF6-FC429F3CBE84}" srcOrd="0" destOrd="0" presId="urn:microsoft.com/office/officeart/2005/8/layout/radial2"/>
    <dgm:cxn modelId="{73CB36F6-8D9B-4BDD-9B63-9459D7CD708B}" type="presParOf" srcId="{F1A25F9B-AC06-44A1-8BBE-4E2FAD70B61C}" destId="{ABFE0357-3802-4DB4-ACC6-63C77C6ADBC7}" srcOrd="1" destOrd="0" presId="urn:microsoft.com/office/officeart/2005/8/layout/radial2"/>
    <dgm:cxn modelId="{7D1C33D6-4CBE-47FD-9267-3F6DE3471A25}" type="presParOf" srcId="{BEDBEF9D-4911-4264-A749-8F5B41E24FD6}" destId="{2830053F-72D9-49BB-9998-ACE46E2134A5}" srcOrd="7" destOrd="0" presId="urn:microsoft.com/office/officeart/2005/8/layout/radial2"/>
    <dgm:cxn modelId="{E352085D-5630-4475-9092-A9FC1AD97FEB}" type="presParOf" srcId="{BEDBEF9D-4911-4264-A749-8F5B41E24FD6}" destId="{57A0EBD2-E634-4B77-8523-C8D693537313}" srcOrd="8" destOrd="0" presId="urn:microsoft.com/office/officeart/2005/8/layout/radial2"/>
    <dgm:cxn modelId="{8146864C-DE5F-4227-941E-F49E1F7130F3}" type="presParOf" srcId="{57A0EBD2-E634-4B77-8523-C8D693537313}" destId="{161ADB37-518C-4E8C-A982-959115A6B7F7}" srcOrd="0" destOrd="0" presId="urn:microsoft.com/office/officeart/2005/8/layout/radial2"/>
    <dgm:cxn modelId="{1C2A9A49-B4C9-4FC3-A1EB-54A69CCB596D}" type="presParOf" srcId="{57A0EBD2-E634-4B77-8523-C8D693537313}" destId="{0C90F24D-A8CC-4C14-BA55-1361FFB7DE1A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93D6DD9-F9A1-4876-812F-040618734D90}" type="doc">
      <dgm:prSet loTypeId="urn:microsoft.com/office/officeart/2005/8/layout/radial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5C669F3-DBF4-48CD-9608-C1C40AAF2DD9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400" b="0" dirty="0">
              <a:latin typeface="Myriad Pro" panose="020B0503030403020204"/>
            </a:rPr>
            <a:t>The developing agent</a:t>
          </a:r>
        </a:p>
      </dgm:t>
    </dgm:pt>
    <dgm:pt modelId="{3272713B-80BF-4E3B-8325-B66528DC19E1}" type="parTrans" cxnId="{CF076865-1FE9-48F7-8EC8-ACDF3E9BEBE5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E1506691-6F00-466A-ACAF-9E1BD9191A11}" type="sibTrans" cxnId="{CF076865-1FE9-48F7-8EC8-ACDF3E9BEBE5}">
      <dgm:prSet/>
      <dgm:spPr/>
      <dgm:t>
        <a:bodyPr/>
        <a:lstStyle/>
        <a:p>
          <a:endParaRPr lang="en-US" sz="1800" b="1">
            <a:latin typeface="Myriad Pro" panose="020B0503030403020204"/>
          </a:endParaRPr>
        </a:p>
      </dgm:t>
    </dgm:pt>
    <dgm:pt modelId="{764A0FFF-3646-453F-81AF-08E528B5F545}">
      <dgm:prSet custT="1"/>
      <dgm:spPr/>
      <dgm:t>
        <a:bodyPr/>
        <a:lstStyle/>
        <a:p>
          <a:pPr rtl="0"/>
          <a:r>
            <a:rPr lang="en-US" sz="1400" b="0">
              <a:latin typeface="Myriad Pro" panose="020B0503030403020204"/>
            </a:rPr>
            <a:t>The accelerator</a:t>
          </a:r>
        </a:p>
      </dgm:t>
    </dgm:pt>
    <dgm:pt modelId="{C3664C94-27DA-4AB1-931C-A19B096B2077}" type="parTrans" cxnId="{244A79A4-59EE-4052-AE49-0FB9D945178A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1C38E8E6-9D55-453B-8F4F-18CD4D91E371}" type="sibTrans" cxnId="{244A79A4-59EE-4052-AE49-0FB9D945178A}">
      <dgm:prSet/>
      <dgm:spPr/>
      <dgm:t>
        <a:bodyPr/>
        <a:lstStyle/>
        <a:p>
          <a:endParaRPr lang="en-US" sz="1800" b="1">
            <a:latin typeface="Myriad Pro" panose="020B0503030403020204"/>
          </a:endParaRPr>
        </a:p>
      </dgm:t>
    </dgm:pt>
    <dgm:pt modelId="{B4025F9E-3F33-438F-9ADB-AD861502FC0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400" b="0">
              <a:latin typeface="Myriad Pro" panose="020B0503030403020204"/>
            </a:rPr>
            <a:t>The restrainer</a:t>
          </a:r>
        </a:p>
      </dgm:t>
    </dgm:pt>
    <dgm:pt modelId="{AE57C3D9-37F1-4A3E-8E47-84F0AFB38D48}" type="parTrans" cxnId="{94CD0952-3934-4B6D-A5D6-F423D8E8F0D3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7B5C41C9-CB98-43FD-A185-F109FF090EA6}" type="sibTrans" cxnId="{94CD0952-3934-4B6D-A5D6-F423D8E8F0D3}">
      <dgm:prSet/>
      <dgm:spPr/>
      <dgm:t>
        <a:bodyPr/>
        <a:lstStyle/>
        <a:p>
          <a:endParaRPr lang="en-US" sz="1800" b="1">
            <a:latin typeface="Myriad Pro" panose="020B0503030403020204"/>
          </a:endParaRPr>
        </a:p>
      </dgm:t>
    </dgm:pt>
    <dgm:pt modelId="{8BD578D2-D27B-4EA5-960C-97C72C1B9123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400" b="0" dirty="0">
              <a:latin typeface="Myriad Pro" panose="020B0503030403020204"/>
            </a:rPr>
            <a:t>The fixer</a:t>
          </a:r>
        </a:p>
      </dgm:t>
    </dgm:pt>
    <dgm:pt modelId="{F0E89849-8B0B-4CC5-BA17-D123E46E2790}" type="parTrans" cxnId="{F12B12CF-47CD-461E-9A56-07946718D2F7}">
      <dgm:prSet/>
      <dgm:spPr/>
      <dgm:t>
        <a:bodyPr/>
        <a:lstStyle/>
        <a:p>
          <a:endParaRPr lang="en-US" sz="1600" b="0">
            <a:latin typeface="Myriad Pro" panose="020B0503030403020204"/>
          </a:endParaRPr>
        </a:p>
      </dgm:t>
    </dgm:pt>
    <dgm:pt modelId="{8545031E-50E9-405F-855F-09DBDEBC2BE4}" type="sibTrans" cxnId="{F12B12CF-47CD-461E-9A56-07946718D2F7}">
      <dgm:prSet/>
      <dgm:spPr/>
      <dgm:t>
        <a:bodyPr/>
        <a:lstStyle/>
        <a:p>
          <a:endParaRPr lang="en-US" sz="1800" b="1">
            <a:latin typeface="Myriad Pro" panose="020B0503030403020204"/>
          </a:endParaRPr>
        </a:p>
      </dgm:t>
    </dgm:pt>
    <dgm:pt modelId="{8ED777B4-56C0-407B-AA81-6366F5B640CE}" type="pres">
      <dgm:prSet presAssocID="{D93D6DD9-F9A1-4876-812F-040618734D90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BEDBEF9D-4911-4264-A749-8F5B41E24FD6}" type="pres">
      <dgm:prSet presAssocID="{D93D6DD9-F9A1-4876-812F-040618734D90}" presName="cycle" presStyleCnt="0"/>
      <dgm:spPr/>
    </dgm:pt>
    <dgm:pt modelId="{795A26C3-DD00-4F6A-AA20-49DAE7FA4281}" type="pres">
      <dgm:prSet presAssocID="{D93D6DD9-F9A1-4876-812F-040618734D90}" presName="centerShape" presStyleCnt="0"/>
      <dgm:spPr/>
    </dgm:pt>
    <dgm:pt modelId="{F6EEF072-2AFF-4CF0-B552-6CD9989D3D21}" type="pres">
      <dgm:prSet presAssocID="{D93D6DD9-F9A1-4876-812F-040618734D90}" presName="connSite" presStyleLbl="node1" presStyleIdx="0" presStyleCnt="5"/>
      <dgm:spPr/>
    </dgm:pt>
    <dgm:pt modelId="{C8673BE7-B3FC-4BF4-98FA-2006C5CEF4B1}" type="pres">
      <dgm:prSet presAssocID="{D93D6DD9-F9A1-4876-812F-040618734D90}" presName="visible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BF4C67D7-3964-4BAF-B788-89CA914F9F77}" type="pres">
      <dgm:prSet presAssocID="{3272713B-80BF-4E3B-8325-B66528DC19E1}" presName="Name25" presStyleLbl="parChTrans1D1" presStyleIdx="0" presStyleCnt="4"/>
      <dgm:spPr/>
    </dgm:pt>
    <dgm:pt modelId="{37092F29-5215-497B-87D1-9F38423E7A8E}" type="pres">
      <dgm:prSet presAssocID="{25C669F3-DBF4-48CD-9608-C1C40AAF2DD9}" presName="node" presStyleCnt="0"/>
      <dgm:spPr/>
    </dgm:pt>
    <dgm:pt modelId="{ACBCD5CC-6F7E-4370-AB62-BC12E10253A7}" type="pres">
      <dgm:prSet presAssocID="{25C669F3-DBF4-48CD-9608-C1C40AAF2DD9}" presName="parentNode" presStyleLbl="node1" presStyleIdx="1" presStyleCnt="5">
        <dgm:presLayoutVars>
          <dgm:chMax val="1"/>
          <dgm:bulletEnabled val="1"/>
        </dgm:presLayoutVars>
      </dgm:prSet>
      <dgm:spPr/>
    </dgm:pt>
    <dgm:pt modelId="{DA87E274-2D58-4F34-AC95-CB198013F8BB}" type="pres">
      <dgm:prSet presAssocID="{25C669F3-DBF4-48CD-9608-C1C40AAF2DD9}" presName="childNode" presStyleLbl="revTx" presStyleIdx="0" presStyleCnt="0">
        <dgm:presLayoutVars>
          <dgm:bulletEnabled val="1"/>
        </dgm:presLayoutVars>
      </dgm:prSet>
      <dgm:spPr/>
    </dgm:pt>
    <dgm:pt modelId="{0F0D5860-7369-4CCC-8105-2D972C1B66B7}" type="pres">
      <dgm:prSet presAssocID="{C3664C94-27DA-4AB1-931C-A19B096B2077}" presName="Name25" presStyleLbl="parChTrans1D1" presStyleIdx="1" presStyleCnt="4"/>
      <dgm:spPr/>
    </dgm:pt>
    <dgm:pt modelId="{328374A9-3B3D-4A36-B3C6-FF795DF84521}" type="pres">
      <dgm:prSet presAssocID="{764A0FFF-3646-453F-81AF-08E528B5F545}" presName="node" presStyleCnt="0"/>
      <dgm:spPr/>
    </dgm:pt>
    <dgm:pt modelId="{8EC90A8F-E104-417F-8CDE-40D3A0575B79}" type="pres">
      <dgm:prSet presAssocID="{764A0FFF-3646-453F-81AF-08E528B5F545}" presName="parentNode" presStyleLbl="node1" presStyleIdx="2" presStyleCnt="5">
        <dgm:presLayoutVars>
          <dgm:chMax val="1"/>
          <dgm:bulletEnabled val="1"/>
        </dgm:presLayoutVars>
      </dgm:prSet>
      <dgm:spPr/>
    </dgm:pt>
    <dgm:pt modelId="{F5021589-FAB4-44CB-BBCD-BD803CA14F33}" type="pres">
      <dgm:prSet presAssocID="{764A0FFF-3646-453F-81AF-08E528B5F545}" presName="childNode" presStyleLbl="revTx" presStyleIdx="0" presStyleCnt="0">
        <dgm:presLayoutVars>
          <dgm:bulletEnabled val="1"/>
        </dgm:presLayoutVars>
      </dgm:prSet>
      <dgm:spPr/>
    </dgm:pt>
    <dgm:pt modelId="{8F874BBF-5C79-40DE-856A-3A81197882DD}" type="pres">
      <dgm:prSet presAssocID="{AE57C3D9-37F1-4A3E-8E47-84F0AFB38D48}" presName="Name25" presStyleLbl="parChTrans1D1" presStyleIdx="2" presStyleCnt="4"/>
      <dgm:spPr/>
    </dgm:pt>
    <dgm:pt modelId="{F1A25F9B-AC06-44A1-8BBE-4E2FAD70B61C}" type="pres">
      <dgm:prSet presAssocID="{B4025F9E-3F33-438F-9ADB-AD861502FC08}" presName="node" presStyleCnt="0"/>
      <dgm:spPr/>
    </dgm:pt>
    <dgm:pt modelId="{C389E98E-A111-41A2-9AF6-FC429F3CBE84}" type="pres">
      <dgm:prSet presAssocID="{B4025F9E-3F33-438F-9ADB-AD861502FC08}" presName="parentNode" presStyleLbl="node1" presStyleIdx="3" presStyleCnt="5">
        <dgm:presLayoutVars>
          <dgm:chMax val="1"/>
          <dgm:bulletEnabled val="1"/>
        </dgm:presLayoutVars>
      </dgm:prSet>
      <dgm:spPr/>
    </dgm:pt>
    <dgm:pt modelId="{ABFE0357-3802-4DB4-ACC6-63C77C6ADBC7}" type="pres">
      <dgm:prSet presAssocID="{B4025F9E-3F33-438F-9ADB-AD861502FC08}" presName="childNode" presStyleLbl="revTx" presStyleIdx="0" presStyleCnt="0">
        <dgm:presLayoutVars>
          <dgm:bulletEnabled val="1"/>
        </dgm:presLayoutVars>
      </dgm:prSet>
      <dgm:spPr/>
    </dgm:pt>
    <dgm:pt modelId="{2830053F-72D9-49BB-9998-ACE46E2134A5}" type="pres">
      <dgm:prSet presAssocID="{F0E89849-8B0B-4CC5-BA17-D123E46E2790}" presName="Name25" presStyleLbl="parChTrans1D1" presStyleIdx="3" presStyleCnt="4"/>
      <dgm:spPr/>
    </dgm:pt>
    <dgm:pt modelId="{57A0EBD2-E634-4B77-8523-C8D693537313}" type="pres">
      <dgm:prSet presAssocID="{8BD578D2-D27B-4EA5-960C-97C72C1B9123}" presName="node" presStyleCnt="0"/>
      <dgm:spPr/>
    </dgm:pt>
    <dgm:pt modelId="{161ADB37-518C-4E8C-A982-959115A6B7F7}" type="pres">
      <dgm:prSet presAssocID="{8BD578D2-D27B-4EA5-960C-97C72C1B9123}" presName="parentNode" presStyleLbl="node1" presStyleIdx="4" presStyleCnt="5">
        <dgm:presLayoutVars>
          <dgm:chMax val="1"/>
          <dgm:bulletEnabled val="1"/>
        </dgm:presLayoutVars>
      </dgm:prSet>
      <dgm:spPr/>
    </dgm:pt>
    <dgm:pt modelId="{0C90F24D-A8CC-4C14-BA55-1361FFB7DE1A}" type="pres">
      <dgm:prSet presAssocID="{8BD578D2-D27B-4EA5-960C-97C72C1B9123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3D8D6A30-7AFB-4553-80EC-762B189775D5}" type="presOf" srcId="{B4025F9E-3F33-438F-9ADB-AD861502FC08}" destId="{C389E98E-A111-41A2-9AF6-FC429F3CBE84}" srcOrd="0" destOrd="0" presId="urn:microsoft.com/office/officeart/2005/8/layout/radial2"/>
    <dgm:cxn modelId="{C7662B3C-4D71-4734-8128-7218DDB9C6F3}" type="presOf" srcId="{D93D6DD9-F9A1-4876-812F-040618734D90}" destId="{8ED777B4-56C0-407B-AA81-6366F5B640CE}" srcOrd="0" destOrd="0" presId="urn:microsoft.com/office/officeart/2005/8/layout/radial2"/>
    <dgm:cxn modelId="{CF076865-1FE9-48F7-8EC8-ACDF3E9BEBE5}" srcId="{D93D6DD9-F9A1-4876-812F-040618734D90}" destId="{25C669F3-DBF4-48CD-9608-C1C40AAF2DD9}" srcOrd="0" destOrd="0" parTransId="{3272713B-80BF-4E3B-8325-B66528DC19E1}" sibTransId="{E1506691-6F00-466A-ACAF-9E1BD9191A11}"/>
    <dgm:cxn modelId="{94CD0952-3934-4B6D-A5D6-F423D8E8F0D3}" srcId="{D93D6DD9-F9A1-4876-812F-040618734D90}" destId="{B4025F9E-3F33-438F-9ADB-AD861502FC08}" srcOrd="2" destOrd="0" parTransId="{AE57C3D9-37F1-4A3E-8E47-84F0AFB38D48}" sibTransId="{7B5C41C9-CB98-43FD-A185-F109FF090EA6}"/>
    <dgm:cxn modelId="{0909B59B-684D-428D-B47D-F219E92BFE48}" type="presOf" srcId="{C3664C94-27DA-4AB1-931C-A19B096B2077}" destId="{0F0D5860-7369-4CCC-8105-2D972C1B66B7}" srcOrd="0" destOrd="0" presId="urn:microsoft.com/office/officeart/2005/8/layout/radial2"/>
    <dgm:cxn modelId="{244A79A4-59EE-4052-AE49-0FB9D945178A}" srcId="{D93D6DD9-F9A1-4876-812F-040618734D90}" destId="{764A0FFF-3646-453F-81AF-08E528B5F545}" srcOrd="1" destOrd="0" parTransId="{C3664C94-27DA-4AB1-931C-A19B096B2077}" sibTransId="{1C38E8E6-9D55-453B-8F4F-18CD4D91E371}"/>
    <dgm:cxn modelId="{23E5EBA6-5A96-484D-9EBD-56461A8BA8E8}" type="presOf" srcId="{8BD578D2-D27B-4EA5-960C-97C72C1B9123}" destId="{161ADB37-518C-4E8C-A982-959115A6B7F7}" srcOrd="0" destOrd="0" presId="urn:microsoft.com/office/officeart/2005/8/layout/radial2"/>
    <dgm:cxn modelId="{7F027CAA-5D03-4C58-AD9B-C54041AEF645}" type="presOf" srcId="{AE57C3D9-37F1-4A3E-8E47-84F0AFB38D48}" destId="{8F874BBF-5C79-40DE-856A-3A81197882DD}" srcOrd="0" destOrd="0" presId="urn:microsoft.com/office/officeart/2005/8/layout/radial2"/>
    <dgm:cxn modelId="{F12B12CF-47CD-461E-9A56-07946718D2F7}" srcId="{D93D6DD9-F9A1-4876-812F-040618734D90}" destId="{8BD578D2-D27B-4EA5-960C-97C72C1B9123}" srcOrd="3" destOrd="0" parTransId="{F0E89849-8B0B-4CC5-BA17-D123E46E2790}" sibTransId="{8545031E-50E9-405F-855F-09DBDEBC2BE4}"/>
    <dgm:cxn modelId="{67871FD4-E6B7-4449-83A7-AE607637906E}" type="presOf" srcId="{25C669F3-DBF4-48CD-9608-C1C40AAF2DD9}" destId="{ACBCD5CC-6F7E-4370-AB62-BC12E10253A7}" srcOrd="0" destOrd="0" presId="urn:microsoft.com/office/officeart/2005/8/layout/radial2"/>
    <dgm:cxn modelId="{880B1FD5-419F-4C84-9294-3D123BF88B27}" type="presOf" srcId="{764A0FFF-3646-453F-81AF-08E528B5F545}" destId="{8EC90A8F-E104-417F-8CDE-40D3A0575B79}" srcOrd="0" destOrd="0" presId="urn:microsoft.com/office/officeart/2005/8/layout/radial2"/>
    <dgm:cxn modelId="{C355BDD7-9701-4178-8E3D-324A4B702EBC}" type="presOf" srcId="{3272713B-80BF-4E3B-8325-B66528DC19E1}" destId="{BF4C67D7-3964-4BAF-B788-89CA914F9F77}" srcOrd="0" destOrd="0" presId="urn:microsoft.com/office/officeart/2005/8/layout/radial2"/>
    <dgm:cxn modelId="{BB7040FC-9F09-4365-89B7-87FEA403FD0B}" type="presOf" srcId="{F0E89849-8B0B-4CC5-BA17-D123E46E2790}" destId="{2830053F-72D9-49BB-9998-ACE46E2134A5}" srcOrd="0" destOrd="0" presId="urn:microsoft.com/office/officeart/2005/8/layout/radial2"/>
    <dgm:cxn modelId="{2821FFA9-CD27-4A44-ADA1-2A465A8C1502}" type="presParOf" srcId="{8ED777B4-56C0-407B-AA81-6366F5B640CE}" destId="{BEDBEF9D-4911-4264-A749-8F5B41E24FD6}" srcOrd="0" destOrd="0" presId="urn:microsoft.com/office/officeart/2005/8/layout/radial2"/>
    <dgm:cxn modelId="{B49DB674-D49D-4445-BB9D-8E0A8EB88259}" type="presParOf" srcId="{BEDBEF9D-4911-4264-A749-8F5B41E24FD6}" destId="{795A26C3-DD00-4F6A-AA20-49DAE7FA4281}" srcOrd="0" destOrd="0" presId="urn:microsoft.com/office/officeart/2005/8/layout/radial2"/>
    <dgm:cxn modelId="{88B8547C-71B0-4632-98B5-72C52799F5AB}" type="presParOf" srcId="{795A26C3-DD00-4F6A-AA20-49DAE7FA4281}" destId="{F6EEF072-2AFF-4CF0-B552-6CD9989D3D21}" srcOrd="0" destOrd="0" presId="urn:microsoft.com/office/officeart/2005/8/layout/radial2"/>
    <dgm:cxn modelId="{36741116-CEF4-422C-B0CB-00B23FEBF0E8}" type="presParOf" srcId="{795A26C3-DD00-4F6A-AA20-49DAE7FA4281}" destId="{C8673BE7-B3FC-4BF4-98FA-2006C5CEF4B1}" srcOrd="1" destOrd="0" presId="urn:microsoft.com/office/officeart/2005/8/layout/radial2"/>
    <dgm:cxn modelId="{7BE81BC7-AB5C-4EDC-A5B3-27E32F7CB9AB}" type="presParOf" srcId="{BEDBEF9D-4911-4264-A749-8F5B41E24FD6}" destId="{BF4C67D7-3964-4BAF-B788-89CA914F9F77}" srcOrd="1" destOrd="0" presId="urn:microsoft.com/office/officeart/2005/8/layout/radial2"/>
    <dgm:cxn modelId="{7973EAE6-9C58-4DD5-9B4F-B5CC98738BE1}" type="presParOf" srcId="{BEDBEF9D-4911-4264-A749-8F5B41E24FD6}" destId="{37092F29-5215-497B-87D1-9F38423E7A8E}" srcOrd="2" destOrd="0" presId="urn:microsoft.com/office/officeart/2005/8/layout/radial2"/>
    <dgm:cxn modelId="{FEEB682F-A86A-409A-AA66-E1C1D5F0B1D4}" type="presParOf" srcId="{37092F29-5215-497B-87D1-9F38423E7A8E}" destId="{ACBCD5CC-6F7E-4370-AB62-BC12E10253A7}" srcOrd="0" destOrd="0" presId="urn:microsoft.com/office/officeart/2005/8/layout/radial2"/>
    <dgm:cxn modelId="{2F0E3775-E797-46C5-85A9-D39C8B2F0A53}" type="presParOf" srcId="{37092F29-5215-497B-87D1-9F38423E7A8E}" destId="{DA87E274-2D58-4F34-AC95-CB198013F8BB}" srcOrd="1" destOrd="0" presId="urn:microsoft.com/office/officeart/2005/8/layout/radial2"/>
    <dgm:cxn modelId="{9A22E079-51AA-41FB-9589-613BBA8A7418}" type="presParOf" srcId="{BEDBEF9D-4911-4264-A749-8F5B41E24FD6}" destId="{0F0D5860-7369-4CCC-8105-2D972C1B66B7}" srcOrd="3" destOrd="0" presId="urn:microsoft.com/office/officeart/2005/8/layout/radial2"/>
    <dgm:cxn modelId="{7DBFA2CD-FEDE-414A-B13E-EA2C57895B3D}" type="presParOf" srcId="{BEDBEF9D-4911-4264-A749-8F5B41E24FD6}" destId="{328374A9-3B3D-4A36-B3C6-FF795DF84521}" srcOrd="4" destOrd="0" presId="urn:microsoft.com/office/officeart/2005/8/layout/radial2"/>
    <dgm:cxn modelId="{8A79E1A0-8D0D-42B3-A96D-7B104A111D5B}" type="presParOf" srcId="{328374A9-3B3D-4A36-B3C6-FF795DF84521}" destId="{8EC90A8F-E104-417F-8CDE-40D3A0575B79}" srcOrd="0" destOrd="0" presId="urn:microsoft.com/office/officeart/2005/8/layout/radial2"/>
    <dgm:cxn modelId="{CD8815F8-277D-46A5-A63E-D17BED6DDE85}" type="presParOf" srcId="{328374A9-3B3D-4A36-B3C6-FF795DF84521}" destId="{F5021589-FAB4-44CB-BBCD-BD803CA14F33}" srcOrd="1" destOrd="0" presId="urn:microsoft.com/office/officeart/2005/8/layout/radial2"/>
    <dgm:cxn modelId="{76CE273B-EE3A-4F65-BCC9-BBA267CCA4EB}" type="presParOf" srcId="{BEDBEF9D-4911-4264-A749-8F5B41E24FD6}" destId="{8F874BBF-5C79-40DE-856A-3A81197882DD}" srcOrd="5" destOrd="0" presId="urn:microsoft.com/office/officeart/2005/8/layout/radial2"/>
    <dgm:cxn modelId="{8E1BCA38-43B9-4B12-B6E6-073B5DA70E97}" type="presParOf" srcId="{BEDBEF9D-4911-4264-A749-8F5B41E24FD6}" destId="{F1A25F9B-AC06-44A1-8BBE-4E2FAD70B61C}" srcOrd="6" destOrd="0" presId="urn:microsoft.com/office/officeart/2005/8/layout/radial2"/>
    <dgm:cxn modelId="{661AB2DC-6F2D-4FF7-A17F-FF2290613591}" type="presParOf" srcId="{F1A25F9B-AC06-44A1-8BBE-4E2FAD70B61C}" destId="{C389E98E-A111-41A2-9AF6-FC429F3CBE84}" srcOrd="0" destOrd="0" presId="urn:microsoft.com/office/officeart/2005/8/layout/radial2"/>
    <dgm:cxn modelId="{73CB36F6-8D9B-4BDD-9B63-9459D7CD708B}" type="presParOf" srcId="{F1A25F9B-AC06-44A1-8BBE-4E2FAD70B61C}" destId="{ABFE0357-3802-4DB4-ACC6-63C77C6ADBC7}" srcOrd="1" destOrd="0" presId="urn:microsoft.com/office/officeart/2005/8/layout/radial2"/>
    <dgm:cxn modelId="{7D1C33D6-4CBE-47FD-9267-3F6DE3471A25}" type="presParOf" srcId="{BEDBEF9D-4911-4264-A749-8F5B41E24FD6}" destId="{2830053F-72D9-49BB-9998-ACE46E2134A5}" srcOrd="7" destOrd="0" presId="urn:microsoft.com/office/officeart/2005/8/layout/radial2"/>
    <dgm:cxn modelId="{E352085D-5630-4475-9092-A9FC1AD97FEB}" type="presParOf" srcId="{BEDBEF9D-4911-4264-A749-8F5B41E24FD6}" destId="{57A0EBD2-E634-4B77-8523-C8D693537313}" srcOrd="8" destOrd="0" presId="urn:microsoft.com/office/officeart/2005/8/layout/radial2"/>
    <dgm:cxn modelId="{8146864C-DE5F-4227-941E-F49E1F7130F3}" type="presParOf" srcId="{57A0EBD2-E634-4B77-8523-C8D693537313}" destId="{161ADB37-518C-4E8C-A982-959115A6B7F7}" srcOrd="0" destOrd="0" presId="urn:microsoft.com/office/officeart/2005/8/layout/radial2"/>
    <dgm:cxn modelId="{1C2A9A49-B4C9-4FC3-A1EB-54A69CCB596D}" type="presParOf" srcId="{57A0EBD2-E634-4B77-8523-C8D693537313}" destId="{0C90F24D-A8CC-4C14-BA55-1361FFB7DE1A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0053F-72D9-49BB-9998-ACE46E2134A5}">
      <dsp:nvSpPr>
        <dsp:cNvPr id="0" name=""/>
        <dsp:cNvSpPr/>
      </dsp:nvSpPr>
      <dsp:spPr>
        <a:xfrm rot="3681133">
          <a:off x="2160448" y="3945543"/>
          <a:ext cx="1041825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1041825" y="2399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874BBF-5C79-40DE-856A-3A81197882DD}">
      <dsp:nvSpPr>
        <dsp:cNvPr id="0" name=""/>
        <dsp:cNvSpPr/>
      </dsp:nvSpPr>
      <dsp:spPr>
        <a:xfrm rot="1311641">
          <a:off x="2731281" y="3196403"/>
          <a:ext cx="746076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746076" y="2399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0D5860-7369-4CCC-8105-2D972C1B66B7}">
      <dsp:nvSpPr>
        <dsp:cNvPr id="0" name=""/>
        <dsp:cNvSpPr/>
      </dsp:nvSpPr>
      <dsp:spPr>
        <a:xfrm rot="20277761">
          <a:off x="2733634" y="2351838"/>
          <a:ext cx="669905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669905" y="2399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4C67D7-3964-4BAF-B788-89CA914F9F77}">
      <dsp:nvSpPr>
        <dsp:cNvPr id="0" name=""/>
        <dsp:cNvSpPr/>
      </dsp:nvSpPr>
      <dsp:spPr>
        <a:xfrm rot="17904823">
          <a:off x="2158246" y="1596870"/>
          <a:ext cx="1028562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1028562" y="2399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673BE7-B3FC-4BF4-98FA-2006C5CEF4B1}">
      <dsp:nvSpPr>
        <dsp:cNvPr id="0" name=""/>
        <dsp:cNvSpPr/>
      </dsp:nvSpPr>
      <dsp:spPr>
        <a:xfrm>
          <a:off x="1010505" y="1764792"/>
          <a:ext cx="2056001" cy="205600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BCD5CC-6F7E-4370-AB62-BC12E10253A7}">
      <dsp:nvSpPr>
        <dsp:cNvPr id="0" name=""/>
        <dsp:cNvSpPr/>
      </dsp:nvSpPr>
      <dsp:spPr>
        <a:xfrm>
          <a:off x="2552445" y="809"/>
          <a:ext cx="1325701" cy="1233600"/>
        </a:xfrm>
        <a:prstGeom prst="ellipse">
          <a:avLst/>
        </a:prstGeom>
        <a:solidFill>
          <a:schemeClr val="accent4">
            <a:hueOff val="209979"/>
            <a:satOff val="-5609"/>
            <a:lumOff val="-13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Myriad Pro" panose="020B0503030403020204"/>
            </a:rPr>
            <a:t>The developing agent</a:t>
          </a:r>
        </a:p>
      </dsp:txBody>
      <dsp:txXfrm>
        <a:off x="2746589" y="181466"/>
        <a:ext cx="937413" cy="872286"/>
      </dsp:txXfrm>
    </dsp:sp>
    <dsp:sp modelId="{8EC90A8F-E104-417F-8CDE-40D3A0575B79}">
      <dsp:nvSpPr>
        <dsp:cNvPr id="0" name=""/>
        <dsp:cNvSpPr/>
      </dsp:nvSpPr>
      <dsp:spPr>
        <a:xfrm>
          <a:off x="3318340" y="1379820"/>
          <a:ext cx="1374144" cy="1233600"/>
        </a:xfrm>
        <a:prstGeom prst="ellipse">
          <a:avLst/>
        </a:prstGeom>
        <a:solidFill>
          <a:schemeClr val="accent4">
            <a:hueOff val="419958"/>
            <a:satOff val="-11217"/>
            <a:lumOff val="-2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>
              <a:latin typeface="Myriad Pro" panose="020B0503030403020204"/>
            </a:rPr>
            <a:t>The accelerator</a:t>
          </a:r>
        </a:p>
      </dsp:txBody>
      <dsp:txXfrm>
        <a:off x="3519579" y="1560477"/>
        <a:ext cx="971666" cy="872286"/>
      </dsp:txXfrm>
    </dsp:sp>
    <dsp:sp modelId="{C389E98E-A111-41A2-9AF6-FC429F3CBE84}">
      <dsp:nvSpPr>
        <dsp:cNvPr id="0" name=""/>
        <dsp:cNvSpPr/>
      </dsp:nvSpPr>
      <dsp:spPr>
        <a:xfrm>
          <a:off x="3406180" y="2972164"/>
          <a:ext cx="1233600" cy="1233600"/>
        </a:xfrm>
        <a:prstGeom prst="ellipse">
          <a:avLst/>
        </a:prstGeom>
        <a:solidFill>
          <a:schemeClr val="accent4">
            <a:hueOff val="629938"/>
            <a:satOff val="-16826"/>
            <a:lumOff val="-39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>
              <a:latin typeface="Myriad Pro" panose="020B0503030403020204"/>
            </a:rPr>
            <a:t>The restrainer</a:t>
          </a:r>
        </a:p>
      </dsp:txBody>
      <dsp:txXfrm>
        <a:off x="3586837" y="3152821"/>
        <a:ext cx="872286" cy="872286"/>
      </dsp:txXfrm>
    </dsp:sp>
    <dsp:sp modelId="{161ADB37-518C-4E8C-A982-959115A6B7F7}">
      <dsp:nvSpPr>
        <dsp:cNvPr id="0" name=""/>
        <dsp:cNvSpPr/>
      </dsp:nvSpPr>
      <dsp:spPr>
        <a:xfrm>
          <a:off x="2610008" y="4351176"/>
          <a:ext cx="1233600" cy="1233600"/>
        </a:xfrm>
        <a:prstGeom prst="ellipse">
          <a:avLst/>
        </a:prstGeom>
        <a:solidFill>
          <a:schemeClr val="accent4">
            <a:hueOff val="839917"/>
            <a:satOff val="-22434"/>
            <a:lumOff val="-5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Myriad Pro" panose="020B0503030403020204"/>
            </a:rPr>
            <a:t>The fixer</a:t>
          </a:r>
        </a:p>
      </dsp:txBody>
      <dsp:txXfrm>
        <a:off x="2790665" y="4531833"/>
        <a:ext cx="872286" cy="8722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0053F-72D9-49BB-9998-ACE46E2134A5}">
      <dsp:nvSpPr>
        <dsp:cNvPr id="0" name=""/>
        <dsp:cNvSpPr/>
      </dsp:nvSpPr>
      <dsp:spPr>
        <a:xfrm rot="3681879">
          <a:off x="2265107" y="4050432"/>
          <a:ext cx="1068230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1068230" y="2399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874BBF-5C79-40DE-856A-3A81197882DD}">
      <dsp:nvSpPr>
        <dsp:cNvPr id="0" name=""/>
        <dsp:cNvSpPr/>
      </dsp:nvSpPr>
      <dsp:spPr>
        <a:xfrm rot="1312008">
          <a:off x="2851287" y="3281511"/>
          <a:ext cx="764280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764280" y="2399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0D5860-7369-4CCC-8105-2D972C1B66B7}">
      <dsp:nvSpPr>
        <dsp:cNvPr id="0" name=""/>
        <dsp:cNvSpPr/>
      </dsp:nvSpPr>
      <dsp:spPr>
        <a:xfrm rot="20287992">
          <a:off x="2851287" y="2403642"/>
          <a:ext cx="764280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764280" y="2399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4C67D7-3964-4BAF-B788-89CA914F9F77}">
      <dsp:nvSpPr>
        <dsp:cNvPr id="0" name=""/>
        <dsp:cNvSpPr/>
      </dsp:nvSpPr>
      <dsp:spPr>
        <a:xfrm rot="17918121">
          <a:off x="2265107" y="1634721"/>
          <a:ext cx="1068230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1068230" y="2399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673BE7-B3FC-4BF4-98FA-2006C5CEF4B1}">
      <dsp:nvSpPr>
        <dsp:cNvPr id="0" name=""/>
        <dsp:cNvSpPr/>
      </dsp:nvSpPr>
      <dsp:spPr>
        <a:xfrm>
          <a:off x="1083899" y="1810758"/>
          <a:ext cx="2111625" cy="211162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BCD5CC-6F7E-4370-AB62-BC12E10253A7}">
      <dsp:nvSpPr>
        <dsp:cNvPr id="0" name=""/>
        <dsp:cNvSpPr/>
      </dsp:nvSpPr>
      <dsp:spPr>
        <a:xfrm>
          <a:off x="2725290" y="437"/>
          <a:ext cx="1266975" cy="1266975"/>
        </a:xfrm>
        <a:prstGeom prst="ellipse">
          <a:avLst/>
        </a:prstGeom>
        <a:solidFill>
          <a:schemeClr val="accent4">
            <a:hueOff val="209979"/>
            <a:satOff val="-5609"/>
            <a:lumOff val="-13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Myriad Pro" panose="020B0503030403020204"/>
            </a:rPr>
            <a:t>The developing agent</a:t>
          </a:r>
        </a:p>
      </dsp:txBody>
      <dsp:txXfrm>
        <a:off x="2910834" y="185981"/>
        <a:ext cx="895887" cy="895887"/>
      </dsp:txXfrm>
    </dsp:sp>
    <dsp:sp modelId="{8EC90A8F-E104-417F-8CDE-40D3A0575B79}">
      <dsp:nvSpPr>
        <dsp:cNvPr id="0" name=""/>
        <dsp:cNvSpPr/>
      </dsp:nvSpPr>
      <dsp:spPr>
        <a:xfrm>
          <a:off x="3542495" y="1415878"/>
          <a:ext cx="1266975" cy="1266975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Myriad Pro" panose="020B0503030403020204"/>
            </a:rPr>
            <a:t>The accelerator</a:t>
          </a:r>
        </a:p>
      </dsp:txBody>
      <dsp:txXfrm>
        <a:off x="3728039" y="1601422"/>
        <a:ext cx="895887" cy="895887"/>
      </dsp:txXfrm>
    </dsp:sp>
    <dsp:sp modelId="{C389E98E-A111-41A2-9AF6-FC429F3CBE84}">
      <dsp:nvSpPr>
        <dsp:cNvPr id="0" name=""/>
        <dsp:cNvSpPr/>
      </dsp:nvSpPr>
      <dsp:spPr>
        <a:xfrm>
          <a:off x="3542495" y="3050288"/>
          <a:ext cx="1266975" cy="1266975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>
              <a:latin typeface="Myriad Pro" panose="020B0503030403020204"/>
            </a:rPr>
            <a:t>The restrainer</a:t>
          </a:r>
        </a:p>
      </dsp:txBody>
      <dsp:txXfrm>
        <a:off x="3728039" y="3235832"/>
        <a:ext cx="895887" cy="895887"/>
      </dsp:txXfrm>
    </dsp:sp>
    <dsp:sp modelId="{161ADB37-518C-4E8C-A982-959115A6B7F7}">
      <dsp:nvSpPr>
        <dsp:cNvPr id="0" name=""/>
        <dsp:cNvSpPr/>
      </dsp:nvSpPr>
      <dsp:spPr>
        <a:xfrm>
          <a:off x="2725290" y="4465730"/>
          <a:ext cx="1266975" cy="1266975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Myriad Pro" panose="020B0503030403020204"/>
            </a:rPr>
            <a:t>The fixer</a:t>
          </a:r>
        </a:p>
      </dsp:txBody>
      <dsp:txXfrm>
        <a:off x="2910834" y="4651274"/>
        <a:ext cx="895887" cy="8958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0053F-72D9-49BB-9998-ACE46E2134A5}">
      <dsp:nvSpPr>
        <dsp:cNvPr id="0" name=""/>
        <dsp:cNvSpPr/>
      </dsp:nvSpPr>
      <dsp:spPr>
        <a:xfrm rot="3682163">
          <a:off x="2267489" y="4132406"/>
          <a:ext cx="1089174" cy="48515"/>
        </a:xfrm>
        <a:custGeom>
          <a:avLst/>
          <a:gdLst/>
          <a:ahLst/>
          <a:cxnLst/>
          <a:rect l="0" t="0" r="0" b="0"/>
          <a:pathLst>
            <a:path>
              <a:moveTo>
                <a:pt x="0" y="24257"/>
              </a:moveTo>
              <a:lnTo>
                <a:pt x="1089174" y="2425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874BBF-5C79-40DE-856A-3A81197882DD}">
      <dsp:nvSpPr>
        <dsp:cNvPr id="0" name=""/>
        <dsp:cNvSpPr/>
      </dsp:nvSpPr>
      <dsp:spPr>
        <a:xfrm rot="1312147">
          <a:off x="2865501" y="3348101"/>
          <a:ext cx="778990" cy="48515"/>
        </a:xfrm>
        <a:custGeom>
          <a:avLst/>
          <a:gdLst/>
          <a:ahLst/>
          <a:cxnLst/>
          <a:rect l="0" t="0" r="0" b="0"/>
          <a:pathLst>
            <a:path>
              <a:moveTo>
                <a:pt x="0" y="24257"/>
              </a:moveTo>
              <a:lnTo>
                <a:pt x="778990" y="2425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0D5860-7369-4CCC-8105-2D972C1B66B7}">
      <dsp:nvSpPr>
        <dsp:cNvPr id="0" name=""/>
        <dsp:cNvSpPr/>
      </dsp:nvSpPr>
      <dsp:spPr>
        <a:xfrm rot="20287853">
          <a:off x="2865501" y="2452639"/>
          <a:ext cx="778990" cy="48515"/>
        </a:xfrm>
        <a:custGeom>
          <a:avLst/>
          <a:gdLst/>
          <a:ahLst/>
          <a:cxnLst/>
          <a:rect l="0" t="0" r="0" b="0"/>
          <a:pathLst>
            <a:path>
              <a:moveTo>
                <a:pt x="0" y="24257"/>
              </a:moveTo>
              <a:lnTo>
                <a:pt x="778990" y="2425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4C67D7-3964-4BAF-B788-89CA914F9F77}">
      <dsp:nvSpPr>
        <dsp:cNvPr id="0" name=""/>
        <dsp:cNvSpPr/>
      </dsp:nvSpPr>
      <dsp:spPr>
        <a:xfrm rot="17917837">
          <a:off x="2267489" y="1668335"/>
          <a:ext cx="1089174" cy="48515"/>
        </a:xfrm>
        <a:custGeom>
          <a:avLst/>
          <a:gdLst/>
          <a:ahLst/>
          <a:cxnLst/>
          <a:rect l="0" t="0" r="0" b="0"/>
          <a:pathLst>
            <a:path>
              <a:moveTo>
                <a:pt x="0" y="24257"/>
              </a:moveTo>
              <a:lnTo>
                <a:pt x="1089174" y="2425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673BE7-B3FC-4BF4-98FA-2006C5CEF4B1}">
      <dsp:nvSpPr>
        <dsp:cNvPr id="0" name=""/>
        <dsp:cNvSpPr/>
      </dsp:nvSpPr>
      <dsp:spPr>
        <a:xfrm>
          <a:off x="1062299" y="1847433"/>
          <a:ext cx="2154390" cy="215439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BCD5CC-6F7E-4370-AB62-BC12E10253A7}">
      <dsp:nvSpPr>
        <dsp:cNvPr id="0" name=""/>
        <dsp:cNvSpPr/>
      </dsp:nvSpPr>
      <dsp:spPr>
        <a:xfrm>
          <a:off x="2736394" y="987"/>
          <a:ext cx="1292634" cy="1292634"/>
        </a:xfrm>
        <a:prstGeom prst="ellipse">
          <a:avLst/>
        </a:prstGeom>
        <a:solidFill>
          <a:schemeClr val="accent4">
            <a:hueOff val="209979"/>
            <a:satOff val="-5609"/>
            <a:lumOff val="-13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Myriad Pro" panose="020B0503030403020204"/>
            </a:rPr>
            <a:t>The developing agent</a:t>
          </a:r>
        </a:p>
      </dsp:txBody>
      <dsp:txXfrm>
        <a:off x="2925696" y="190289"/>
        <a:ext cx="914030" cy="914030"/>
      </dsp:txXfrm>
    </dsp:sp>
    <dsp:sp modelId="{8EC90A8F-E104-417F-8CDE-40D3A0575B79}">
      <dsp:nvSpPr>
        <dsp:cNvPr id="0" name=""/>
        <dsp:cNvSpPr/>
      </dsp:nvSpPr>
      <dsp:spPr>
        <a:xfrm>
          <a:off x="3569952" y="1444752"/>
          <a:ext cx="1292634" cy="1292634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Myriad Pro" panose="020B0503030403020204"/>
            </a:rPr>
            <a:t>The accelerator</a:t>
          </a:r>
        </a:p>
      </dsp:txBody>
      <dsp:txXfrm>
        <a:off x="3759254" y="1634054"/>
        <a:ext cx="914030" cy="914030"/>
      </dsp:txXfrm>
    </dsp:sp>
    <dsp:sp modelId="{C389E98E-A111-41A2-9AF6-FC429F3CBE84}">
      <dsp:nvSpPr>
        <dsp:cNvPr id="0" name=""/>
        <dsp:cNvSpPr/>
      </dsp:nvSpPr>
      <dsp:spPr>
        <a:xfrm>
          <a:off x="3569952" y="3111869"/>
          <a:ext cx="1292634" cy="1292634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>
              <a:latin typeface="Myriad Pro" panose="020B0503030403020204"/>
            </a:rPr>
            <a:t>The restrainer</a:t>
          </a:r>
        </a:p>
      </dsp:txBody>
      <dsp:txXfrm>
        <a:off x="3759254" y="3301171"/>
        <a:ext cx="914030" cy="914030"/>
      </dsp:txXfrm>
    </dsp:sp>
    <dsp:sp modelId="{161ADB37-518C-4E8C-A982-959115A6B7F7}">
      <dsp:nvSpPr>
        <dsp:cNvPr id="0" name=""/>
        <dsp:cNvSpPr/>
      </dsp:nvSpPr>
      <dsp:spPr>
        <a:xfrm>
          <a:off x="2736394" y="4555635"/>
          <a:ext cx="1292634" cy="1292634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Myriad Pro" panose="020B0503030403020204"/>
            </a:rPr>
            <a:t>The fixer</a:t>
          </a:r>
        </a:p>
      </dsp:txBody>
      <dsp:txXfrm>
        <a:off x="2925696" y="4744937"/>
        <a:ext cx="914030" cy="9140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0053F-72D9-49BB-9998-ACE46E2134A5}">
      <dsp:nvSpPr>
        <dsp:cNvPr id="0" name=""/>
        <dsp:cNvSpPr/>
      </dsp:nvSpPr>
      <dsp:spPr>
        <a:xfrm rot="3681905">
          <a:off x="2444924" y="4195122"/>
          <a:ext cx="1105793" cy="46845"/>
        </a:xfrm>
        <a:custGeom>
          <a:avLst/>
          <a:gdLst/>
          <a:ahLst/>
          <a:cxnLst/>
          <a:rect l="0" t="0" r="0" b="0"/>
          <a:pathLst>
            <a:path>
              <a:moveTo>
                <a:pt x="0" y="23422"/>
              </a:moveTo>
              <a:lnTo>
                <a:pt x="1105793" y="2342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874BBF-5C79-40DE-856A-3A81197882DD}">
      <dsp:nvSpPr>
        <dsp:cNvPr id="0" name=""/>
        <dsp:cNvSpPr/>
      </dsp:nvSpPr>
      <dsp:spPr>
        <a:xfrm rot="1312020">
          <a:off x="3051747" y="3399135"/>
          <a:ext cx="791129" cy="46845"/>
        </a:xfrm>
        <a:custGeom>
          <a:avLst/>
          <a:gdLst/>
          <a:ahLst/>
          <a:cxnLst/>
          <a:rect l="0" t="0" r="0" b="0"/>
          <a:pathLst>
            <a:path>
              <a:moveTo>
                <a:pt x="0" y="23422"/>
              </a:moveTo>
              <a:lnTo>
                <a:pt x="791129" y="2342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0D5860-7369-4CCC-8105-2D972C1B66B7}">
      <dsp:nvSpPr>
        <dsp:cNvPr id="0" name=""/>
        <dsp:cNvSpPr/>
      </dsp:nvSpPr>
      <dsp:spPr>
        <a:xfrm rot="20287980">
          <a:off x="3051747" y="2490362"/>
          <a:ext cx="791129" cy="46845"/>
        </a:xfrm>
        <a:custGeom>
          <a:avLst/>
          <a:gdLst/>
          <a:ahLst/>
          <a:cxnLst/>
          <a:rect l="0" t="0" r="0" b="0"/>
          <a:pathLst>
            <a:path>
              <a:moveTo>
                <a:pt x="0" y="23422"/>
              </a:moveTo>
              <a:lnTo>
                <a:pt x="791129" y="2342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4C67D7-3964-4BAF-B788-89CA914F9F77}">
      <dsp:nvSpPr>
        <dsp:cNvPr id="0" name=""/>
        <dsp:cNvSpPr/>
      </dsp:nvSpPr>
      <dsp:spPr>
        <a:xfrm rot="17918095">
          <a:off x="2444924" y="1694375"/>
          <a:ext cx="1105793" cy="46845"/>
        </a:xfrm>
        <a:custGeom>
          <a:avLst/>
          <a:gdLst/>
          <a:ahLst/>
          <a:cxnLst/>
          <a:rect l="0" t="0" r="0" b="0"/>
          <a:pathLst>
            <a:path>
              <a:moveTo>
                <a:pt x="0" y="23422"/>
              </a:moveTo>
              <a:lnTo>
                <a:pt x="1105793" y="2342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673BE7-B3FC-4BF4-98FA-2006C5CEF4B1}">
      <dsp:nvSpPr>
        <dsp:cNvPr id="0" name=""/>
        <dsp:cNvSpPr/>
      </dsp:nvSpPr>
      <dsp:spPr>
        <a:xfrm>
          <a:off x="1222104" y="1875169"/>
          <a:ext cx="2186003" cy="218600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BCD5CC-6F7E-4370-AB62-BC12E10253A7}">
      <dsp:nvSpPr>
        <dsp:cNvPr id="0" name=""/>
        <dsp:cNvSpPr/>
      </dsp:nvSpPr>
      <dsp:spPr>
        <a:xfrm>
          <a:off x="2921260" y="1133"/>
          <a:ext cx="1311601" cy="1311601"/>
        </a:xfrm>
        <a:prstGeom prst="ellipse">
          <a:avLst/>
        </a:prstGeom>
        <a:solidFill>
          <a:schemeClr val="accent4">
            <a:hueOff val="209979"/>
            <a:satOff val="-5609"/>
            <a:lumOff val="-13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Myriad Pro" panose="020B0503030403020204"/>
            </a:rPr>
            <a:t>The developing agent</a:t>
          </a:r>
        </a:p>
      </dsp:txBody>
      <dsp:txXfrm>
        <a:off x="3113340" y="193213"/>
        <a:ext cx="927441" cy="927441"/>
      </dsp:txXfrm>
    </dsp:sp>
    <dsp:sp modelId="{8EC90A8F-E104-417F-8CDE-40D3A0575B79}">
      <dsp:nvSpPr>
        <dsp:cNvPr id="0" name=""/>
        <dsp:cNvSpPr/>
      </dsp:nvSpPr>
      <dsp:spPr>
        <a:xfrm>
          <a:off x="3767232" y="1466399"/>
          <a:ext cx="1311601" cy="1311601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Myriad Pro" panose="020B0503030403020204"/>
            </a:rPr>
            <a:t>The accelerator</a:t>
          </a:r>
        </a:p>
      </dsp:txBody>
      <dsp:txXfrm>
        <a:off x="3959312" y="1658479"/>
        <a:ext cx="927441" cy="927441"/>
      </dsp:txXfrm>
    </dsp:sp>
    <dsp:sp modelId="{C389E98E-A111-41A2-9AF6-FC429F3CBE84}">
      <dsp:nvSpPr>
        <dsp:cNvPr id="0" name=""/>
        <dsp:cNvSpPr/>
      </dsp:nvSpPr>
      <dsp:spPr>
        <a:xfrm>
          <a:off x="3767232" y="3158341"/>
          <a:ext cx="1311601" cy="1311601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>
              <a:latin typeface="Myriad Pro" panose="020B0503030403020204"/>
            </a:rPr>
            <a:t>The restrainer</a:t>
          </a:r>
        </a:p>
      </dsp:txBody>
      <dsp:txXfrm>
        <a:off x="3959312" y="3350421"/>
        <a:ext cx="927441" cy="927441"/>
      </dsp:txXfrm>
    </dsp:sp>
    <dsp:sp modelId="{161ADB37-518C-4E8C-A982-959115A6B7F7}">
      <dsp:nvSpPr>
        <dsp:cNvPr id="0" name=""/>
        <dsp:cNvSpPr/>
      </dsp:nvSpPr>
      <dsp:spPr>
        <a:xfrm>
          <a:off x="2921260" y="4623607"/>
          <a:ext cx="1311601" cy="1311601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Myriad Pro" panose="020B0503030403020204"/>
            </a:rPr>
            <a:t>The fixer</a:t>
          </a:r>
        </a:p>
      </dsp:txBody>
      <dsp:txXfrm>
        <a:off x="3113340" y="4815687"/>
        <a:ext cx="927441" cy="9274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0053F-72D9-49BB-9998-ACE46E2134A5}">
      <dsp:nvSpPr>
        <dsp:cNvPr id="0" name=""/>
        <dsp:cNvSpPr/>
      </dsp:nvSpPr>
      <dsp:spPr>
        <a:xfrm rot="3682838">
          <a:off x="2711468" y="4416457"/>
          <a:ext cx="1161377" cy="45439"/>
        </a:xfrm>
        <a:custGeom>
          <a:avLst/>
          <a:gdLst/>
          <a:ahLst/>
          <a:cxnLst/>
          <a:rect l="0" t="0" r="0" b="0"/>
          <a:pathLst>
            <a:path>
              <a:moveTo>
                <a:pt x="0" y="22719"/>
              </a:moveTo>
              <a:lnTo>
                <a:pt x="1161377" y="2271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874BBF-5C79-40DE-856A-3A81197882DD}">
      <dsp:nvSpPr>
        <dsp:cNvPr id="0" name=""/>
        <dsp:cNvSpPr/>
      </dsp:nvSpPr>
      <dsp:spPr>
        <a:xfrm rot="1312480">
          <a:off x="3349991" y="3579377"/>
          <a:ext cx="829935" cy="45439"/>
        </a:xfrm>
        <a:custGeom>
          <a:avLst/>
          <a:gdLst/>
          <a:ahLst/>
          <a:cxnLst/>
          <a:rect l="0" t="0" r="0" b="0"/>
          <a:pathLst>
            <a:path>
              <a:moveTo>
                <a:pt x="0" y="22719"/>
              </a:moveTo>
              <a:lnTo>
                <a:pt x="829935" y="2271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0D5860-7369-4CCC-8105-2D972C1B66B7}">
      <dsp:nvSpPr>
        <dsp:cNvPr id="0" name=""/>
        <dsp:cNvSpPr/>
      </dsp:nvSpPr>
      <dsp:spPr>
        <a:xfrm rot="20287520">
          <a:off x="3349991" y="2623583"/>
          <a:ext cx="829935" cy="45439"/>
        </a:xfrm>
        <a:custGeom>
          <a:avLst/>
          <a:gdLst/>
          <a:ahLst/>
          <a:cxnLst/>
          <a:rect l="0" t="0" r="0" b="0"/>
          <a:pathLst>
            <a:path>
              <a:moveTo>
                <a:pt x="0" y="22719"/>
              </a:moveTo>
              <a:lnTo>
                <a:pt x="829935" y="2271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4C67D7-3964-4BAF-B788-89CA914F9F77}">
      <dsp:nvSpPr>
        <dsp:cNvPr id="0" name=""/>
        <dsp:cNvSpPr/>
      </dsp:nvSpPr>
      <dsp:spPr>
        <a:xfrm rot="17917162">
          <a:off x="2711468" y="1786502"/>
          <a:ext cx="1161377" cy="45439"/>
        </a:xfrm>
        <a:custGeom>
          <a:avLst/>
          <a:gdLst/>
          <a:ahLst/>
          <a:cxnLst/>
          <a:rect l="0" t="0" r="0" b="0"/>
          <a:pathLst>
            <a:path>
              <a:moveTo>
                <a:pt x="0" y="22719"/>
              </a:moveTo>
              <a:lnTo>
                <a:pt x="1161377" y="2271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673BE7-B3FC-4BF4-98FA-2006C5CEF4B1}">
      <dsp:nvSpPr>
        <dsp:cNvPr id="0" name=""/>
        <dsp:cNvSpPr/>
      </dsp:nvSpPr>
      <dsp:spPr>
        <a:xfrm>
          <a:off x="1424293" y="1973861"/>
          <a:ext cx="2300676" cy="230067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BCD5CC-6F7E-4370-AB62-BC12E10253A7}">
      <dsp:nvSpPr>
        <dsp:cNvPr id="0" name=""/>
        <dsp:cNvSpPr/>
      </dsp:nvSpPr>
      <dsp:spPr>
        <a:xfrm>
          <a:off x="3210697" y="3403"/>
          <a:ext cx="1380405" cy="1380405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Myriad Pro" panose="020B0503030403020204"/>
            </a:rPr>
            <a:t>The developing agent</a:t>
          </a:r>
        </a:p>
      </dsp:txBody>
      <dsp:txXfrm>
        <a:off x="3412853" y="205559"/>
        <a:ext cx="976093" cy="976093"/>
      </dsp:txXfrm>
    </dsp:sp>
    <dsp:sp modelId="{8EC90A8F-E104-417F-8CDE-40D3A0575B79}">
      <dsp:nvSpPr>
        <dsp:cNvPr id="0" name=""/>
        <dsp:cNvSpPr/>
      </dsp:nvSpPr>
      <dsp:spPr>
        <a:xfrm>
          <a:off x="4100356" y="1544338"/>
          <a:ext cx="1380405" cy="1380405"/>
        </a:xfrm>
        <a:prstGeom prst="ellipse">
          <a:avLst/>
        </a:prstGeom>
        <a:solidFill>
          <a:schemeClr val="accent4">
            <a:hueOff val="419958"/>
            <a:satOff val="-11217"/>
            <a:lumOff val="-2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>
              <a:latin typeface="Myriad Pro" panose="020B0503030403020204"/>
            </a:rPr>
            <a:t>The accelerator</a:t>
          </a:r>
        </a:p>
      </dsp:txBody>
      <dsp:txXfrm>
        <a:off x="4302512" y="1746494"/>
        <a:ext cx="976093" cy="976093"/>
      </dsp:txXfrm>
    </dsp:sp>
    <dsp:sp modelId="{C389E98E-A111-41A2-9AF6-FC429F3CBE84}">
      <dsp:nvSpPr>
        <dsp:cNvPr id="0" name=""/>
        <dsp:cNvSpPr/>
      </dsp:nvSpPr>
      <dsp:spPr>
        <a:xfrm>
          <a:off x="4100356" y="3323655"/>
          <a:ext cx="1380405" cy="1380405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>
              <a:latin typeface="Myriad Pro" panose="020B0503030403020204"/>
            </a:rPr>
            <a:t>The restrainer</a:t>
          </a:r>
        </a:p>
      </dsp:txBody>
      <dsp:txXfrm>
        <a:off x="4302512" y="3525811"/>
        <a:ext cx="976093" cy="976093"/>
      </dsp:txXfrm>
    </dsp:sp>
    <dsp:sp modelId="{161ADB37-518C-4E8C-A982-959115A6B7F7}">
      <dsp:nvSpPr>
        <dsp:cNvPr id="0" name=""/>
        <dsp:cNvSpPr/>
      </dsp:nvSpPr>
      <dsp:spPr>
        <a:xfrm>
          <a:off x="3210697" y="4864590"/>
          <a:ext cx="1380405" cy="1380405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latin typeface="Myriad Pro" panose="020B0503030403020204"/>
            </a:rPr>
            <a:t>The fixer</a:t>
          </a:r>
        </a:p>
      </dsp:txBody>
      <dsp:txXfrm>
        <a:off x="3412853" y="5066746"/>
        <a:ext cx="976093" cy="9760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A1B405-B455-433E-AB62-690E740012EA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E4F66-2F7F-422A-8513-B3D93BB50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1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208E2-9636-4A28-AF61-5251458D578F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64170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hyperlink" Target="http://steam.ouhk.edu.hk/sym2020/index.html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sym2020/index.html" TargetMode="Externa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steam.ouhk.edu.hk/sym2020/index.html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ni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72557" y="459402"/>
            <a:ext cx="9200420" cy="1312953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accent3">
                    <a:lumMod val="75000"/>
                  </a:schemeClr>
                </a:solidFill>
                <a:latin typeface="+mj-lt"/>
                <a:ea typeface="Adobe 黑体 Std R" pitchFamily="34" charset="-128"/>
              </a:defRPr>
            </a:lvl1pPr>
          </a:lstStyle>
          <a:p>
            <a:r>
              <a:rPr lang="en-US" altLang="zh-TW"/>
              <a:t>Click to edit Master title style</a:t>
            </a:r>
            <a:endParaRPr lang="zh-TW" altLang="en-US" dirty="0"/>
          </a:p>
        </p:txBody>
      </p:sp>
      <p:sp>
        <p:nvSpPr>
          <p:cNvPr id="5" name="矩形 4"/>
          <p:cNvSpPr/>
          <p:nvPr/>
        </p:nvSpPr>
        <p:spPr>
          <a:xfrm>
            <a:off x="596470" y="6477714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rgbClr val="3B6923"/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rgbClr val="3B6923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13125"/>
            <a:ext cx="282804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 LT Std" panose="020B0504020202020204" pitchFamily="34" charset="0"/>
              </a:rPr>
              <a:t>Photos in a Coffee Can</a:t>
            </a:r>
            <a:endParaRPr lang="zh-TW" altLang="en-US" sz="1300" dirty="0">
              <a:solidFill>
                <a:schemeClr val="tx2">
                  <a:lumMod val="60000"/>
                  <a:lumOff val="40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115330" y="6415546"/>
            <a:ext cx="497726" cy="365125"/>
          </a:xfrm>
        </p:spPr>
        <p:txBody>
          <a:bodyPr/>
          <a:lstStyle>
            <a:lvl1pPr algn="ctr"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FontTx/>
              <a:buBlip>
                <a:blip r:embed="rId4"/>
              </a:buBlip>
              <a:defRPr sz="320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320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320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320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320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719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FontTx/>
              <a:buBlip>
                <a:blip r:embed="rId3"/>
              </a:buBlip>
              <a:defRPr sz="320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320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320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320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320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115330" y="6415546"/>
            <a:ext cx="497726" cy="365125"/>
          </a:xfrm>
        </p:spPr>
        <p:txBody>
          <a:bodyPr/>
          <a:lstStyle>
            <a:lvl1pPr algn="ctr"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2557" y="386978"/>
            <a:ext cx="9200420" cy="1312953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accent3">
                    <a:lumMod val="75000"/>
                  </a:schemeClr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  <p:sp>
        <p:nvSpPr>
          <p:cNvPr id="7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13125"/>
            <a:ext cx="282804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 LT Std" panose="020B0504020202020204" pitchFamily="34" charset="0"/>
              </a:rPr>
              <a:t>Photos in a Coffee Can</a:t>
            </a:r>
            <a:endParaRPr lang="zh-TW" altLang="en-US" sz="1300" dirty="0">
              <a:solidFill>
                <a:schemeClr val="tx2">
                  <a:lumMod val="60000"/>
                  <a:lumOff val="40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6470" y="6477714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rgbClr val="3B6923"/>
                </a:solidFill>
                <a:latin typeface="Century Gothic" panose="020B0502020202020204" pitchFamily="34" charset="0"/>
                <a:hlinkClick r:id="rId4"/>
              </a:rPr>
              <a:t>Jockey Club STEAM Education Resources Sharing Scheme</a:t>
            </a:r>
            <a:endParaRPr lang="en-US" altLang="zh-TW" sz="1100" kern="2000" dirty="0">
              <a:solidFill>
                <a:srgbClr val="3B6923"/>
              </a:solidFill>
              <a:latin typeface="Century Gothic" panose="020B0502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9677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1">
            <a:extLst>
              <a:ext uri="{FF2B5EF4-FFF2-40B4-BE49-F238E27FC236}">
                <a16:creationId xmlns:a16="http://schemas.microsoft.com/office/drawing/2014/main" id="{8A93E246-752A-4BA2-B81D-224EAC761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accent3">
                    <a:lumMod val="75000"/>
                  </a:schemeClr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r>
              <a:rPr lang="en-US" altLang="zh-TW"/>
              <a:t>Click to edit Master title style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115330" y="6415546"/>
            <a:ext cx="497726" cy="365125"/>
          </a:xfrm>
        </p:spPr>
        <p:txBody>
          <a:bodyPr/>
          <a:lstStyle>
            <a:lvl1pPr algn="ctr"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矩形 9"/>
          <p:cNvSpPr/>
          <p:nvPr/>
        </p:nvSpPr>
        <p:spPr>
          <a:xfrm>
            <a:off x="596470" y="6477714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rgbClr val="3B6923"/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rgbClr val="3B6923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13125"/>
            <a:ext cx="282804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 LT Std" panose="020B0504020202020204" pitchFamily="34" charset="0"/>
              </a:rPr>
              <a:t>Photos in a Coffee Can</a:t>
            </a:r>
            <a:endParaRPr lang="zh-TW" altLang="en-US" sz="1300" dirty="0">
              <a:solidFill>
                <a:schemeClr val="tx2">
                  <a:lumMod val="60000"/>
                  <a:lumOff val="40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12" name="內容版面配置區 2"/>
          <p:cNvSpPr>
            <a:spLocks noGrp="1"/>
          </p:cNvSpPr>
          <p:nvPr>
            <p:ph idx="1"/>
          </p:nvPr>
        </p:nvSpPr>
        <p:spPr>
          <a:xfrm>
            <a:off x="372557" y="1731478"/>
            <a:ext cx="10972800" cy="4624655"/>
          </a:xfr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FontTx/>
              <a:buBlip>
                <a:blip r:embed="rId4"/>
              </a:buBlip>
              <a:defRPr sz="320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320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320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320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320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3685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2137620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4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Font typeface="Open Sans"/>
              <a:buNone/>
              <a:defRPr sz="4000" kern="1200" dirty="0">
                <a:solidFill>
                  <a:schemeClr val="accent3">
                    <a:lumMod val="75000"/>
                  </a:schemeClr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48" name="Google Shape;48;p44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 lang="en-US" altLang="zh-TW" sz="3200" kern="1200" dirty="0" smtClean="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defRPr>
            </a:lvl1pPr>
            <a:lvl2pPr marL="914400" lvl="1" indent="-3429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 lang="en-US" altLang="zh-TW" sz="3200" kern="1200" dirty="0" smtClean="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defRPr>
            </a:lvl2pPr>
            <a:lvl3pPr marL="1371600" lvl="2" indent="-3429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 lang="en-US" altLang="zh-TW" sz="3200" kern="1200" dirty="0" smtClean="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defRPr>
            </a:lvl3pPr>
            <a:lvl4pPr marL="1828800" lvl="3" indent="-3429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 lang="en-US" altLang="zh-TW" sz="3200" kern="1200" dirty="0" smtClean="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defRPr>
            </a:lvl4pPr>
            <a:lvl5pPr marL="2286000" lvl="4" indent="-3429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 lang="zh-HK" altLang="en-US" sz="3200" kern="1200" dirty="0" smtClean="0">
                <a:solidFill>
                  <a:schemeClr val="accent2"/>
                </a:solidFill>
                <a:latin typeface="Myriad Pro" panose="020B0503030403020204" pitchFamily="34" charset="0"/>
                <a:ea typeface="Adobe 黑体 Std R" pitchFamily="34" charset="-128"/>
                <a:cs typeface="+mn-cs"/>
              </a:defRPr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dirty="0"/>
          </a:p>
        </p:txBody>
      </p:sp>
      <p:sp>
        <p:nvSpPr>
          <p:cNvPr id="49" name="Google Shape;49;p44"/>
          <p:cNvSpPr txBox="1">
            <a:spLocks noGrp="1"/>
          </p:cNvSpPr>
          <p:nvPr>
            <p:ph type="dt" idx="10"/>
          </p:nvPr>
        </p:nvSpPr>
        <p:spPr>
          <a:xfrm>
            <a:off x="7205028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F95AC1E-45F7-4B44-A8BE-2AF6F61F2407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0" name="Google Shape;50;p44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51" name="Google Shape;51;p44"/>
          <p:cNvSpPr txBox="1">
            <a:spLocks noGrp="1"/>
          </p:cNvSpPr>
          <p:nvPr>
            <p:ph type="sldNum" idx="12"/>
          </p:nvPr>
        </p:nvSpPr>
        <p:spPr>
          <a:xfrm>
            <a:off x="11421295" y="6389737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矩形 9"/>
          <p:cNvSpPr/>
          <p:nvPr/>
        </p:nvSpPr>
        <p:spPr>
          <a:xfrm>
            <a:off x="596470" y="6477714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rgbClr val="3B6923"/>
                </a:solidFill>
                <a:latin typeface="Century Gothic" panose="020B0502020202020204" pitchFamily="34" charset="0"/>
                <a:hlinkClick r:id="rId2"/>
              </a:rPr>
              <a:t>Jockey Club STEAM Education Resources Sharing Scheme</a:t>
            </a:r>
            <a:endParaRPr lang="en-US" altLang="zh-TW" sz="1100" kern="2000" dirty="0">
              <a:solidFill>
                <a:srgbClr val="3B6923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86500" y="113125"/>
            <a:ext cx="2828042" cy="386978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1300" dirty="0">
                <a:solidFill>
                  <a:schemeClr val="tx2">
                    <a:lumMod val="60000"/>
                    <a:lumOff val="40000"/>
                  </a:schemeClr>
                </a:solidFill>
                <a:latin typeface="Helvetica LT Std" panose="020B0504020202020204" pitchFamily="34" charset="0"/>
              </a:rPr>
              <a:t>Photos in a Coffee Can</a:t>
            </a:r>
            <a:endParaRPr lang="zh-TW" altLang="en-US" sz="1300" dirty="0">
              <a:solidFill>
                <a:schemeClr val="tx2">
                  <a:lumMod val="60000"/>
                  <a:lumOff val="40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11" name="投影片編號版面配置區 5"/>
          <p:cNvSpPr txBox="1">
            <a:spLocks/>
          </p:cNvSpPr>
          <p:nvPr/>
        </p:nvSpPr>
        <p:spPr>
          <a:xfrm>
            <a:off x="115330" y="6415546"/>
            <a:ext cx="497726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EEEF81-FFB3-4F11-A95F-CDB20BB6C3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073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zh-HK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5AC1E-45F7-4B44-A8BE-2AF6F61F2407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EEF81-FFB3-4F11-A95F-CDB20BB6C306}" type="slidenum">
              <a:rPr lang="en-US" smtClean="0"/>
              <a:t>‹#›</a:t>
            </a:fld>
            <a:endParaRPr lang="en-US"/>
          </a:p>
        </p:txBody>
      </p:sp>
    </p:spTree>
    <p:custDataLst>
      <p:tags r:id="rId7"/>
    </p:custDataLst>
    <p:extLst>
      <p:ext uri="{BB962C8B-B14F-4D97-AF65-F5344CB8AC3E}">
        <p14:creationId xmlns:p14="http://schemas.microsoft.com/office/powerpoint/2010/main" val="2158434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</p:sldLayoutIdLst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Adobe 黑体 Std R" pitchFamily="34" charset="-128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Adobe 黑体 Std R" pitchFamily="34" charset="-128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Adobe 黑体 Std R" pitchFamily="34" charset="-128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zh-TW" altLang="en-US" sz="3200" kern="1200" dirty="0">
          <a:solidFill>
            <a:schemeClr val="accent2"/>
          </a:solidFill>
          <a:latin typeface="Myriad Pro" panose="020B0503030403020204" pitchFamily="34" charset="0"/>
          <a:ea typeface="Adobe 黑体 Std R" pitchFamily="34" charset="-128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lang="zh-HK" altLang="en-US" sz="3200" kern="1200" dirty="0">
          <a:solidFill>
            <a:schemeClr val="accent2"/>
          </a:solidFill>
          <a:latin typeface="Myriad Pro" panose="020B0503030403020204" pitchFamily="34" charset="0"/>
          <a:ea typeface="Adobe 黑体 Std R" pitchFamily="34" charset="-128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steam.ouhk.edu.hk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10" Type="http://schemas.openxmlformats.org/officeDocument/2006/relationships/hyperlink" Target="https://www.youtube.com/watch?v=zYjOqcbBEco" TargetMode="External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hyperlink" Target="https://www.youtube.com/watch?v=zYjOqcbBEco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23.emf"/><Relationship Id="rId5" Type="http://schemas.openxmlformats.org/officeDocument/2006/relationships/diagramQuickStyle" Target="../diagrams/quickStyle2.xml"/><Relationship Id="rId10" Type="http://schemas.openxmlformats.org/officeDocument/2006/relationships/oleObject" Target="../embeddings/oleObject2.bin"/><Relationship Id="rId4" Type="http://schemas.openxmlformats.org/officeDocument/2006/relationships/diagramLayout" Target="../diagrams/layout2.xml"/><Relationship Id="rId9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24.emf"/><Relationship Id="rId5" Type="http://schemas.openxmlformats.org/officeDocument/2006/relationships/diagramQuickStyle" Target="../diagrams/quickStyle3.xml"/><Relationship Id="rId10" Type="http://schemas.openxmlformats.org/officeDocument/2006/relationships/oleObject" Target="../embeddings/oleObject3.bin"/><Relationship Id="rId4" Type="http://schemas.openxmlformats.org/officeDocument/2006/relationships/diagramLayout" Target="../diagrams/layout3.xml"/><Relationship Id="rId9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25.emf"/><Relationship Id="rId5" Type="http://schemas.openxmlformats.org/officeDocument/2006/relationships/diagramQuickStyle" Target="../diagrams/quickStyle4.xml"/><Relationship Id="rId10" Type="http://schemas.openxmlformats.org/officeDocument/2006/relationships/oleObject" Target="../embeddings/oleObject4.bin"/><Relationship Id="rId4" Type="http://schemas.openxmlformats.org/officeDocument/2006/relationships/diagramLayout" Target="../diagrams/layout4.xml"/><Relationship Id="rId9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9962" y="798960"/>
            <a:ext cx="5000635" cy="704157"/>
          </a:xfrm>
        </p:spPr>
        <p:txBody>
          <a:bodyPr>
            <a:normAutofit/>
          </a:bodyPr>
          <a:lstStyle/>
          <a:p>
            <a:r>
              <a:rPr lang="en-US" altLang="zh-TW" sz="2800" dirty="0">
                <a:solidFill>
                  <a:schemeClr val="accent5">
                    <a:lumMod val="50000"/>
                  </a:schemeClr>
                </a:solidFill>
                <a:latin typeface="Helvetica LT Std" panose="020B0504020202020204" pitchFamily="34" charset="0"/>
              </a:rPr>
              <a:t>Photos in a Coffee Can</a:t>
            </a:r>
          </a:p>
        </p:txBody>
      </p:sp>
      <p:sp>
        <p:nvSpPr>
          <p:cNvPr id="5" name="標題 2">
            <a:extLst>
              <a:ext uri="{FF2B5EF4-FFF2-40B4-BE49-F238E27FC236}">
                <a16:creationId xmlns:a16="http://schemas.microsoft.com/office/drawing/2014/main" id="{8E7A87A1-ECAB-4B0D-AB35-1404DA5C9ADB}"/>
              </a:ext>
            </a:extLst>
          </p:cNvPr>
          <p:cNvSpPr txBox="1">
            <a:spLocks/>
          </p:cNvSpPr>
          <p:nvPr/>
        </p:nvSpPr>
        <p:spPr>
          <a:xfrm>
            <a:off x="1160096" y="6018290"/>
            <a:ext cx="4484095" cy="696434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rId4"/>
              </a:rPr>
              <a:t>Jockey Club </a:t>
            </a:r>
            <a:endParaRPr lang="en-US" altLang="zh-TW" sz="1400" kern="2000" dirty="0">
              <a:solidFill>
                <a:srgbClr val="FFFFFF"/>
              </a:solidFill>
              <a:latin typeface="Century Gothic" panose="020B0502020202020204" pitchFamily="34" charset="0"/>
              <a:hlinkClick r:id="" action="ppaction://noaction"/>
            </a:endParaRPr>
          </a:p>
          <a:p>
            <a:pPr algn="l">
              <a:spcBef>
                <a:spcPts val="600"/>
              </a:spcBef>
            </a:pP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" action="ppaction://noaction"/>
              </a:rPr>
              <a:t>STEAM </a:t>
            </a:r>
            <a:r>
              <a:rPr lang="en-US" altLang="zh-TW" sz="1400" kern="2000" dirty="0">
                <a:solidFill>
                  <a:srgbClr val="FFFFFF"/>
                </a:solidFill>
                <a:latin typeface="Century Gothic" panose="020B0502020202020204" pitchFamily="34" charset="0"/>
                <a:hlinkClick r:id="rId4"/>
              </a:rPr>
              <a:t>Education Resources Sharing Scheme</a:t>
            </a:r>
            <a:endParaRPr lang="en-US" altLang="zh-TW" sz="1400" kern="2000" dirty="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1E4678A-C2FC-4306-82DA-2F62E1F3D4CE}"/>
              </a:ext>
            </a:extLst>
          </p:cNvPr>
          <p:cNvSpPr/>
          <p:nvPr/>
        </p:nvSpPr>
        <p:spPr>
          <a:xfrm>
            <a:off x="349962" y="1584926"/>
            <a:ext cx="6135679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5pPr>
            <a:lvl6pPr marL="22860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6pPr>
            <a:lvl7pPr marL="27432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7pPr>
            <a:lvl8pPr marL="32004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8pPr>
            <a:lvl9pPr marL="36576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9pPr>
          </a:lstStyle>
          <a:p>
            <a:pPr>
              <a:defRPr/>
            </a:pPr>
            <a:r>
              <a:rPr lang="en-US" altLang="zh-HK" sz="5400" dirty="0">
                <a:gradFill>
                  <a:gsLst>
                    <a:gs pos="34000">
                      <a:srgbClr val="82390C"/>
                    </a:gs>
                    <a:gs pos="90000">
                      <a:srgbClr val="FFC332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Unit 4</a:t>
            </a:r>
          </a:p>
          <a:p>
            <a:pPr>
              <a:defRPr/>
            </a:pPr>
            <a:r>
              <a:rPr lang="en-US" altLang="zh-TW" sz="4800" dirty="0">
                <a:gradFill>
                  <a:gsLst>
                    <a:gs pos="34000">
                      <a:srgbClr val="82390C"/>
                    </a:gs>
                    <a:gs pos="90000">
                      <a:srgbClr val="FFC332"/>
                    </a:gs>
                  </a:gsLst>
                  <a:lin ang="5400000" scaled="0"/>
                </a:gradFill>
                <a:effectLst>
                  <a:innerShdw blurRad="88900">
                    <a:prstClr val="black">
                      <a:alpha val="42000"/>
                    </a:prstClr>
                  </a:innerShdw>
                </a:effectLst>
                <a:latin typeface="Helvetica LT Std" panose="020B0504020202020204" pitchFamily="34" charset="0"/>
              </a:rPr>
              <a:t>I Am a Film Developer</a:t>
            </a:r>
          </a:p>
        </p:txBody>
      </p:sp>
      <p:sp>
        <p:nvSpPr>
          <p:cNvPr id="4" name="矩形 3">
            <a:hlinkClick r:id="rId4"/>
          </p:cNvPr>
          <p:cNvSpPr/>
          <p:nvPr/>
        </p:nvSpPr>
        <p:spPr>
          <a:xfrm>
            <a:off x="1572972" y="5033414"/>
            <a:ext cx="5193588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171" y="6082869"/>
            <a:ext cx="595052" cy="595052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88" y="6212264"/>
            <a:ext cx="1005435" cy="37397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95758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525503" y="2750244"/>
            <a:ext cx="7086992" cy="206918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/>
          </a:p>
        </p:txBody>
      </p:sp>
      <p:sp>
        <p:nvSpPr>
          <p:cNvPr id="6" name="Rounded Rectangle 5"/>
          <p:cNvSpPr/>
          <p:nvPr/>
        </p:nvSpPr>
        <p:spPr>
          <a:xfrm>
            <a:off x="578070" y="2139288"/>
            <a:ext cx="2054944" cy="46727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Film Development</a:t>
            </a:r>
            <a:endParaRPr lang="en-HK" dirty="0"/>
          </a:p>
        </p:txBody>
      </p:sp>
      <p:sp>
        <p:nvSpPr>
          <p:cNvPr id="4" name="TextBox 3"/>
          <p:cNvSpPr txBox="1"/>
          <p:nvPr/>
        </p:nvSpPr>
        <p:spPr>
          <a:xfrm>
            <a:off x="677334" y="1466777"/>
            <a:ext cx="3464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latin typeface="Myriad Pro" panose="020B0503030403020204" charset="0"/>
              </a:rPr>
              <a:t>Film Development process:</a:t>
            </a:r>
            <a:endParaRPr lang="en-HK" sz="2800" b="1" u="sng" dirty="0">
              <a:latin typeface="Myriad Pro" panose="020B050303040302020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8798" y="2139288"/>
            <a:ext cx="1991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Myriad Pro" panose="020B0503030403020204" charset="0"/>
              </a:rPr>
              <a:t>The accelerator:</a:t>
            </a:r>
            <a:endParaRPr lang="en-HK" sz="2000" b="1" dirty="0">
              <a:latin typeface="Myriad Pro" panose="020B050303040302020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8798" y="2969227"/>
            <a:ext cx="69736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Myriad Pro" panose="020B0503030403020204" charset="0"/>
              </a:rPr>
              <a:t>To increase the rate of reduction of </a:t>
            </a:r>
            <a:r>
              <a:rPr lang="en-US" sz="2000" dirty="0" err="1">
                <a:latin typeface="Myriad Pro" panose="020B0503030403020204" charset="0"/>
              </a:rPr>
              <a:t>AgBr</a:t>
            </a:r>
            <a:endParaRPr lang="en-US" sz="2000" dirty="0">
              <a:latin typeface="Myriad Pro" panose="020B0503030403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Myriad Pro" panose="020B0503030403020204" charset="0"/>
              </a:rPr>
              <a:t>Used together with the developing agent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Myriad Pro" panose="020B0503030403020204" charset="0"/>
              </a:rPr>
              <a:t>Provide a </a:t>
            </a:r>
            <a:r>
              <a:rPr lang="en-US" sz="2000" dirty="0">
                <a:solidFill>
                  <a:srgbClr val="7030A0"/>
                </a:solidFill>
                <a:latin typeface="Myriad Pro" panose="020B0503030403020204" charset="0"/>
              </a:rPr>
              <a:t>basic or alkaline environment </a:t>
            </a:r>
            <a:r>
              <a:rPr lang="en-US" sz="2000" dirty="0">
                <a:latin typeface="Myriad Pro" panose="020B0503030403020204" charset="0"/>
              </a:rPr>
              <a:t>for the reduction</a:t>
            </a:r>
            <a:endParaRPr lang="en-US" sz="2000" baseline="-25000" dirty="0">
              <a:latin typeface="Myriad Pro" panose="020B0503030403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Myriad Pro" panose="020B0503030403020204" charset="0"/>
              </a:rPr>
              <a:t>Increase the reducing power of the developing agent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Myriad Pro" panose="020B0503030403020204" charset="0"/>
              </a:rPr>
              <a:t>Without the accelerator, the reduction would be too slow</a:t>
            </a:r>
          </a:p>
        </p:txBody>
      </p:sp>
      <p:graphicFrame>
        <p:nvGraphicFramePr>
          <p:cNvPr id="29" name="Diagram 28"/>
          <p:cNvGraphicFramePr/>
          <p:nvPr>
            <p:extLst>
              <p:ext uri="{D42A27DB-BD31-4B8C-83A1-F6EECF244321}">
                <p14:modId xmlns:p14="http://schemas.microsoft.com/office/powerpoint/2010/main" val="755393055"/>
              </p:ext>
            </p:extLst>
          </p:nvPr>
        </p:nvGraphicFramePr>
        <p:xfrm>
          <a:off x="6355557" y="404501"/>
          <a:ext cx="9113705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6151478"/>
              </p:ext>
            </p:extLst>
          </p:nvPr>
        </p:nvGraphicFramePr>
        <p:xfrm>
          <a:off x="677334" y="4957751"/>
          <a:ext cx="6935161" cy="1043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3" name="PerkinElmer.ChemDrawJS.OleClipboard.DataObject.OleDataObject" r:id="rId8" imgW="3027274" imgH="455371" progId="ChemDrawJS">
                  <p:embed/>
                </p:oleObj>
              </mc:Choice>
              <mc:Fallback>
                <p:oleObj name="PerkinElmer.ChemDrawJS.OleClipboard.DataObject.OleDataObject" r:id="rId8" imgW="3027274" imgH="455371" progId="ChemDrawJS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77334" y="4957751"/>
                        <a:ext cx="6935161" cy="10437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56897" y="5939751"/>
            <a:ext cx="22776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latin typeface="Myriad Pro" panose="020B0503030403020204" charset="0"/>
              </a:rPr>
              <a:t>Sodium carbonate</a:t>
            </a:r>
            <a:endParaRPr lang="en-HK" sz="2000" b="1" u="sng" dirty="0">
              <a:latin typeface="Myriad Pro" panose="020B050303040302020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4172" y="5878196"/>
            <a:ext cx="1402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7030A0"/>
                </a:solidFill>
                <a:latin typeface="Myriad Pro" panose="020B0503030403020204" charset="0"/>
              </a:rPr>
              <a:t>pH ~ 11</a:t>
            </a:r>
            <a:endParaRPr lang="en-HK" sz="2800" b="1" dirty="0">
              <a:solidFill>
                <a:srgbClr val="7030A0"/>
              </a:solidFill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224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578070" y="2139288"/>
            <a:ext cx="2052106" cy="46727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Film Development</a:t>
            </a:r>
            <a:endParaRPr lang="en-HK" dirty="0"/>
          </a:p>
        </p:txBody>
      </p:sp>
      <p:sp>
        <p:nvSpPr>
          <p:cNvPr id="4" name="TextBox 3"/>
          <p:cNvSpPr txBox="1"/>
          <p:nvPr/>
        </p:nvSpPr>
        <p:spPr>
          <a:xfrm>
            <a:off x="677334" y="1466777"/>
            <a:ext cx="3464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latin typeface="Myriad Pro" panose="020B0503030403020204" charset="0"/>
              </a:rPr>
              <a:t>Film Development process:</a:t>
            </a:r>
            <a:endParaRPr lang="en-HK" sz="2800" b="1" u="sng" dirty="0">
              <a:latin typeface="Myriad Pro" panose="020B050303040302020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8798" y="2139288"/>
            <a:ext cx="1991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Myriad Pro" panose="020B0503030403020204" charset="0"/>
              </a:rPr>
              <a:t>The accelerator:</a:t>
            </a:r>
            <a:endParaRPr lang="en-HK" sz="2000" b="1" dirty="0">
              <a:latin typeface="Myriad Pro" panose="020B050303040302020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424572"/>
              </p:ext>
            </p:extLst>
          </p:nvPr>
        </p:nvGraphicFramePr>
        <p:xfrm>
          <a:off x="449941" y="2847173"/>
          <a:ext cx="11074400" cy="1388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6" name="PerkinElmer.ChemDrawJS.OleClipboard.DataObject.OleDataObject" r:id="rId3" imgW="6264250" imgH="910133" progId="ChemDrawJS">
                  <p:embed/>
                </p:oleObj>
              </mc:Choice>
              <mc:Fallback>
                <p:oleObj name="PerkinElmer.ChemDrawJS.OleClipboard.DataObject.OleDataObject" r:id="rId3" imgW="6264250" imgH="910133" progId="ChemDrawJS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941" y="2847173"/>
                        <a:ext cx="11074400" cy="1388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24910" y="4276220"/>
            <a:ext cx="1271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err="1">
                <a:latin typeface="Myriad Pro" panose="020B0503030403020204" charset="0"/>
              </a:rPr>
              <a:t>Cafffeic</a:t>
            </a:r>
            <a:r>
              <a:rPr lang="en-US" sz="2000" b="1" u="sng" dirty="0">
                <a:latin typeface="Myriad Pro" panose="020B0503030403020204" charset="0"/>
              </a:rPr>
              <a:t> acid</a:t>
            </a:r>
            <a:endParaRPr lang="en-HK" sz="2000" b="1" u="sng" dirty="0">
              <a:latin typeface="Myriad Pro" panose="020B050303040302020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16317" y="4276220"/>
            <a:ext cx="1766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latin typeface="Myriad Pro" panose="020B0503030403020204" charset="0"/>
              </a:rPr>
              <a:t>Sodium carbonate</a:t>
            </a:r>
            <a:endParaRPr lang="en-HK" sz="2000" b="1" u="sng" dirty="0">
              <a:latin typeface="Myriad Pro" panose="020B050303040302020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87258" y="3172087"/>
            <a:ext cx="128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Myriad Pro" panose="020B0503030403020204" charset="0"/>
              </a:rPr>
              <a:t>Neutralization</a:t>
            </a:r>
            <a:endParaRPr lang="en-HK" b="1" dirty="0">
              <a:latin typeface="Myriad Pro" panose="020B050303040302020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6865257" y="2503731"/>
            <a:ext cx="2579823" cy="21725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HK"/>
          </a:p>
        </p:txBody>
      </p:sp>
      <p:sp>
        <p:nvSpPr>
          <p:cNvPr id="18" name="TextBox 17"/>
          <p:cNvSpPr txBox="1"/>
          <p:nvPr/>
        </p:nvSpPr>
        <p:spPr>
          <a:xfrm>
            <a:off x="5749159" y="4746718"/>
            <a:ext cx="38811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yriad Pro" panose="020B0503030403020204" charset="0"/>
              </a:rPr>
              <a:t>Become more electron-rich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yriad Pro" panose="020B0503030403020204" charset="0"/>
              </a:rPr>
              <a:t>Stronger reducing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yriad Pro" panose="020B0503030403020204" charset="0"/>
              </a:rPr>
              <a:t>Higher rate of reduction of </a:t>
            </a:r>
            <a:r>
              <a:rPr lang="en-US" sz="2400" b="1" dirty="0" err="1">
                <a:latin typeface="Myriad Pro" panose="020B0503030403020204" charset="0"/>
              </a:rPr>
              <a:t>AgBr</a:t>
            </a:r>
            <a:endParaRPr lang="en-HK" sz="2400" b="1" dirty="0"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805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accent2"/>
                </a:solidFill>
                <a:effectLst/>
                <a:latin typeface="Myriad Pro" panose="020B0503030403020204" pitchFamily="34" charset="0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zh-TW" dirty="0">
                <a:sym typeface="Trebuchet MS"/>
              </a:rPr>
              <a:t>Briefing on safety of experiment</a:t>
            </a:r>
            <a:br>
              <a:rPr lang="en-US" altLang="zh-TW" dirty="0">
                <a:sym typeface="Trebuchet MS"/>
              </a:rPr>
            </a:b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實驗安全的簡介</a:t>
            </a:r>
            <a:endParaRPr 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2125361" y="1945503"/>
            <a:ext cx="7957752" cy="4110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Tx/>
              <a:buBlip>
                <a:blip r:embed="rId2"/>
              </a:buBlip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Tx/>
              <a:buBlip>
                <a:blip r:embed="rId3"/>
              </a:buBlip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Tx/>
              <a:buBlip>
                <a:blip r:embed="rId4"/>
              </a:buBlip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Tx/>
              <a:buBlip>
                <a:blip r:embed="rId5"/>
              </a:buBlip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ct val="100000"/>
              <a:buFontTx/>
              <a:buBlip>
                <a:blip r:embed="rId6"/>
              </a:buBlip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The chemical may cause irritation if it contacts with skin or eyes</a:t>
            </a:r>
            <a:r>
              <a:rPr lang="en-US" altLang="zh-TW" dirty="0"/>
              <a:t>.</a:t>
            </a:r>
            <a:endParaRPr lang="en-US" dirty="0"/>
          </a:p>
          <a:p>
            <a:pPr marL="571500" lvl="1" indent="0">
              <a:buFontTx/>
              <a:buNone/>
            </a:pPr>
            <a:r>
              <a:rPr lang="en-US" altLang="zh-TW" dirty="0"/>
              <a:t>	</a:t>
            </a:r>
            <a:r>
              <a:rPr lang="zh-TW" altLang="en-US" sz="2400" dirty="0"/>
              <a:t>化學品</a:t>
            </a:r>
            <a:r>
              <a:rPr lang="zh-HK" altLang="en-US" sz="2400" dirty="0"/>
              <a:t>或會</a:t>
            </a:r>
            <a:r>
              <a:rPr lang="zh-TW" altLang="en-US" sz="2400" dirty="0"/>
              <a:t>刺激皮膚或眼睛</a:t>
            </a:r>
            <a:endParaRPr lang="en-US" sz="2400" dirty="0"/>
          </a:p>
          <a:p>
            <a:pPr marL="114300" indent="0">
              <a:buFontTx/>
              <a:buNone/>
            </a:pPr>
            <a:r>
              <a:rPr lang="en-US" sz="800" dirty="0"/>
              <a:t> </a:t>
            </a:r>
            <a:endParaRPr lang="en-US" sz="4400" dirty="0"/>
          </a:p>
          <a:p>
            <a:pPr lvl="1"/>
            <a:r>
              <a:rPr lang="en-GB" dirty="0"/>
              <a:t>Alcohol is potential hazardous chemical if consumed and absorbed through mouth and/or skin (e.g. skin allergy, irritation to respiratory tract, etc.)</a:t>
            </a:r>
            <a:r>
              <a:rPr lang="en-US" altLang="zh-TW" dirty="0"/>
              <a:t>.</a:t>
            </a:r>
            <a:endParaRPr lang="en-US" dirty="0"/>
          </a:p>
          <a:p>
            <a:pPr marL="571500" lvl="1" indent="0">
              <a:buFontTx/>
              <a:buNone/>
            </a:pPr>
            <a:r>
              <a:rPr lang="en-US" altLang="zh-HK" sz="2400" dirty="0"/>
              <a:t>	</a:t>
            </a:r>
            <a:r>
              <a:rPr lang="zh-HK" altLang="en-US" sz="2400" dirty="0"/>
              <a:t>使用或通過皮</a:t>
            </a:r>
            <a:r>
              <a:rPr lang="zh-TW" altLang="en-US" sz="2400" dirty="0"/>
              <a:t>膚</a:t>
            </a:r>
            <a:r>
              <a:rPr lang="en-US" sz="2400" dirty="0"/>
              <a:t>/</a:t>
            </a:r>
            <a:r>
              <a:rPr lang="zh-HK" altLang="en-US" sz="2400" dirty="0"/>
              <a:t>嘴巴吸入</a:t>
            </a:r>
            <a:r>
              <a:rPr lang="zh-TW" altLang="en-US" sz="2400" dirty="0"/>
              <a:t>化學品</a:t>
            </a:r>
            <a:r>
              <a:rPr lang="zh-HK" altLang="en-US" sz="2400" dirty="0"/>
              <a:t>會引起潛在化</a:t>
            </a:r>
            <a:r>
              <a:rPr lang="zh-TW" altLang="en-US" sz="2400" dirty="0"/>
              <a:t>學</a:t>
            </a:r>
            <a:r>
              <a:rPr lang="zh-HK" altLang="en-US" sz="2400" dirty="0"/>
              <a:t>風</a:t>
            </a:r>
            <a:endParaRPr lang="en-US" altLang="zh-HK" sz="2400" dirty="0"/>
          </a:p>
          <a:p>
            <a:pPr marL="571500" lvl="1" indent="0">
              <a:buFontTx/>
              <a:buNone/>
            </a:pPr>
            <a:r>
              <a:rPr lang="en-US" altLang="zh-HK" sz="2400" dirty="0"/>
              <a:t>      </a:t>
            </a:r>
            <a:r>
              <a:rPr lang="zh-HK" altLang="en-US" sz="2400" dirty="0"/>
              <a:t>險</a:t>
            </a:r>
            <a:r>
              <a:rPr lang="en-US" altLang="zh-HK" sz="2400" dirty="0"/>
              <a:t> </a:t>
            </a:r>
            <a:r>
              <a:rPr lang="zh-TW" altLang="en-US" sz="2400" dirty="0"/>
              <a:t>（例如：皮膚敏感、刺激呼吸道等）。</a:t>
            </a:r>
            <a:endParaRPr lang="en-US" sz="2400" dirty="0"/>
          </a:p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066639" y="3717156"/>
            <a:ext cx="20008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Gloves on first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20413" y="2130013"/>
            <a:ext cx="2213295" cy="2664361"/>
            <a:chOff x="518728" y="2020324"/>
            <a:chExt cx="1924212" cy="2258681"/>
          </a:xfrm>
        </p:grpSpPr>
        <p:pic>
          <p:nvPicPr>
            <p:cNvPr id="14338" name="Picture 2" descr="Free warnings hazards danger vector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8" t="50383" r="86618" b="38615"/>
            <a:stretch/>
          </p:blipFill>
          <p:spPr bwMode="auto">
            <a:xfrm>
              <a:off x="518728" y="2020324"/>
              <a:ext cx="1924212" cy="1900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808160" y="3678903"/>
              <a:ext cx="1274023" cy="600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Myriad Pro" panose="020B0503030403020204" charset="0"/>
                </a:rPr>
                <a:t>Chemical</a:t>
              </a:r>
            </a:p>
            <a:p>
              <a:pPr algn="ctr"/>
              <a:r>
                <a:rPr lang="en-US" sz="2000" b="1" dirty="0">
                  <a:latin typeface="Myriad Pro" panose="020B0503030403020204" charset="0"/>
                </a:rPr>
                <a:t>Irritant</a:t>
              </a:r>
            </a:p>
          </p:txBody>
        </p:sp>
      </p:grpSp>
      <p:pic>
        <p:nvPicPr>
          <p:cNvPr id="14340" name="Picture 4" descr="Free Photo of Beaker with Clear Chemical Liquid in its Hand Stock Photo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85333" y1="80267" x2="85333" y2="80267"/>
                        <a14:foregroundMark x1="80622" y1="73333" x2="80622" y2="73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931" t="30837" r="4411"/>
          <a:stretch/>
        </p:blipFill>
        <p:spPr bwMode="auto">
          <a:xfrm>
            <a:off x="9365255" y="2130013"/>
            <a:ext cx="2134141" cy="170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723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45" y="2045822"/>
            <a:ext cx="2711314" cy="2033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Start the Development!</a:t>
            </a:r>
            <a:endParaRPr lang="en-HK" b="0" dirty="0"/>
          </a:p>
        </p:txBody>
      </p:sp>
      <p:sp>
        <p:nvSpPr>
          <p:cNvPr id="4" name="TextBox 3"/>
          <p:cNvSpPr txBox="1"/>
          <p:nvPr/>
        </p:nvSpPr>
        <p:spPr>
          <a:xfrm>
            <a:off x="677334" y="1407180"/>
            <a:ext cx="4071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EA682E"/>
                </a:solidFill>
                <a:latin typeface="Myriad Pro" panose="020B0503030403020204" charset="0"/>
              </a:rPr>
              <a:t>How to load the film on the reel:</a:t>
            </a:r>
            <a:endParaRPr lang="en-HK" sz="2800" dirty="0">
              <a:solidFill>
                <a:srgbClr val="EA682E"/>
              </a:solidFill>
              <a:latin typeface="Myriad Pro" panose="020B050303040302020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489" y="3967775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Myriad Pro" panose="020B0503030403020204" charset="0"/>
              </a:rPr>
              <a:t>Development tank</a:t>
            </a:r>
            <a:endParaRPr lang="en-HK" b="1" dirty="0">
              <a:latin typeface="Myriad Pro" panose="020B05030304030202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74233" y="5100796"/>
            <a:ext cx="1577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Myriad Pro" panose="020B0503030403020204" charset="0"/>
              </a:rPr>
              <a:t>Changing bag</a:t>
            </a:r>
            <a:endParaRPr lang="en-HK" sz="2400" b="1" dirty="0">
              <a:latin typeface="Myriad Pro" panose="020B050303040302020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66171" y="3794619"/>
            <a:ext cx="1909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Myriad Pro" panose="020B0503030403020204" charset="0"/>
              </a:rPr>
              <a:t>Plastic roll film reel</a:t>
            </a:r>
            <a:endParaRPr lang="en-HK" sz="2000" b="1" dirty="0">
              <a:latin typeface="Myriad Pro" panose="020B050303040302020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7982" y="5601760"/>
            <a:ext cx="7009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EA682E"/>
                </a:solidFill>
                <a:latin typeface="Myriad Pro" panose="020B0503030403020204" charset="0"/>
              </a:rPr>
              <a:t>After you have already practiced well, </a:t>
            </a:r>
          </a:p>
          <a:p>
            <a:pPr algn="ctr"/>
            <a:r>
              <a:rPr lang="en-US" sz="2400" b="1" i="1" dirty="0">
                <a:solidFill>
                  <a:srgbClr val="EA682E"/>
                </a:solidFill>
                <a:latin typeface="Myriad Pro" panose="020B0503030403020204" charset="0"/>
              </a:rPr>
              <a:t>try to load the film in the changing bag.</a:t>
            </a:r>
            <a:endParaRPr lang="en-HK" sz="2400" b="1" i="1" dirty="0">
              <a:solidFill>
                <a:srgbClr val="EA682E"/>
              </a:solidFill>
              <a:latin typeface="Myriad Pro" panose="020B050303040302020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485" y="3340094"/>
            <a:ext cx="2470369" cy="1852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989" y="2445351"/>
            <a:ext cx="1637587" cy="1228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4" name="Straight Arrow Connector 13"/>
          <p:cNvCxnSpPr/>
          <p:nvPr/>
        </p:nvCxnSpPr>
        <p:spPr>
          <a:xfrm flipH="1" flipV="1">
            <a:off x="3037491" y="3553009"/>
            <a:ext cx="777764" cy="24161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Arrow 15"/>
          <p:cNvSpPr/>
          <p:nvPr/>
        </p:nvSpPr>
        <p:spPr>
          <a:xfrm>
            <a:off x="5687576" y="2917556"/>
            <a:ext cx="3043014" cy="2837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7" name="TextBox 16"/>
          <p:cNvSpPr txBox="1"/>
          <p:nvPr/>
        </p:nvSpPr>
        <p:spPr>
          <a:xfrm>
            <a:off x="3630635" y="2739399"/>
            <a:ext cx="404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3600" b="1" dirty="0">
                <a:latin typeface="Myriad Pro" panose="020B0503030403020204" charset="0"/>
              </a:rPr>
              <a:t>+</a:t>
            </a:r>
          </a:p>
        </p:txBody>
      </p:sp>
      <p:pic>
        <p:nvPicPr>
          <p:cNvPr id="15" name="Picture 2" descr="Free scissors cut hairdresser vecto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56589">
            <a:off x="6488120" y="1929283"/>
            <a:ext cx="1522663" cy="79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926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the Development!</a:t>
            </a:r>
            <a:endParaRPr lang="en-HK" dirty="0"/>
          </a:p>
        </p:txBody>
      </p:sp>
      <p:sp>
        <p:nvSpPr>
          <p:cNvPr id="4" name="TextBox 3"/>
          <p:cNvSpPr txBox="1"/>
          <p:nvPr/>
        </p:nvSpPr>
        <p:spPr>
          <a:xfrm>
            <a:off x="677334" y="1407180"/>
            <a:ext cx="40751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Preparation of the developer:</a:t>
            </a:r>
            <a:endParaRPr lang="en-HK" sz="2800" b="1" dirty="0">
              <a:solidFill>
                <a:srgbClr val="EA682E"/>
              </a:solidFill>
              <a:latin typeface="Myriad Pro" panose="020B050303040302020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946007"/>
              </p:ext>
            </p:extLst>
          </p:nvPr>
        </p:nvGraphicFramePr>
        <p:xfrm>
          <a:off x="1051407" y="2086547"/>
          <a:ext cx="8128002" cy="2011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2484327611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577253009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017662772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980828401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665133280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68520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Instant coffee powder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Vitamin C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Sodium carbonate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Potassium bromide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</a:t>
                      </a:r>
                      <a:r>
                        <a:rPr lang="en-US" baseline="0" dirty="0"/>
                        <a:t>ionized water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236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Amount (g)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 g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 g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 g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 g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500 ml</a:t>
                      </a:r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6560834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77334" y="4216159"/>
            <a:ext cx="71247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Preparation of the diluted fixer: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b="1" dirty="0">
              <a:solidFill>
                <a:schemeClr val="tx2"/>
              </a:solidFill>
              <a:latin typeface="Myriad Pro" panose="020B050303040302020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2"/>
                </a:solidFill>
                <a:latin typeface="Myriad Pro" panose="020B0503030403020204" charset="0"/>
              </a:rPr>
              <a:t>Dilute 100 ml of fixer in to 400 ml of deionized water</a:t>
            </a:r>
            <a:endParaRPr lang="en-HK" sz="2800" b="1" dirty="0">
              <a:solidFill>
                <a:schemeClr val="tx2"/>
              </a:solidFill>
              <a:latin typeface="Myriad Pro" panose="020B050303040302020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1560205"/>
            <a:ext cx="2722741" cy="2042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6" name="Group 15"/>
          <p:cNvGrpSpPr/>
          <p:nvPr/>
        </p:nvGrpSpPr>
        <p:grpSpPr>
          <a:xfrm>
            <a:off x="8186120" y="4552866"/>
            <a:ext cx="1415543" cy="1914936"/>
            <a:chOff x="6183150" y="4593021"/>
            <a:chExt cx="1258174" cy="1914936"/>
          </a:xfrm>
        </p:grpSpPr>
        <p:sp>
          <p:nvSpPr>
            <p:cNvPr id="17" name="TextBox 16"/>
            <p:cNvSpPr txBox="1"/>
            <p:nvPr/>
          </p:nvSpPr>
          <p:spPr>
            <a:xfrm>
              <a:off x="6448421" y="6138625"/>
              <a:ext cx="6728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u="sng" dirty="0">
                  <a:latin typeface="Myriad Pro" panose="020B0503030403020204" charset="0"/>
                </a:rPr>
                <a:t>Fixer</a:t>
              </a:r>
              <a:endParaRPr lang="en-HK" b="1" i="1" u="sng" dirty="0">
                <a:latin typeface="Myriad Pro" panose="020B0503030403020204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183150" y="4593021"/>
              <a:ext cx="1258174" cy="1545604"/>
              <a:chOff x="6183150" y="3915688"/>
              <a:chExt cx="1111469" cy="2222937"/>
            </a:xfrm>
          </p:grpSpPr>
          <p:pic>
            <p:nvPicPr>
              <p:cNvPr id="19" name="Picture 4" descr="Free wine alcohol bottle vector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83150" y="3915688"/>
                <a:ext cx="1111469" cy="222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6300320" y="4983582"/>
                <a:ext cx="877129" cy="3983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Myriad Pro" panose="020B0503030403020204" charset="0"/>
                  </a:rPr>
                  <a:t>RAPID FIXER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8172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the Development!</a:t>
            </a:r>
            <a:endParaRPr lang="en-HK" dirty="0"/>
          </a:p>
        </p:txBody>
      </p:sp>
      <p:sp>
        <p:nvSpPr>
          <p:cNvPr id="4" name="TextBox 3"/>
          <p:cNvSpPr txBox="1"/>
          <p:nvPr/>
        </p:nvSpPr>
        <p:spPr>
          <a:xfrm>
            <a:off x="677334" y="1407180"/>
            <a:ext cx="717375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Procedure of the film development: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Pour all the developer into the tank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Close the lid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Agitate for 10 seconds each minute for 9 minutes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Pour out all the liquid from the tank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Pour water into the tank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Agitate the tank for 20 seconds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Pour out the water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Repeat step 5 to 7 for two more times</a:t>
            </a:r>
            <a:endParaRPr lang="en-HK" sz="2800" b="1" dirty="0">
              <a:solidFill>
                <a:srgbClr val="EA682E"/>
              </a:solidFill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9885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the Development!</a:t>
            </a:r>
            <a:endParaRPr lang="en-HK" dirty="0"/>
          </a:p>
        </p:txBody>
      </p:sp>
      <p:sp>
        <p:nvSpPr>
          <p:cNvPr id="4" name="TextBox 3"/>
          <p:cNvSpPr txBox="1"/>
          <p:nvPr/>
        </p:nvSpPr>
        <p:spPr>
          <a:xfrm>
            <a:off x="677334" y="1407180"/>
            <a:ext cx="100102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Procedure of the film development:</a:t>
            </a:r>
          </a:p>
          <a:p>
            <a:pPr marL="971550" lvl="1" indent="-514350">
              <a:buAutoNum type="arabicPeriod" startAt="9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Pour all the diluted fixer into the tank</a:t>
            </a:r>
          </a:p>
          <a:p>
            <a:pPr marL="971550" lvl="1" indent="-514350">
              <a:buAutoNum type="arabicPeriod" startAt="9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 Agitate for 10 seconds each minute for 6 minutes</a:t>
            </a:r>
          </a:p>
          <a:p>
            <a:pPr marL="971550" lvl="1" indent="-514350">
              <a:buAutoNum type="arabicPeriod" startAt="9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 Pour out the fixer</a:t>
            </a:r>
          </a:p>
          <a:p>
            <a:pPr marL="971550" lvl="1" indent="-514350">
              <a:buAutoNum type="arabicPeriod" startAt="9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 Repeat step 5 to 7 for three times</a:t>
            </a:r>
          </a:p>
          <a:p>
            <a:pPr marL="971550" lvl="1" indent="-514350">
              <a:buAutoNum type="arabicPeriod" startAt="9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 Take out the film from the tank</a:t>
            </a:r>
          </a:p>
          <a:p>
            <a:pPr marL="971550" lvl="1" indent="-514350">
              <a:buAutoNum type="arabicPeriod" startAt="9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 Clip and hang the film to dry</a:t>
            </a:r>
          </a:p>
          <a:p>
            <a:pPr marL="971550" lvl="1" indent="-514350">
              <a:buAutoNum type="arabicPeriod" startAt="9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 Scan and digitize your photos</a:t>
            </a:r>
            <a:endParaRPr lang="en-HK" sz="2800" b="1" dirty="0">
              <a:solidFill>
                <a:srgbClr val="EA682E"/>
              </a:solidFill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344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Show your photo!</a:t>
            </a:r>
            <a:endParaRPr lang="en-HK" dirty="0"/>
          </a:p>
        </p:txBody>
      </p:sp>
      <p:sp>
        <p:nvSpPr>
          <p:cNvPr id="4" name="TextBox 3"/>
          <p:cNvSpPr txBox="1"/>
          <p:nvPr/>
        </p:nvSpPr>
        <p:spPr>
          <a:xfrm>
            <a:off x="2625015" y="5207000"/>
            <a:ext cx="1757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800" b="1" i="1" u="sng" dirty="0">
                <a:latin typeface="Myriad Pro" panose="020B0503030403020204" charset="0"/>
              </a:rPr>
              <a:t>Film scanner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78516" y="3077101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sz="2400" b="1" dirty="0">
                <a:latin typeface="Myriad Pro" panose="020B0503030403020204" charset="0"/>
              </a:rPr>
              <a:t>Developed film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975668" y="3565087"/>
            <a:ext cx="908764" cy="47709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3636" y="2361709"/>
            <a:ext cx="4178402" cy="2354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Free Close-up of a Man Developing Pictures in a Darkroom  Stock Ph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771" y="2964260"/>
            <a:ext cx="3364110" cy="224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Free Close-up of Man Looking at an Undeveloped Film Roll  Stock Phot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70" y="1531585"/>
            <a:ext cx="2495260" cy="166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894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369233" y="1639115"/>
            <a:ext cx="11453534" cy="3992398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800" dirty="0"/>
              <a:t>Students should be able to:</a:t>
            </a:r>
          </a:p>
          <a:p>
            <a:pPr marL="457189" lvl="0" indent="-457189">
              <a:lnSpc>
                <a:spcPct val="150000"/>
              </a:lnSpc>
              <a:spcBef>
                <a:spcPts val="0"/>
              </a:spcBef>
              <a:buSzTx/>
              <a:buBlip>
                <a:blip r:embed="rId2"/>
              </a:buBlip>
            </a:pPr>
            <a:r>
              <a:rPr lang="en-US" altLang="en-US" sz="2800" dirty="0">
                <a:solidFill>
                  <a:srgbClr val="4D3805"/>
                </a:solidFill>
              </a:rPr>
              <a:t>Understand the working principles of image capturing by film;</a:t>
            </a:r>
          </a:p>
          <a:p>
            <a:pPr marL="457189" lvl="0" indent="-457189">
              <a:lnSpc>
                <a:spcPct val="150000"/>
              </a:lnSpc>
              <a:spcBef>
                <a:spcPts val="0"/>
              </a:spcBef>
              <a:buSzTx/>
              <a:buBlip>
                <a:blip r:embed="rId2"/>
              </a:buBlip>
            </a:pPr>
            <a:r>
              <a:rPr lang="en-US" sz="2800" dirty="0"/>
              <a:t>take a photograph by using film camera or 3D DIY pinhole camera;</a:t>
            </a:r>
          </a:p>
          <a:p>
            <a:pPr marL="457189" lvl="0" indent="-457189">
              <a:lnSpc>
                <a:spcPct val="150000"/>
              </a:lnSpc>
              <a:spcBef>
                <a:spcPts val="0"/>
              </a:spcBef>
              <a:buSzTx/>
              <a:buBlip>
                <a:blip r:embed="rId2"/>
              </a:buBlip>
            </a:pPr>
            <a:r>
              <a:rPr lang="en-US" sz="2800" dirty="0"/>
              <a:t>develop the film by using instant coffee powder and vitamin C;</a:t>
            </a:r>
          </a:p>
          <a:p>
            <a:pPr marL="457189" lvl="0" indent="-457189">
              <a:lnSpc>
                <a:spcPct val="150000"/>
              </a:lnSpc>
              <a:spcBef>
                <a:spcPts val="0"/>
              </a:spcBef>
              <a:buSzTx/>
              <a:buBlip>
                <a:blip r:embed="rId2"/>
              </a:buBlip>
            </a:pPr>
            <a:r>
              <a:rPr lang="en-US" sz="2800" dirty="0"/>
              <a:t>explain the chemistry of the film developing process;</a:t>
            </a:r>
          </a:p>
          <a:p>
            <a:pPr marL="457189" lvl="0" indent="-457189">
              <a:lnSpc>
                <a:spcPct val="150000"/>
              </a:lnSpc>
              <a:spcBef>
                <a:spcPts val="0"/>
              </a:spcBef>
              <a:buSzTx/>
              <a:buBlip>
                <a:blip r:embed="rId2"/>
              </a:buBlip>
            </a:pPr>
            <a:r>
              <a:rPr lang="en-US" sz="2800" dirty="0"/>
              <a:t>appreciate other students’ photos from an artistic and a scientific point of </a:t>
            </a:r>
            <a:r>
              <a:rPr lang="en-US" sz="2800"/>
              <a:t>view.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88242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/>
              <a:t>First, Take a Photo!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78981" y="1270000"/>
            <a:ext cx="49167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i="1" dirty="0">
                <a:solidFill>
                  <a:srgbClr val="FA66C5"/>
                </a:solidFill>
                <a:latin typeface="Myriad Pro" panose="020B0503030403020204" charset="0"/>
              </a:rPr>
              <a:t>Did you try that before? </a:t>
            </a:r>
          </a:p>
          <a:p>
            <a:pPr algn="ctr"/>
            <a:r>
              <a:rPr lang="en-US" sz="2800" b="1" dirty="0">
                <a:latin typeface="Myriad Pro" panose="020B0503030403020204" charset="0"/>
              </a:rPr>
              <a:t>By using a film camera and a roll film!!!</a:t>
            </a:r>
            <a:endParaRPr lang="en-HK" sz="2800" b="1" dirty="0">
              <a:latin typeface="Myriad Pro" panose="020B050303040302020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4038" y="5599716"/>
            <a:ext cx="1689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latin typeface="Myriad Pro" panose="020B0503030403020204" charset="0"/>
              </a:rPr>
              <a:t>Film camera</a:t>
            </a:r>
            <a:endParaRPr lang="en-HK" sz="2800" b="1" u="sng" dirty="0">
              <a:latin typeface="Myriad Pro" panose="020B050303040302020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48954" y="5599716"/>
            <a:ext cx="1168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latin typeface="Myriad Pro" panose="020B0503030403020204" charset="0"/>
              </a:rPr>
              <a:t>Roll film</a:t>
            </a:r>
            <a:endParaRPr lang="en-HK" sz="2800" b="1" u="sng" dirty="0">
              <a:latin typeface="Myriad Pro" panose="020B050303040302020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376" y="2547808"/>
            <a:ext cx="4069210" cy="3051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802" y="2547808"/>
            <a:ext cx="4069211" cy="3051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05891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the Development!</a:t>
            </a:r>
            <a:endParaRPr lang="en-HK" dirty="0"/>
          </a:p>
        </p:txBody>
      </p:sp>
      <p:sp>
        <p:nvSpPr>
          <p:cNvPr id="4" name="TextBox 3"/>
          <p:cNvSpPr txBox="1"/>
          <p:nvPr/>
        </p:nvSpPr>
        <p:spPr>
          <a:xfrm>
            <a:off x="677334" y="1407180"/>
            <a:ext cx="27190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What we need are:</a:t>
            </a:r>
            <a:endParaRPr lang="en-HK" sz="2800" b="1" dirty="0">
              <a:solidFill>
                <a:srgbClr val="EA682E"/>
              </a:solidFill>
              <a:latin typeface="Myriad Pro" panose="020B050303040302020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5783" y="4014473"/>
            <a:ext cx="22349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u="sng" dirty="0">
                <a:latin typeface="Myriad Pro" panose="020B0503030403020204" charset="0"/>
              </a:rPr>
              <a:t>Development tank</a:t>
            </a:r>
            <a:endParaRPr lang="en-HK" sz="2000" b="1" i="1" u="sng" dirty="0">
              <a:latin typeface="Myriad Pro" panose="020B05030304030202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05049" y="4005184"/>
            <a:ext cx="1739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u="sng" dirty="0">
                <a:latin typeface="Myriad Pro" panose="020B0503030403020204" charset="0"/>
              </a:rPr>
              <a:t>Changing bag</a:t>
            </a:r>
            <a:endParaRPr lang="en-HK" sz="2000" b="1" i="1" u="sng" dirty="0">
              <a:latin typeface="Myriad Pro" panose="020B050303040302020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84086" y="6100224"/>
            <a:ext cx="9122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>
                <a:latin typeface="Myriad Pro" panose="020B0503030403020204" charset="0"/>
              </a:rPr>
              <a:t>Scissors</a:t>
            </a:r>
            <a:endParaRPr lang="en-HK" sz="2000" b="1" u="sng" dirty="0">
              <a:latin typeface="Myriad Pro" panose="020B050303040302020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44150" y="5930947"/>
            <a:ext cx="16257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>
                <a:latin typeface="Myriad Pro" panose="020B0503030403020204" charset="0"/>
              </a:rPr>
              <a:t>Hanger and clip</a:t>
            </a:r>
            <a:endParaRPr lang="en-HK" sz="1600" b="1" u="sng" dirty="0">
              <a:latin typeface="Myriad Pro" panose="020B050303040302020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41004" y="5970753"/>
            <a:ext cx="8867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>
                <a:latin typeface="Myriad Pro" panose="020B0503030403020204" charset="0"/>
              </a:rPr>
              <a:t>Spatula</a:t>
            </a:r>
            <a:endParaRPr lang="en-HK" sz="2000" b="1" u="sng" dirty="0">
              <a:latin typeface="Myriad Pro" panose="020B050303040302020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958" y="1631243"/>
            <a:ext cx="2108874" cy="1581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399" y="2470972"/>
            <a:ext cx="1971233" cy="1478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04" y="1971700"/>
            <a:ext cx="2722741" cy="2042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44" y="1971699"/>
            <a:ext cx="2711314" cy="2033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3800641" y="4005184"/>
            <a:ext cx="1920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u="sng" dirty="0">
                <a:latin typeface="Myriad Pro" panose="020B0503030403020204" charset="0"/>
              </a:rPr>
              <a:t>Measuring cups</a:t>
            </a:r>
            <a:endParaRPr lang="en-HK" sz="2000" b="1" i="1" u="sng" dirty="0">
              <a:latin typeface="Myriad Pro" panose="020B0503030403020204" charset="0"/>
            </a:endParaRPr>
          </a:p>
        </p:txBody>
      </p:sp>
      <p:pic>
        <p:nvPicPr>
          <p:cNvPr id="12" name="Picture 2" descr="Free scissors cut hairdresser vecto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48607">
            <a:off x="3734738" y="4957878"/>
            <a:ext cx="1522663" cy="79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5551107" y="4584153"/>
            <a:ext cx="1837471" cy="1207047"/>
            <a:chOff x="5551107" y="4584153"/>
            <a:chExt cx="1837471" cy="1207047"/>
          </a:xfrm>
        </p:grpSpPr>
        <p:pic>
          <p:nvPicPr>
            <p:cNvPr id="12294" name="Picture 6" descr="4 Pieces Hanger With Clips | Shopee Philippines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130" b="20310"/>
            <a:stretch/>
          </p:blipFill>
          <p:spPr bwMode="auto">
            <a:xfrm>
              <a:off x="5636958" y="5465380"/>
              <a:ext cx="1665771" cy="3258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Free hanger clothes wire vector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1107" y="4584153"/>
              <a:ext cx="1837471" cy="9244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7" name="Picture 6" descr="Free spatula spattle chemie vector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58"/>
          <a:stretch/>
        </p:blipFill>
        <p:spPr bwMode="auto">
          <a:xfrm rot="2651163">
            <a:off x="2034613" y="4351430"/>
            <a:ext cx="500394" cy="2314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/>
          <p:cNvGrpSpPr/>
          <p:nvPr/>
        </p:nvGrpSpPr>
        <p:grpSpPr>
          <a:xfrm>
            <a:off x="8576440" y="5171090"/>
            <a:ext cx="3073811" cy="1168995"/>
            <a:chOff x="8576440" y="5171090"/>
            <a:chExt cx="3073811" cy="1168995"/>
          </a:xfrm>
        </p:grpSpPr>
        <p:sp>
          <p:nvSpPr>
            <p:cNvPr id="18" name="Rectangle 17"/>
            <p:cNvSpPr/>
            <p:nvPr/>
          </p:nvSpPr>
          <p:spPr>
            <a:xfrm>
              <a:off x="8576440" y="5601421"/>
              <a:ext cx="307381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HK" sz="1400" dirty="0">
                  <a:hlinkClick r:id="rId10"/>
                </a:rPr>
                <a:t>https://www.youtube.com/watch?v=zYjOqcbBEco</a:t>
              </a:r>
              <a:endParaRPr lang="en-HK" sz="1400" dirty="0"/>
            </a:p>
            <a:p>
              <a:endParaRPr lang="en-HK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017876" y="5171090"/>
              <a:ext cx="21651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Myriad Pro" panose="020B0503030403020204" charset="0"/>
                </a:rPr>
                <a:t>Watch video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090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the Development!</a:t>
            </a:r>
            <a:endParaRPr lang="en-HK" dirty="0"/>
          </a:p>
        </p:txBody>
      </p:sp>
      <p:sp>
        <p:nvSpPr>
          <p:cNvPr id="4" name="TextBox 3"/>
          <p:cNvSpPr txBox="1"/>
          <p:nvPr/>
        </p:nvSpPr>
        <p:spPr>
          <a:xfrm>
            <a:off x="677334" y="1317578"/>
            <a:ext cx="27190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EA682E"/>
                </a:solidFill>
                <a:latin typeface="Myriad Pro" panose="020B0503030403020204" charset="0"/>
              </a:rPr>
              <a:t>What we need are:</a:t>
            </a:r>
            <a:endParaRPr lang="en-HK" sz="2800" b="1" dirty="0">
              <a:solidFill>
                <a:srgbClr val="EA682E"/>
              </a:solidFill>
              <a:latin typeface="Myriad Pro" panose="020B050303040302020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6605" y="3687587"/>
            <a:ext cx="2339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u="sng" dirty="0">
                <a:latin typeface="Myriad Pro" panose="020B0503030403020204" charset="0"/>
              </a:rPr>
              <a:t>Instant coffee powder</a:t>
            </a:r>
          </a:p>
          <a:p>
            <a:pPr algn="ctr"/>
            <a:r>
              <a:rPr lang="en-US" b="1" i="1" u="sng" dirty="0">
                <a:latin typeface="Myriad Pro" panose="020B0503030403020204" charset="0"/>
              </a:rPr>
              <a:t>(with caffeic acid)</a:t>
            </a:r>
            <a:endParaRPr lang="en-HK" b="1" i="1" u="sng" dirty="0">
              <a:latin typeface="Myriad Pro" panose="020B050303040302020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67197" y="3826086"/>
            <a:ext cx="1150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>
                <a:latin typeface="Myriad Pro" panose="020B0503030403020204" charset="0"/>
              </a:rPr>
              <a:t>Vitamin C</a:t>
            </a:r>
            <a:endParaRPr lang="en-HK" b="1" i="1" u="sng" dirty="0">
              <a:latin typeface="Myriad Pro" panose="020B050303040302020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98693" y="3826086"/>
            <a:ext cx="2012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>
                <a:latin typeface="Myriad Pro" panose="020B0503030403020204" charset="0"/>
              </a:rPr>
              <a:t>Sodium carbonate</a:t>
            </a:r>
            <a:endParaRPr lang="en-HK" b="1" i="1" u="sng" dirty="0">
              <a:latin typeface="Myriad Pro" panose="020B050303040302020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27911" y="6049023"/>
            <a:ext cx="2455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u="sng" dirty="0">
                <a:latin typeface="Myriad Pro" panose="020B0503030403020204" charset="0"/>
              </a:rPr>
              <a:t>Potassium bromide (</a:t>
            </a:r>
            <a:r>
              <a:rPr lang="en-US" sz="1600" b="1" i="1" u="sng" dirty="0" err="1">
                <a:latin typeface="Myriad Pro" panose="020B0503030403020204" charset="0"/>
              </a:rPr>
              <a:t>KBr</a:t>
            </a:r>
            <a:r>
              <a:rPr lang="en-US" sz="1600" b="1" i="1" u="sng" dirty="0">
                <a:latin typeface="Myriad Pro" panose="020B0503030403020204" charset="0"/>
              </a:rPr>
              <a:t>)</a:t>
            </a:r>
            <a:endParaRPr lang="en-HK" sz="1600" b="1" i="1" u="sng" dirty="0">
              <a:latin typeface="Myriad Pro" panose="020B0503030403020204" charset="0"/>
            </a:endParaRPr>
          </a:p>
        </p:txBody>
      </p:sp>
      <p:pic>
        <p:nvPicPr>
          <p:cNvPr id="13318" name="Picture 6" descr="Off White Matt Coatings Powder, कोटिंग पाउडर - Coronil Coatings, Vasai |  ID: 125324168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30" y="2192824"/>
            <a:ext cx="2381250" cy="16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Sample of sodium carbona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298" y="2194904"/>
            <a:ext cx="2715877" cy="153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8576440" y="5171090"/>
            <a:ext cx="3073811" cy="1168995"/>
            <a:chOff x="8576440" y="5171090"/>
            <a:chExt cx="3073811" cy="1168995"/>
          </a:xfrm>
        </p:grpSpPr>
        <p:sp>
          <p:nvSpPr>
            <p:cNvPr id="19" name="Rectangle 18"/>
            <p:cNvSpPr/>
            <p:nvPr/>
          </p:nvSpPr>
          <p:spPr>
            <a:xfrm>
              <a:off x="8576440" y="5601421"/>
              <a:ext cx="307381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HK" sz="1400" dirty="0">
                  <a:hlinkClick r:id="rId4"/>
                </a:rPr>
                <a:t>https://www.youtube.com/watch?v=zYjOqcbBEco</a:t>
              </a:r>
              <a:endParaRPr lang="en-HK" sz="1400" dirty="0"/>
            </a:p>
            <a:p>
              <a:endParaRPr lang="en-HK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017876" y="5171090"/>
              <a:ext cx="21651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Myriad Pro" panose="020B0503030403020204" charset="0"/>
                </a:rPr>
                <a:t>Watch video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83149" y="4503419"/>
            <a:ext cx="1415543" cy="1914936"/>
            <a:chOff x="6183150" y="4593021"/>
            <a:chExt cx="1258174" cy="1914936"/>
          </a:xfrm>
        </p:grpSpPr>
        <p:sp>
          <p:nvSpPr>
            <p:cNvPr id="17" name="TextBox 16"/>
            <p:cNvSpPr txBox="1"/>
            <p:nvPr/>
          </p:nvSpPr>
          <p:spPr>
            <a:xfrm>
              <a:off x="6448421" y="6138625"/>
              <a:ext cx="6728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u="sng" dirty="0">
                  <a:latin typeface="Myriad Pro" panose="020B0503030403020204" charset="0"/>
                </a:rPr>
                <a:t>Fixer</a:t>
              </a:r>
              <a:endParaRPr lang="en-HK" b="1" i="1" u="sng" dirty="0">
                <a:latin typeface="Myriad Pro" panose="020B050303040302020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183150" y="4593021"/>
              <a:ext cx="1258174" cy="1545604"/>
              <a:chOff x="6183150" y="3915688"/>
              <a:chExt cx="1111469" cy="2222937"/>
            </a:xfrm>
          </p:grpSpPr>
          <p:pic>
            <p:nvPicPr>
              <p:cNvPr id="13316" name="Picture 4" descr="Free wine alcohol bottle vector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83150" y="3915688"/>
                <a:ext cx="1111469" cy="22229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6300320" y="4983582"/>
                <a:ext cx="877129" cy="3983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Myriad Pro" panose="020B0503030403020204" charset="0"/>
                  </a:rPr>
                  <a:t>RAPID FIXER</a:t>
                </a: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2843371" y="4447041"/>
            <a:ext cx="1240096" cy="1597765"/>
            <a:chOff x="2843371" y="4536643"/>
            <a:chExt cx="1240096" cy="1597765"/>
          </a:xfrm>
        </p:grpSpPr>
        <p:pic>
          <p:nvPicPr>
            <p:cNvPr id="6" name="Picture 6" descr="Free bottle jar container vector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371" y="4536643"/>
              <a:ext cx="1105953" cy="15977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038997" y="5278812"/>
              <a:ext cx="10444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i="1" u="sng" dirty="0" err="1">
                  <a:latin typeface="Myriad Pro" panose="020B0503030403020204" charset="0"/>
                </a:rPr>
                <a:t>KBr</a:t>
              </a:r>
              <a:endParaRPr lang="en-HK" sz="2800" b="1" i="1" u="sng" dirty="0">
                <a:latin typeface="Myriad Pro" panose="020B0503030403020204" charset="0"/>
              </a:endParaRPr>
            </a:p>
          </p:txBody>
        </p:sp>
      </p:grpSp>
      <p:pic>
        <p:nvPicPr>
          <p:cNvPr id="9" name="Picture 8" descr="Free Brown Coffee Powder on Silver Spoon Stock Phot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233" y="2241994"/>
            <a:ext cx="2148486" cy="143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397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578069" y="2847174"/>
            <a:ext cx="5973338" cy="15470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6" name="Rounded Rectangle 5"/>
          <p:cNvSpPr/>
          <p:nvPr/>
        </p:nvSpPr>
        <p:spPr>
          <a:xfrm>
            <a:off x="524308" y="2139288"/>
            <a:ext cx="2528256" cy="46727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Film Development</a:t>
            </a:r>
            <a:endParaRPr lang="en-HK" dirty="0"/>
          </a:p>
        </p:txBody>
      </p:sp>
      <p:sp>
        <p:nvSpPr>
          <p:cNvPr id="4" name="TextBox 3"/>
          <p:cNvSpPr txBox="1"/>
          <p:nvPr/>
        </p:nvSpPr>
        <p:spPr>
          <a:xfrm>
            <a:off x="677334" y="1466777"/>
            <a:ext cx="3464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latin typeface="Myriad Pro" panose="020B0503030403020204" charset="0"/>
              </a:rPr>
              <a:t>Film Development process:</a:t>
            </a:r>
            <a:endParaRPr lang="en-HK" sz="2800" b="1" u="sng" dirty="0">
              <a:latin typeface="Myriad Pro" panose="020B050303040302020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4308" y="2207971"/>
            <a:ext cx="2528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Myriad Pro" panose="020B0503030403020204" charset="0"/>
              </a:rPr>
              <a:t>Chemical reagents used:</a:t>
            </a:r>
            <a:endParaRPr lang="en-HK" dirty="0">
              <a:latin typeface="Myriad Pro" panose="020B0503030403020204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857397874"/>
              </p:ext>
            </p:extLst>
          </p:nvPr>
        </p:nvGraphicFramePr>
        <p:xfrm>
          <a:off x="6347013" y="609600"/>
          <a:ext cx="7711888" cy="5585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78069" y="2824540"/>
            <a:ext cx="26693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yriad Pro" panose="020B0503030403020204" charset="0"/>
              </a:rPr>
              <a:t>The developing agent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yriad Pro" panose="020B0503030403020204" charset="0"/>
              </a:rPr>
              <a:t>The accelerator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yriad Pro" panose="020B0503030403020204" charset="0"/>
              </a:rPr>
              <a:t>The restrainer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Myriad Pro" panose="020B0503030403020204" charset="0"/>
              </a:rPr>
              <a:t>The fixer</a:t>
            </a:r>
            <a:endParaRPr lang="en-HK" sz="2400" b="1" dirty="0">
              <a:latin typeface="Myriad Pro" panose="020B0503030403020204" charset="0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1438969" y="4496696"/>
            <a:ext cx="798198" cy="1011219"/>
          </a:xfrm>
          <a:prstGeom prst="down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3" name="TextBox 12"/>
          <p:cNvSpPr txBox="1"/>
          <p:nvPr/>
        </p:nvSpPr>
        <p:spPr>
          <a:xfrm>
            <a:off x="665649" y="5610411"/>
            <a:ext cx="5681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Myriad Pro" panose="020B0503030403020204" charset="0"/>
              </a:rPr>
              <a:t>To visualize the latent image on the film</a:t>
            </a:r>
            <a:endParaRPr lang="en-HK" sz="3200" b="1" dirty="0">
              <a:solidFill>
                <a:srgbClr val="FF0000"/>
              </a:solidFill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954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 Single Corner Rectangle 28"/>
          <p:cNvSpPr/>
          <p:nvPr/>
        </p:nvSpPr>
        <p:spPr>
          <a:xfrm>
            <a:off x="525504" y="5056094"/>
            <a:ext cx="8225389" cy="1140311"/>
          </a:xfrm>
          <a:prstGeom prst="round1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HK"/>
          </a:p>
        </p:txBody>
      </p:sp>
      <p:sp>
        <p:nvSpPr>
          <p:cNvPr id="11" name="Rounded Rectangle 10"/>
          <p:cNvSpPr/>
          <p:nvPr/>
        </p:nvSpPr>
        <p:spPr>
          <a:xfrm>
            <a:off x="358923" y="2750244"/>
            <a:ext cx="3219307" cy="20798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/>
          </a:p>
        </p:txBody>
      </p:sp>
      <p:sp>
        <p:nvSpPr>
          <p:cNvPr id="6" name="Rounded Rectangle 5"/>
          <p:cNvSpPr/>
          <p:nvPr/>
        </p:nvSpPr>
        <p:spPr>
          <a:xfrm>
            <a:off x="578069" y="2139288"/>
            <a:ext cx="2607195" cy="46727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Film Development</a:t>
            </a:r>
            <a:endParaRPr lang="en-HK" dirty="0"/>
          </a:p>
        </p:txBody>
      </p:sp>
      <p:sp>
        <p:nvSpPr>
          <p:cNvPr id="4" name="TextBox 3"/>
          <p:cNvSpPr txBox="1"/>
          <p:nvPr/>
        </p:nvSpPr>
        <p:spPr>
          <a:xfrm>
            <a:off x="677334" y="1466777"/>
            <a:ext cx="3464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latin typeface="Myriad Pro" panose="020B0503030403020204" charset="0"/>
              </a:rPr>
              <a:t>Film Development process:</a:t>
            </a:r>
            <a:endParaRPr lang="en-HK" sz="2800" b="1" u="sng" dirty="0">
              <a:latin typeface="Myriad Pro" panose="020B050303040302020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6289" y="2139288"/>
            <a:ext cx="25789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Myriad Pro" panose="020B0503030403020204" charset="0"/>
              </a:rPr>
              <a:t>The developing agent:</a:t>
            </a:r>
            <a:endParaRPr lang="en-HK" sz="2000" dirty="0">
              <a:latin typeface="Myriad Pro" panose="020B0503030403020204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103301733"/>
              </p:ext>
            </p:extLst>
          </p:nvPr>
        </p:nvGraphicFramePr>
        <p:xfrm>
          <a:off x="6347012" y="609600"/>
          <a:ext cx="7920531" cy="5733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787490" y="3195022"/>
          <a:ext cx="2376124" cy="1463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6" name="PerkinElmer.ChemDrawJS.OleClipboard.DataObject.OleDataObject" r:id="rId8" imgW="1433170" imgH="883310" progId="ChemDrawJS">
                  <p:embed/>
                </p:oleObj>
              </mc:Choice>
              <mc:Fallback>
                <p:oleObj name="PerkinElmer.ChemDrawJS.OleClipboard.DataObject.OleDataObject" r:id="rId8" imgW="1433170" imgH="883310" progId="ChemDrawJS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87490" y="3195022"/>
                        <a:ext cx="2376124" cy="14630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53556" y="2838345"/>
            <a:ext cx="2950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err="1">
                <a:latin typeface="Myriad Pro" panose="020B0503030403020204" charset="0"/>
              </a:rPr>
              <a:t>Caffeic</a:t>
            </a:r>
            <a:r>
              <a:rPr lang="en-US" b="1" u="sng" dirty="0">
                <a:latin typeface="Myriad Pro" panose="020B0503030403020204" charset="0"/>
              </a:rPr>
              <a:t> acid (instant coffee)</a:t>
            </a:r>
            <a:endParaRPr lang="en-HK" b="1" u="sng" dirty="0">
              <a:latin typeface="Myriad Pro" panose="020B050303040302020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3832291" y="2750244"/>
            <a:ext cx="3029982" cy="20798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4374565" y="3472325"/>
          <a:ext cx="1988633" cy="1185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7" name="PerkinElmer.ChemDrawJS.OleClipboard.DataObject.OleDataObject" r:id="rId10" imgW="1186891" imgH="707746" progId="ChemDrawJS">
                  <p:embed/>
                </p:oleObj>
              </mc:Choice>
              <mc:Fallback>
                <p:oleObj name="PerkinElmer.ChemDrawJS.OleClipboard.DataObject.OleDataObject" r:id="rId10" imgW="1186891" imgH="707746" progId="ChemDrawJS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374565" y="3472325"/>
                        <a:ext cx="1988633" cy="11857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031628" y="2825690"/>
            <a:ext cx="2723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>
                <a:latin typeface="Myriad Pro" panose="020B0503030403020204" charset="0"/>
              </a:rPr>
              <a:t>Ascorbic acid (Vitamin C)</a:t>
            </a:r>
            <a:endParaRPr lang="en-HK" b="1" u="sng" dirty="0">
              <a:latin typeface="Myriad Pro" panose="020B050303040302020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8069" y="5174820"/>
            <a:ext cx="60965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Myriad Pro" panose="020B0503030403020204" charset="0"/>
              </a:rPr>
              <a:t>They can donate electrons to </a:t>
            </a:r>
            <a:r>
              <a:rPr lang="en-US" sz="2000" b="1" dirty="0" err="1">
                <a:latin typeface="Myriad Pro" panose="020B0503030403020204" charset="0"/>
              </a:rPr>
              <a:t>AgBr</a:t>
            </a:r>
            <a:r>
              <a:rPr lang="en-US" sz="2000" b="1" dirty="0">
                <a:latin typeface="Myriad Pro" panose="020B0503030403020204" charset="0"/>
              </a:rPr>
              <a:t> and convert it to </a:t>
            </a:r>
            <a:r>
              <a:rPr lang="en-US" sz="2000" b="1" dirty="0">
                <a:solidFill>
                  <a:srgbClr val="7030A0"/>
                </a:solidFill>
                <a:latin typeface="Myriad Pro" panose="020B0503030403020204" charset="0"/>
              </a:rPr>
              <a:t>metallic Ag</a:t>
            </a:r>
            <a:r>
              <a:rPr lang="en-US" sz="2000" b="1" dirty="0">
                <a:latin typeface="Myriad Pro" panose="020B050303040302020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Myriad Pro" panose="020B0503030403020204" charset="0"/>
              </a:rPr>
              <a:t>Both of them will be used in Unit 4 for film development.</a:t>
            </a:r>
            <a:endParaRPr lang="en-HK" sz="2000" b="1" dirty="0">
              <a:latin typeface="Myriad Pro" panose="020B0503030403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310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 Single Corner Rectangle 28"/>
          <p:cNvSpPr/>
          <p:nvPr/>
        </p:nvSpPr>
        <p:spPr>
          <a:xfrm>
            <a:off x="525504" y="5056094"/>
            <a:ext cx="7865461" cy="1140311"/>
          </a:xfrm>
          <a:prstGeom prst="round1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HK"/>
          </a:p>
        </p:txBody>
      </p:sp>
      <p:sp>
        <p:nvSpPr>
          <p:cNvPr id="11" name="Rounded Rectangle 10"/>
          <p:cNvSpPr/>
          <p:nvPr/>
        </p:nvSpPr>
        <p:spPr>
          <a:xfrm>
            <a:off x="525504" y="2750244"/>
            <a:ext cx="7101668" cy="20798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/>
          </a:p>
        </p:txBody>
      </p:sp>
      <p:sp>
        <p:nvSpPr>
          <p:cNvPr id="6" name="Rounded Rectangle 5"/>
          <p:cNvSpPr/>
          <p:nvPr/>
        </p:nvSpPr>
        <p:spPr>
          <a:xfrm>
            <a:off x="578069" y="2139288"/>
            <a:ext cx="2585545" cy="46727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Film Development</a:t>
            </a:r>
            <a:endParaRPr lang="en-HK" dirty="0"/>
          </a:p>
        </p:txBody>
      </p:sp>
      <p:sp>
        <p:nvSpPr>
          <p:cNvPr id="4" name="TextBox 3"/>
          <p:cNvSpPr txBox="1"/>
          <p:nvPr/>
        </p:nvSpPr>
        <p:spPr>
          <a:xfrm>
            <a:off x="677334" y="1466777"/>
            <a:ext cx="3464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latin typeface="Myriad Pro" panose="020B0503030403020204" charset="0"/>
              </a:rPr>
              <a:t>Film Development process:</a:t>
            </a:r>
            <a:endParaRPr lang="en-HK" sz="2800" b="1" u="sng" dirty="0">
              <a:latin typeface="Myriad Pro" panose="020B050303040302020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6289" y="2139288"/>
            <a:ext cx="25789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Myriad Pro" panose="020B0503030403020204" charset="0"/>
              </a:rPr>
              <a:t>The developing agent:</a:t>
            </a:r>
            <a:endParaRPr lang="en-HK" sz="2000" dirty="0">
              <a:latin typeface="Myriad Pro" panose="020B0503030403020204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654345983"/>
              </p:ext>
            </p:extLst>
          </p:nvPr>
        </p:nvGraphicFramePr>
        <p:xfrm>
          <a:off x="7084261" y="478971"/>
          <a:ext cx="7993101" cy="5849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787490" y="3195022"/>
          <a:ext cx="2376124" cy="1463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0" name="PerkinElmer.ChemDrawJS.OleClipboard.DataObject.OleDataObject" r:id="rId8" imgW="1433170" imgH="883310" progId="ChemDrawJS">
                  <p:embed/>
                </p:oleObj>
              </mc:Choice>
              <mc:Fallback>
                <p:oleObj name="PerkinElmer.ChemDrawJS.OleClipboard.DataObject.OleDataObject" r:id="rId8" imgW="1433170" imgH="883310" progId="ChemDrawJS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87490" y="3195022"/>
                        <a:ext cx="2376124" cy="14630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43058" y="2838345"/>
            <a:ext cx="3108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err="1">
                <a:latin typeface="Myriad Pro" panose="020B0503030403020204" charset="0"/>
              </a:rPr>
              <a:t>Caffeic</a:t>
            </a:r>
            <a:r>
              <a:rPr lang="en-US" sz="2400" b="1" u="sng" dirty="0">
                <a:latin typeface="Myriad Pro" panose="020B0503030403020204" charset="0"/>
              </a:rPr>
              <a:t> acid (instant coffee)</a:t>
            </a:r>
            <a:endParaRPr lang="en-HK" sz="2400" b="1" u="sng" dirty="0">
              <a:latin typeface="Myriad Pro" panose="020B050303040302020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8069" y="5174820"/>
            <a:ext cx="58160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Myriad Pro" panose="020B0503030403020204" charset="0"/>
              </a:rPr>
              <a:t>It can donate electrons to </a:t>
            </a:r>
            <a:r>
              <a:rPr lang="en-US" sz="2000" b="1" dirty="0" err="1">
                <a:latin typeface="Myriad Pro" panose="020B0503030403020204" charset="0"/>
              </a:rPr>
              <a:t>AgBr</a:t>
            </a:r>
            <a:r>
              <a:rPr lang="en-US" sz="2000" b="1" dirty="0">
                <a:latin typeface="Myriad Pro" panose="020B0503030403020204" charset="0"/>
              </a:rPr>
              <a:t> and convert it to </a:t>
            </a:r>
            <a:r>
              <a:rPr lang="en-US" sz="2000" b="1" dirty="0">
                <a:solidFill>
                  <a:srgbClr val="7030A0"/>
                </a:solidFill>
                <a:latin typeface="Myriad Pro" panose="020B0503030403020204" charset="0"/>
              </a:rPr>
              <a:t>metallic Ag</a:t>
            </a:r>
            <a:r>
              <a:rPr lang="en-US" sz="2000" b="1" dirty="0">
                <a:latin typeface="Myriad Pro" panose="020B050303040302020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Myriad Pro" panose="020B0503030403020204" charset="0"/>
              </a:rPr>
              <a:t>Both of them will be used in Unit 4 for film development.</a:t>
            </a:r>
            <a:endParaRPr lang="en-HK" sz="2000" b="1" dirty="0">
              <a:latin typeface="Myriad Pro" panose="020B050303040302020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893807" y="4055633"/>
            <a:ext cx="1506071" cy="1075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5965513"/>
              </p:ext>
            </p:extLst>
          </p:nvPr>
        </p:nvGraphicFramePr>
        <p:xfrm>
          <a:off x="4345464" y="3207677"/>
          <a:ext cx="2204270" cy="1450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1" name="PerkinElmer.ChemDrawJS.OleClipboard.DataObject.OleDataObject" r:id="rId10" imgW="1341730" imgH="883310" progId="ChemDrawJS">
                  <p:embed/>
                </p:oleObj>
              </mc:Choice>
              <mc:Fallback>
                <p:oleObj name="PerkinElmer.ChemDrawJS.OleClipboard.DataObject.OleDataObject" r:id="rId10" imgW="1341730" imgH="883310" progId="ChemDrawJS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345464" y="3207677"/>
                        <a:ext cx="2204270" cy="14503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039827" y="4066391"/>
            <a:ext cx="1417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Myriad Pro" panose="020B0503030403020204" charset="0"/>
              </a:rPr>
              <a:t>+2H</a:t>
            </a:r>
            <a:r>
              <a:rPr lang="en-US" sz="2800" b="1" baseline="30000" dirty="0">
                <a:latin typeface="Myriad Pro" panose="020B0503030403020204" charset="0"/>
              </a:rPr>
              <a:t>+</a:t>
            </a:r>
            <a:r>
              <a:rPr lang="en-US" sz="2800" b="1" dirty="0">
                <a:latin typeface="Myriad Pro" panose="020B0503030403020204" charset="0"/>
              </a:rPr>
              <a:t> +2e</a:t>
            </a:r>
            <a:r>
              <a:rPr lang="en-US" sz="2800" b="1" baseline="30000" dirty="0">
                <a:latin typeface="Myriad Pro" panose="020B0503030403020204" charset="0"/>
              </a:rPr>
              <a:t>-</a:t>
            </a:r>
            <a:endParaRPr lang="en-HK" sz="2800" b="1" dirty="0">
              <a:latin typeface="Myriad Pro" panose="020B050303040302020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6906043" y="4050844"/>
            <a:ext cx="671492" cy="6024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cxnSp>
        <p:nvCxnSpPr>
          <p:cNvPr id="19" name="Straight Arrow Connector 18"/>
          <p:cNvCxnSpPr>
            <a:stCxn id="17" idx="3"/>
          </p:cNvCxnSpPr>
          <p:nvPr/>
        </p:nvCxnSpPr>
        <p:spPr>
          <a:xfrm flipH="1">
            <a:off x="2696817" y="4565048"/>
            <a:ext cx="4307564" cy="7224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8921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 Single Corner Rectangle 28"/>
          <p:cNvSpPr/>
          <p:nvPr/>
        </p:nvSpPr>
        <p:spPr>
          <a:xfrm>
            <a:off x="525504" y="5056094"/>
            <a:ext cx="7865461" cy="1140311"/>
          </a:xfrm>
          <a:prstGeom prst="round1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HK"/>
          </a:p>
        </p:txBody>
      </p:sp>
      <p:sp>
        <p:nvSpPr>
          <p:cNvPr id="6" name="Rounded Rectangle 5"/>
          <p:cNvSpPr/>
          <p:nvPr/>
        </p:nvSpPr>
        <p:spPr>
          <a:xfrm>
            <a:off x="578069" y="2139288"/>
            <a:ext cx="2536151" cy="46727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Film Development</a:t>
            </a:r>
            <a:endParaRPr lang="en-HK" dirty="0"/>
          </a:p>
        </p:txBody>
      </p:sp>
      <p:sp>
        <p:nvSpPr>
          <p:cNvPr id="4" name="TextBox 3"/>
          <p:cNvSpPr txBox="1"/>
          <p:nvPr/>
        </p:nvSpPr>
        <p:spPr>
          <a:xfrm>
            <a:off x="677334" y="1466777"/>
            <a:ext cx="3464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latin typeface="Myriad Pro" panose="020B0503030403020204" charset="0"/>
              </a:rPr>
              <a:t>Film Development process:</a:t>
            </a:r>
            <a:endParaRPr lang="en-HK" sz="2800" b="1" u="sng" dirty="0">
              <a:latin typeface="Myriad Pro" panose="020B050303040302020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6288" y="2139288"/>
            <a:ext cx="25789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Myriad Pro" panose="020B0503030403020204" charset="0"/>
              </a:rPr>
              <a:t>The developing agent:</a:t>
            </a:r>
            <a:endParaRPr lang="en-HK" sz="2000" dirty="0">
              <a:latin typeface="Myriad Pro" panose="020B0503030403020204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683404035"/>
              </p:ext>
            </p:extLst>
          </p:nvPr>
        </p:nvGraphicFramePr>
        <p:xfrm>
          <a:off x="6637301" y="435427"/>
          <a:ext cx="8399502" cy="5936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1" name="Rounded Rectangle 30"/>
          <p:cNvSpPr/>
          <p:nvPr/>
        </p:nvSpPr>
        <p:spPr>
          <a:xfrm>
            <a:off x="578068" y="2750244"/>
            <a:ext cx="6930769" cy="20798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4481177"/>
              </p:ext>
            </p:extLst>
          </p:nvPr>
        </p:nvGraphicFramePr>
        <p:xfrm>
          <a:off x="1031466" y="3472325"/>
          <a:ext cx="1988633" cy="1185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2" name="PerkinElmer.ChemDrawJS.OleClipboard.DataObject.OleDataObject" r:id="rId8" imgW="1186891" imgH="707746" progId="ChemDrawJS">
                  <p:embed/>
                </p:oleObj>
              </mc:Choice>
              <mc:Fallback>
                <p:oleObj name="PerkinElmer.ChemDrawJS.OleClipboard.DataObject.OleDataObject" r:id="rId8" imgW="1186891" imgH="707746" progId="ChemDrawJS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31466" y="3472325"/>
                        <a:ext cx="1988633" cy="11857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959276" y="2825690"/>
            <a:ext cx="2855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latin typeface="Myriad Pro" panose="020B0503030403020204" charset="0"/>
              </a:rPr>
              <a:t>Ascorbic acid (Vitamin C)</a:t>
            </a:r>
            <a:endParaRPr lang="en-HK" sz="2400" b="1" u="sng" dirty="0">
              <a:latin typeface="Myriad Pro" panose="020B050303040302020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8069" y="5174820"/>
            <a:ext cx="58160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Myriad Pro" panose="020B0503030403020204" charset="0"/>
              </a:rPr>
              <a:t>It can donate electrons to </a:t>
            </a:r>
            <a:r>
              <a:rPr lang="en-US" sz="2000" b="1" dirty="0" err="1">
                <a:latin typeface="Myriad Pro" panose="020B0503030403020204" charset="0"/>
              </a:rPr>
              <a:t>AgBr</a:t>
            </a:r>
            <a:r>
              <a:rPr lang="en-US" sz="2000" b="1" dirty="0">
                <a:latin typeface="Myriad Pro" panose="020B0503030403020204" charset="0"/>
              </a:rPr>
              <a:t> and convert it to </a:t>
            </a:r>
            <a:r>
              <a:rPr lang="en-US" sz="2000" b="1" dirty="0">
                <a:solidFill>
                  <a:srgbClr val="7030A0"/>
                </a:solidFill>
                <a:latin typeface="Myriad Pro" panose="020B0503030403020204" charset="0"/>
              </a:rPr>
              <a:t>metallic Ag</a:t>
            </a:r>
            <a:r>
              <a:rPr lang="en-US" altLang="zh-TW" sz="2000" b="1" dirty="0">
                <a:latin typeface="Myriad Pro" panose="020B0503030403020204" charset="0"/>
              </a:rPr>
              <a:t>.</a:t>
            </a:r>
            <a:endParaRPr lang="en-US" sz="2000" b="1" dirty="0">
              <a:latin typeface="Myriad Pro" panose="020B050303040302020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Myriad Pro" panose="020B0503030403020204" charset="0"/>
              </a:rPr>
              <a:t>Both of them will be used in Unit 4 for film development</a:t>
            </a:r>
            <a:r>
              <a:rPr lang="en-US" altLang="zh-TW" sz="2000" b="1" dirty="0">
                <a:latin typeface="Myriad Pro" panose="020B0503030403020204" charset="0"/>
              </a:rPr>
              <a:t>.</a:t>
            </a:r>
            <a:endParaRPr lang="en-HK" sz="2000" b="1" dirty="0">
              <a:latin typeface="Myriad Pro" panose="020B050303040302020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5221490"/>
              </p:ext>
            </p:extLst>
          </p:nvPr>
        </p:nvGraphicFramePr>
        <p:xfrm>
          <a:off x="4368703" y="3490796"/>
          <a:ext cx="1926675" cy="1148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3" name="PerkinElmer.ChemDrawJS.OleClipboard.DataObject.OleDataObject" r:id="rId10" imgW="1186891" imgH="707746" progId="ChemDrawJS">
                  <p:embed/>
                </p:oleObj>
              </mc:Choice>
              <mc:Fallback>
                <p:oleObj name="PerkinElmer.ChemDrawJS.OleClipboard.DataObject.OleDataObject" r:id="rId10" imgW="1186891" imgH="707746" progId="ChemDrawJS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368703" y="3490796"/>
                        <a:ext cx="1926675" cy="11487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Straight Arrow Connector 16"/>
          <p:cNvCxnSpPr/>
          <p:nvPr/>
        </p:nvCxnSpPr>
        <p:spPr>
          <a:xfrm flipV="1">
            <a:off x="2893807" y="4055633"/>
            <a:ext cx="1506071" cy="1075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039827" y="4066391"/>
            <a:ext cx="1417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Myriad Pro" panose="020B0503030403020204" charset="0"/>
              </a:rPr>
              <a:t>+2H</a:t>
            </a:r>
            <a:r>
              <a:rPr lang="en-US" sz="2800" b="1" baseline="30000" dirty="0">
                <a:latin typeface="Myriad Pro" panose="020B0503030403020204" charset="0"/>
              </a:rPr>
              <a:t>+</a:t>
            </a:r>
            <a:r>
              <a:rPr lang="en-US" sz="2800" b="1" dirty="0">
                <a:latin typeface="Myriad Pro" panose="020B0503030403020204" charset="0"/>
              </a:rPr>
              <a:t> +2e</a:t>
            </a:r>
            <a:r>
              <a:rPr lang="en-US" sz="2800" b="1" baseline="30000" dirty="0">
                <a:latin typeface="Myriad Pro" panose="020B0503030403020204" charset="0"/>
              </a:rPr>
              <a:t>-</a:t>
            </a:r>
            <a:endParaRPr lang="en-HK" sz="2800" b="1" dirty="0">
              <a:latin typeface="Myriad Pro" panose="020B050303040302020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886888" y="4055633"/>
            <a:ext cx="671492" cy="6024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cxnSp>
        <p:nvCxnSpPr>
          <p:cNvPr id="20" name="Straight Arrow Connector 19"/>
          <p:cNvCxnSpPr>
            <a:stCxn id="19" idx="3"/>
          </p:cNvCxnSpPr>
          <p:nvPr/>
        </p:nvCxnSpPr>
        <p:spPr>
          <a:xfrm flipH="1">
            <a:off x="2751536" y="4569837"/>
            <a:ext cx="4233690" cy="78198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8455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heme3">
  <a:themeElements>
    <a:clrScheme name="自訂 49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4D3805"/>
      </a:accent2>
      <a:accent3>
        <a:srgbClr val="CA5D06"/>
      </a:accent3>
      <a:accent4>
        <a:srgbClr val="C3986D"/>
      </a:accent4>
      <a:accent5>
        <a:srgbClr val="A19574"/>
      </a:accent5>
      <a:accent6>
        <a:srgbClr val="C17529"/>
      </a:accent6>
      <a:hlink>
        <a:srgbClr val="7B7153"/>
      </a:hlink>
      <a:folHlink>
        <a:srgbClr val="7B7153"/>
      </a:folHlink>
    </a:clrScheme>
    <a:fontScheme name="自訂 1">
      <a:majorFont>
        <a:latin typeface="Myriad Pro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3" id="{85B261A0-30D1-40A1-A17A-F61B7C8608C2}" vid="{3EE131C4-785A-4D72-A2F3-59645EB48B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24841</TotalTime>
  <Words>811</Words>
  <Application>Microsoft Office PowerPoint</Application>
  <PresentationFormat>Widescreen</PresentationFormat>
  <Paragraphs>166</Paragraphs>
  <Slides>17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Helvetica LT Std</vt:lpstr>
      <vt:lpstr>微軟正黑體</vt:lpstr>
      <vt:lpstr>Myriad Pro</vt:lpstr>
      <vt:lpstr>Arial</vt:lpstr>
      <vt:lpstr>Calibri</vt:lpstr>
      <vt:lpstr>Century Gothic</vt:lpstr>
      <vt:lpstr>Open Sans</vt:lpstr>
      <vt:lpstr>Theme3</vt:lpstr>
      <vt:lpstr>PerkinElmer.ChemDrawJS.OleClipboard.DataObject.OleDataObject</vt:lpstr>
      <vt:lpstr>Photos in a Coffee Can</vt:lpstr>
      <vt:lpstr>Learning Objectives</vt:lpstr>
      <vt:lpstr>First, Take a Photo!</vt:lpstr>
      <vt:lpstr>Start the Development!</vt:lpstr>
      <vt:lpstr>Start the Development!</vt:lpstr>
      <vt:lpstr>Film Development</vt:lpstr>
      <vt:lpstr>Film Development</vt:lpstr>
      <vt:lpstr>Film Development</vt:lpstr>
      <vt:lpstr>Film Development</vt:lpstr>
      <vt:lpstr>Film Development</vt:lpstr>
      <vt:lpstr>Film Development</vt:lpstr>
      <vt:lpstr>PowerPoint Presentation</vt:lpstr>
      <vt:lpstr>Start the Development!</vt:lpstr>
      <vt:lpstr>Start the Development!</vt:lpstr>
      <vt:lpstr>Start the Development!</vt:lpstr>
      <vt:lpstr>Start the Development!</vt:lpstr>
      <vt:lpstr>Show your photo!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Louise LUK Nga Ying</dc:creator>
  <cp:lastModifiedBy>Aneeta ANSAR</cp:lastModifiedBy>
  <cp:revision>266</cp:revision>
  <dcterms:created xsi:type="dcterms:W3CDTF">2021-10-11T09:26:07Z</dcterms:created>
  <dcterms:modified xsi:type="dcterms:W3CDTF">2024-04-26T03:04:26Z</dcterms:modified>
</cp:coreProperties>
</file>