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2.xml" ContentType="application/vnd.openxmlformats-officedocument.theme+xml"/>
  <Override PartName="/ppt/tags/tag7.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49"/>
  </p:notesMasterIdLst>
  <p:sldIdLst>
    <p:sldId id="365" r:id="rId2"/>
    <p:sldId id="366" r:id="rId3"/>
    <p:sldId id="260" r:id="rId4"/>
    <p:sldId id="321" r:id="rId5"/>
    <p:sldId id="322" r:id="rId6"/>
    <p:sldId id="323" r:id="rId7"/>
    <p:sldId id="324" r:id="rId8"/>
    <p:sldId id="325" r:id="rId9"/>
    <p:sldId id="328" r:id="rId10"/>
    <p:sldId id="364" r:id="rId11"/>
    <p:sldId id="326" r:id="rId12"/>
    <p:sldId id="327" r:id="rId13"/>
    <p:sldId id="329" r:id="rId14"/>
    <p:sldId id="330" r:id="rId15"/>
    <p:sldId id="331" r:id="rId16"/>
    <p:sldId id="332" r:id="rId17"/>
    <p:sldId id="333" r:id="rId18"/>
    <p:sldId id="335" r:id="rId19"/>
    <p:sldId id="336" r:id="rId20"/>
    <p:sldId id="337" r:id="rId21"/>
    <p:sldId id="338" r:id="rId22"/>
    <p:sldId id="339" r:id="rId23"/>
    <p:sldId id="334" r:id="rId24"/>
    <p:sldId id="340" r:id="rId25"/>
    <p:sldId id="341" r:id="rId26"/>
    <p:sldId id="342" r:id="rId27"/>
    <p:sldId id="343" r:id="rId28"/>
    <p:sldId id="344" r:id="rId29"/>
    <p:sldId id="345" r:id="rId30"/>
    <p:sldId id="347" r:id="rId31"/>
    <p:sldId id="348" r:id="rId32"/>
    <p:sldId id="349" r:id="rId33"/>
    <p:sldId id="350" r:id="rId34"/>
    <p:sldId id="353" r:id="rId35"/>
    <p:sldId id="351" r:id="rId36"/>
    <p:sldId id="352" r:id="rId37"/>
    <p:sldId id="354" r:id="rId38"/>
    <p:sldId id="355" r:id="rId39"/>
    <p:sldId id="356" r:id="rId40"/>
    <p:sldId id="357" r:id="rId41"/>
    <p:sldId id="358" r:id="rId42"/>
    <p:sldId id="359" r:id="rId43"/>
    <p:sldId id="360" r:id="rId44"/>
    <p:sldId id="361" r:id="rId45"/>
    <p:sldId id="363" r:id="rId46"/>
    <p:sldId id="362" r:id="rId47"/>
    <p:sldId id="368" r:id="rId48"/>
  </p:sldIdLst>
  <p:sldSz cx="12192000" cy="6858000"/>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0"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1" Type="http://schemas.openxmlformats.org/officeDocument/2006/relationships/image" Target="../media/image9.jpg"/></Relationships>
</file>

<file path=ppt/diagrams/_rels/data10.xml.rels><?xml version="1.0" encoding="UTF-8" standalone="yes"?>
<Relationships xmlns="http://schemas.openxmlformats.org/package/2006/relationships"><Relationship Id="rId1" Type="http://schemas.openxmlformats.org/officeDocument/2006/relationships/image" Target="../media/image9.jpg"/></Relationships>
</file>

<file path=ppt/diagrams/_rels/data2.xml.rels><?xml version="1.0" encoding="UTF-8" standalone="yes"?>
<Relationships xmlns="http://schemas.openxmlformats.org/package/2006/relationships"><Relationship Id="rId1" Type="http://schemas.openxmlformats.org/officeDocument/2006/relationships/image" Target="../media/image9.jpg"/></Relationships>
</file>

<file path=ppt/diagrams/_rels/data3.xml.rels><?xml version="1.0" encoding="UTF-8" standalone="yes"?>
<Relationships xmlns="http://schemas.openxmlformats.org/package/2006/relationships"><Relationship Id="rId1" Type="http://schemas.openxmlformats.org/officeDocument/2006/relationships/image" Target="../media/image9.jpg"/></Relationships>
</file>

<file path=ppt/diagrams/_rels/data4.xml.rels><?xml version="1.0" encoding="UTF-8" standalone="yes"?>
<Relationships xmlns="http://schemas.openxmlformats.org/package/2006/relationships"><Relationship Id="rId1" Type="http://schemas.openxmlformats.org/officeDocument/2006/relationships/image" Target="../media/image9.jpg"/></Relationships>
</file>

<file path=ppt/diagrams/_rels/data5.xml.rels><?xml version="1.0" encoding="UTF-8" standalone="yes"?>
<Relationships xmlns="http://schemas.openxmlformats.org/package/2006/relationships"><Relationship Id="rId1" Type="http://schemas.openxmlformats.org/officeDocument/2006/relationships/image" Target="../media/image9.jpg"/></Relationships>
</file>

<file path=ppt/diagrams/_rels/data6.xml.rels><?xml version="1.0" encoding="UTF-8" standalone="yes"?>
<Relationships xmlns="http://schemas.openxmlformats.org/package/2006/relationships"><Relationship Id="rId1" Type="http://schemas.openxmlformats.org/officeDocument/2006/relationships/image" Target="../media/image9.jpg"/></Relationships>
</file>

<file path=ppt/diagrams/_rels/data7.xml.rels><?xml version="1.0" encoding="UTF-8" standalone="yes"?>
<Relationships xmlns="http://schemas.openxmlformats.org/package/2006/relationships"><Relationship Id="rId1" Type="http://schemas.openxmlformats.org/officeDocument/2006/relationships/image" Target="../media/image9.jpg"/></Relationships>
</file>

<file path=ppt/diagrams/_rels/data8.xml.rels><?xml version="1.0" encoding="UTF-8" standalone="yes"?>
<Relationships xmlns="http://schemas.openxmlformats.org/package/2006/relationships"><Relationship Id="rId1" Type="http://schemas.openxmlformats.org/officeDocument/2006/relationships/image" Target="../media/image9.jpg"/></Relationships>
</file>

<file path=ppt/diagrams/_rels/data9.xml.rels><?xml version="1.0" encoding="UTF-8" standalone="yes"?>
<Relationships xmlns="http://schemas.openxmlformats.org/package/2006/relationships"><Relationship Id="rId1" Type="http://schemas.openxmlformats.org/officeDocument/2006/relationships/image" Target="../media/image9.jpg"/></Relationships>
</file>

<file path=ppt/diagrams/_rels/drawing1.xml.rels><?xml version="1.0" encoding="UTF-8" standalone="yes"?>
<Relationships xmlns="http://schemas.openxmlformats.org/package/2006/relationships"><Relationship Id="rId1" Type="http://schemas.openxmlformats.org/officeDocument/2006/relationships/image" Target="../media/image9.jpg"/></Relationships>
</file>

<file path=ppt/diagrams/_rels/drawing10.xml.rels><?xml version="1.0" encoding="UTF-8" standalone="yes"?>
<Relationships xmlns="http://schemas.openxmlformats.org/package/2006/relationships"><Relationship Id="rId1" Type="http://schemas.openxmlformats.org/officeDocument/2006/relationships/image" Target="../media/image9.jpg"/></Relationships>
</file>

<file path=ppt/diagrams/_rels/drawing2.xml.rels><?xml version="1.0" encoding="UTF-8" standalone="yes"?>
<Relationships xmlns="http://schemas.openxmlformats.org/package/2006/relationships"><Relationship Id="rId1" Type="http://schemas.openxmlformats.org/officeDocument/2006/relationships/image" Target="../media/image9.jpg"/></Relationships>
</file>

<file path=ppt/diagrams/_rels/drawing3.xml.rels><?xml version="1.0" encoding="UTF-8" standalone="yes"?>
<Relationships xmlns="http://schemas.openxmlformats.org/package/2006/relationships"><Relationship Id="rId1" Type="http://schemas.openxmlformats.org/officeDocument/2006/relationships/image" Target="../media/image9.jpg"/></Relationships>
</file>

<file path=ppt/diagrams/_rels/drawing4.xml.rels><?xml version="1.0" encoding="UTF-8" standalone="yes"?>
<Relationships xmlns="http://schemas.openxmlformats.org/package/2006/relationships"><Relationship Id="rId1" Type="http://schemas.openxmlformats.org/officeDocument/2006/relationships/image" Target="../media/image9.jpg"/></Relationships>
</file>

<file path=ppt/diagrams/_rels/drawing5.xml.rels><?xml version="1.0" encoding="UTF-8" standalone="yes"?>
<Relationships xmlns="http://schemas.openxmlformats.org/package/2006/relationships"><Relationship Id="rId1" Type="http://schemas.openxmlformats.org/officeDocument/2006/relationships/image" Target="../media/image9.jpg"/></Relationships>
</file>

<file path=ppt/diagrams/_rels/drawing6.xml.rels><?xml version="1.0" encoding="UTF-8" standalone="yes"?>
<Relationships xmlns="http://schemas.openxmlformats.org/package/2006/relationships"><Relationship Id="rId1" Type="http://schemas.openxmlformats.org/officeDocument/2006/relationships/image" Target="../media/image9.jpg"/></Relationships>
</file>

<file path=ppt/diagrams/_rels/drawing7.xml.rels><?xml version="1.0" encoding="UTF-8" standalone="yes"?>
<Relationships xmlns="http://schemas.openxmlformats.org/package/2006/relationships"><Relationship Id="rId1" Type="http://schemas.openxmlformats.org/officeDocument/2006/relationships/image" Target="../media/image9.jpg"/></Relationships>
</file>

<file path=ppt/diagrams/_rels/drawing8.xml.rels><?xml version="1.0" encoding="UTF-8" standalone="yes"?>
<Relationships xmlns="http://schemas.openxmlformats.org/package/2006/relationships"><Relationship Id="rId1" Type="http://schemas.openxmlformats.org/officeDocument/2006/relationships/image" Target="../media/image9.jpg"/></Relationships>
</file>

<file path=ppt/diagrams/_rels/drawing9.xml.rels><?xml version="1.0" encoding="UTF-8" standalone="yes"?>
<Relationships xmlns="http://schemas.openxmlformats.org/package/2006/relationships"><Relationship Id="rId1" Type="http://schemas.openxmlformats.org/officeDocument/2006/relationships/image" Target="../media/image9.jp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3D6DD9-F9A1-4876-812F-040618734D90}" type="doc">
      <dgm:prSet loTypeId="urn:microsoft.com/office/officeart/2005/8/layout/radial2" loCatId="relationship" qsTypeId="urn:microsoft.com/office/officeart/2005/8/quickstyle/simple1" qsCatId="simple" csTypeId="urn:microsoft.com/office/officeart/2005/8/colors/colorful4" csCatId="colorful" phldr="1"/>
      <dgm:spPr/>
      <dgm:t>
        <a:bodyPr/>
        <a:lstStyle/>
        <a:p>
          <a:endParaRPr lang="en-US"/>
        </a:p>
      </dgm:t>
    </dgm:pt>
    <dgm:pt modelId="{25C669F3-DBF4-48CD-9608-C1C40AAF2DD9}">
      <dgm:prSet custT="1"/>
      <dgm:spPr/>
      <dgm:t>
        <a:bodyPr/>
        <a:lstStyle/>
        <a:p>
          <a:pPr rtl="0"/>
          <a:r>
            <a:rPr lang="en-US" sz="1400" b="0" dirty="0">
              <a:latin typeface="Myriad Pro" panose="020B0503030403020204"/>
            </a:rPr>
            <a:t>The developing agent</a:t>
          </a:r>
        </a:p>
      </dgm:t>
    </dgm:pt>
    <dgm:pt modelId="{3272713B-80BF-4E3B-8325-B66528DC19E1}" type="parTrans" cxnId="{CF076865-1FE9-48F7-8EC8-ACDF3E9BEBE5}">
      <dgm:prSet/>
      <dgm:spPr/>
      <dgm:t>
        <a:bodyPr/>
        <a:lstStyle/>
        <a:p>
          <a:endParaRPr lang="en-US" sz="1400" b="0">
            <a:latin typeface="Myriad Pro" panose="020B0503030403020204"/>
          </a:endParaRPr>
        </a:p>
      </dgm:t>
    </dgm:pt>
    <dgm:pt modelId="{E1506691-6F00-466A-ACAF-9E1BD9191A11}" type="sibTrans" cxnId="{CF076865-1FE9-48F7-8EC8-ACDF3E9BEBE5}">
      <dgm:prSet/>
      <dgm:spPr/>
      <dgm:t>
        <a:bodyPr/>
        <a:lstStyle/>
        <a:p>
          <a:endParaRPr lang="en-US" sz="1400" b="0">
            <a:latin typeface="Myriad Pro" panose="020B0503030403020204"/>
          </a:endParaRPr>
        </a:p>
      </dgm:t>
    </dgm:pt>
    <dgm:pt modelId="{764A0FFF-3646-453F-81AF-08E528B5F545}">
      <dgm:prSet custT="1"/>
      <dgm:spPr/>
      <dgm:t>
        <a:bodyPr/>
        <a:lstStyle/>
        <a:p>
          <a:pPr rtl="0"/>
          <a:r>
            <a:rPr lang="en-US" sz="1400" b="0">
              <a:latin typeface="Myriad Pro" panose="020B0503030403020204"/>
            </a:rPr>
            <a:t>The accelerator</a:t>
          </a:r>
        </a:p>
      </dgm:t>
    </dgm:pt>
    <dgm:pt modelId="{C3664C94-27DA-4AB1-931C-A19B096B2077}" type="parTrans" cxnId="{244A79A4-59EE-4052-AE49-0FB9D945178A}">
      <dgm:prSet/>
      <dgm:spPr/>
      <dgm:t>
        <a:bodyPr/>
        <a:lstStyle/>
        <a:p>
          <a:endParaRPr lang="en-US" sz="1400" b="0">
            <a:latin typeface="Myriad Pro" panose="020B0503030403020204"/>
          </a:endParaRPr>
        </a:p>
      </dgm:t>
    </dgm:pt>
    <dgm:pt modelId="{1C38E8E6-9D55-453B-8F4F-18CD4D91E371}" type="sibTrans" cxnId="{244A79A4-59EE-4052-AE49-0FB9D945178A}">
      <dgm:prSet/>
      <dgm:spPr/>
      <dgm:t>
        <a:bodyPr/>
        <a:lstStyle/>
        <a:p>
          <a:endParaRPr lang="en-US" sz="1400" b="0">
            <a:latin typeface="Myriad Pro" panose="020B0503030403020204"/>
          </a:endParaRPr>
        </a:p>
      </dgm:t>
    </dgm:pt>
    <dgm:pt modelId="{B4025F9E-3F33-438F-9ADB-AD861502FC08}">
      <dgm:prSet custT="1"/>
      <dgm:spPr/>
      <dgm:t>
        <a:bodyPr/>
        <a:lstStyle/>
        <a:p>
          <a:pPr rtl="0"/>
          <a:r>
            <a:rPr lang="en-US" sz="1400" b="0">
              <a:latin typeface="Myriad Pro" panose="020B0503030403020204"/>
            </a:rPr>
            <a:t>The restrainer</a:t>
          </a:r>
        </a:p>
      </dgm:t>
    </dgm:pt>
    <dgm:pt modelId="{AE57C3D9-37F1-4A3E-8E47-84F0AFB38D48}" type="parTrans" cxnId="{94CD0952-3934-4B6D-A5D6-F423D8E8F0D3}">
      <dgm:prSet/>
      <dgm:spPr/>
      <dgm:t>
        <a:bodyPr/>
        <a:lstStyle/>
        <a:p>
          <a:endParaRPr lang="en-US" sz="1400" b="0">
            <a:latin typeface="Myriad Pro" panose="020B0503030403020204"/>
          </a:endParaRPr>
        </a:p>
      </dgm:t>
    </dgm:pt>
    <dgm:pt modelId="{7B5C41C9-CB98-43FD-A185-F109FF090EA6}" type="sibTrans" cxnId="{94CD0952-3934-4B6D-A5D6-F423D8E8F0D3}">
      <dgm:prSet/>
      <dgm:spPr/>
      <dgm:t>
        <a:bodyPr/>
        <a:lstStyle/>
        <a:p>
          <a:endParaRPr lang="en-US" sz="1400" b="0">
            <a:latin typeface="Myriad Pro" panose="020B0503030403020204"/>
          </a:endParaRPr>
        </a:p>
      </dgm:t>
    </dgm:pt>
    <dgm:pt modelId="{8BD578D2-D27B-4EA5-960C-97C72C1B9123}">
      <dgm:prSet custT="1"/>
      <dgm:spPr/>
      <dgm:t>
        <a:bodyPr/>
        <a:lstStyle/>
        <a:p>
          <a:pPr rtl="0"/>
          <a:r>
            <a:rPr lang="en-US" sz="1400" b="0" dirty="0">
              <a:latin typeface="Myriad Pro" panose="020B0503030403020204"/>
            </a:rPr>
            <a:t>The fixer</a:t>
          </a:r>
        </a:p>
      </dgm:t>
    </dgm:pt>
    <dgm:pt modelId="{F0E89849-8B0B-4CC5-BA17-D123E46E2790}" type="parTrans" cxnId="{F12B12CF-47CD-461E-9A56-07946718D2F7}">
      <dgm:prSet/>
      <dgm:spPr/>
      <dgm:t>
        <a:bodyPr/>
        <a:lstStyle/>
        <a:p>
          <a:endParaRPr lang="en-US" sz="1400" b="0">
            <a:latin typeface="Myriad Pro" panose="020B0503030403020204"/>
          </a:endParaRPr>
        </a:p>
      </dgm:t>
    </dgm:pt>
    <dgm:pt modelId="{8545031E-50E9-405F-855F-09DBDEBC2BE4}" type="sibTrans" cxnId="{F12B12CF-47CD-461E-9A56-07946718D2F7}">
      <dgm:prSet/>
      <dgm:spPr/>
      <dgm:t>
        <a:bodyPr/>
        <a:lstStyle/>
        <a:p>
          <a:endParaRPr lang="en-US" sz="1400" b="0">
            <a:latin typeface="Myriad Pro" panose="020B0503030403020204"/>
          </a:endParaRPr>
        </a:p>
      </dgm:t>
    </dgm:pt>
    <dgm:pt modelId="{8ED777B4-56C0-407B-AA81-6366F5B640CE}" type="pres">
      <dgm:prSet presAssocID="{D93D6DD9-F9A1-4876-812F-040618734D90}" presName="composite" presStyleCnt="0">
        <dgm:presLayoutVars>
          <dgm:chMax val="5"/>
          <dgm:dir/>
          <dgm:animLvl val="ctr"/>
          <dgm:resizeHandles val="exact"/>
        </dgm:presLayoutVars>
      </dgm:prSet>
      <dgm:spPr/>
    </dgm:pt>
    <dgm:pt modelId="{BEDBEF9D-4911-4264-A749-8F5B41E24FD6}" type="pres">
      <dgm:prSet presAssocID="{D93D6DD9-F9A1-4876-812F-040618734D90}" presName="cycle" presStyleCnt="0"/>
      <dgm:spPr/>
    </dgm:pt>
    <dgm:pt modelId="{795A26C3-DD00-4F6A-AA20-49DAE7FA4281}" type="pres">
      <dgm:prSet presAssocID="{D93D6DD9-F9A1-4876-812F-040618734D90}" presName="centerShape" presStyleCnt="0"/>
      <dgm:spPr/>
    </dgm:pt>
    <dgm:pt modelId="{F6EEF072-2AFF-4CF0-B552-6CD9989D3D21}" type="pres">
      <dgm:prSet presAssocID="{D93D6DD9-F9A1-4876-812F-040618734D90}" presName="connSite" presStyleLbl="node1" presStyleIdx="0" presStyleCnt="5"/>
      <dgm:spPr/>
    </dgm:pt>
    <dgm:pt modelId="{C8673BE7-B3FC-4BF4-98FA-2006C5CEF4B1}" type="pres">
      <dgm:prSet presAssocID="{D93D6DD9-F9A1-4876-812F-040618734D90}" presName="visible" presStyleLbl="nod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dgm:spPr>
    </dgm:pt>
    <dgm:pt modelId="{BF4C67D7-3964-4BAF-B788-89CA914F9F77}" type="pres">
      <dgm:prSet presAssocID="{3272713B-80BF-4E3B-8325-B66528DC19E1}" presName="Name25" presStyleLbl="parChTrans1D1" presStyleIdx="0" presStyleCnt="4"/>
      <dgm:spPr/>
    </dgm:pt>
    <dgm:pt modelId="{37092F29-5215-497B-87D1-9F38423E7A8E}" type="pres">
      <dgm:prSet presAssocID="{25C669F3-DBF4-48CD-9608-C1C40AAF2DD9}" presName="node" presStyleCnt="0"/>
      <dgm:spPr/>
    </dgm:pt>
    <dgm:pt modelId="{ACBCD5CC-6F7E-4370-AB62-BC12E10253A7}" type="pres">
      <dgm:prSet presAssocID="{25C669F3-DBF4-48CD-9608-C1C40AAF2DD9}" presName="parentNode" presStyleLbl="node1" presStyleIdx="1" presStyleCnt="5">
        <dgm:presLayoutVars>
          <dgm:chMax val="1"/>
          <dgm:bulletEnabled val="1"/>
        </dgm:presLayoutVars>
      </dgm:prSet>
      <dgm:spPr/>
    </dgm:pt>
    <dgm:pt modelId="{DA87E274-2D58-4F34-AC95-CB198013F8BB}" type="pres">
      <dgm:prSet presAssocID="{25C669F3-DBF4-48CD-9608-C1C40AAF2DD9}" presName="childNode" presStyleLbl="revTx" presStyleIdx="0" presStyleCnt="0">
        <dgm:presLayoutVars>
          <dgm:bulletEnabled val="1"/>
        </dgm:presLayoutVars>
      </dgm:prSet>
      <dgm:spPr/>
    </dgm:pt>
    <dgm:pt modelId="{0F0D5860-7369-4CCC-8105-2D972C1B66B7}" type="pres">
      <dgm:prSet presAssocID="{C3664C94-27DA-4AB1-931C-A19B096B2077}" presName="Name25" presStyleLbl="parChTrans1D1" presStyleIdx="1" presStyleCnt="4"/>
      <dgm:spPr/>
    </dgm:pt>
    <dgm:pt modelId="{328374A9-3B3D-4A36-B3C6-FF795DF84521}" type="pres">
      <dgm:prSet presAssocID="{764A0FFF-3646-453F-81AF-08E528B5F545}" presName="node" presStyleCnt="0"/>
      <dgm:spPr/>
    </dgm:pt>
    <dgm:pt modelId="{8EC90A8F-E104-417F-8CDE-40D3A0575B79}" type="pres">
      <dgm:prSet presAssocID="{764A0FFF-3646-453F-81AF-08E528B5F545}" presName="parentNode" presStyleLbl="node1" presStyleIdx="2" presStyleCnt="5">
        <dgm:presLayoutVars>
          <dgm:chMax val="1"/>
          <dgm:bulletEnabled val="1"/>
        </dgm:presLayoutVars>
      </dgm:prSet>
      <dgm:spPr/>
    </dgm:pt>
    <dgm:pt modelId="{F5021589-FAB4-44CB-BBCD-BD803CA14F33}" type="pres">
      <dgm:prSet presAssocID="{764A0FFF-3646-453F-81AF-08E528B5F545}" presName="childNode" presStyleLbl="revTx" presStyleIdx="0" presStyleCnt="0">
        <dgm:presLayoutVars>
          <dgm:bulletEnabled val="1"/>
        </dgm:presLayoutVars>
      </dgm:prSet>
      <dgm:spPr/>
    </dgm:pt>
    <dgm:pt modelId="{8F874BBF-5C79-40DE-856A-3A81197882DD}" type="pres">
      <dgm:prSet presAssocID="{AE57C3D9-37F1-4A3E-8E47-84F0AFB38D48}" presName="Name25" presStyleLbl="parChTrans1D1" presStyleIdx="2" presStyleCnt="4"/>
      <dgm:spPr/>
    </dgm:pt>
    <dgm:pt modelId="{F1A25F9B-AC06-44A1-8BBE-4E2FAD70B61C}" type="pres">
      <dgm:prSet presAssocID="{B4025F9E-3F33-438F-9ADB-AD861502FC08}" presName="node" presStyleCnt="0"/>
      <dgm:spPr/>
    </dgm:pt>
    <dgm:pt modelId="{C389E98E-A111-41A2-9AF6-FC429F3CBE84}" type="pres">
      <dgm:prSet presAssocID="{B4025F9E-3F33-438F-9ADB-AD861502FC08}" presName="parentNode" presStyleLbl="node1" presStyleIdx="3" presStyleCnt="5">
        <dgm:presLayoutVars>
          <dgm:chMax val="1"/>
          <dgm:bulletEnabled val="1"/>
        </dgm:presLayoutVars>
      </dgm:prSet>
      <dgm:spPr/>
    </dgm:pt>
    <dgm:pt modelId="{ABFE0357-3802-4DB4-ACC6-63C77C6ADBC7}" type="pres">
      <dgm:prSet presAssocID="{B4025F9E-3F33-438F-9ADB-AD861502FC08}" presName="childNode" presStyleLbl="revTx" presStyleIdx="0" presStyleCnt="0">
        <dgm:presLayoutVars>
          <dgm:bulletEnabled val="1"/>
        </dgm:presLayoutVars>
      </dgm:prSet>
      <dgm:spPr/>
    </dgm:pt>
    <dgm:pt modelId="{2830053F-72D9-49BB-9998-ACE46E2134A5}" type="pres">
      <dgm:prSet presAssocID="{F0E89849-8B0B-4CC5-BA17-D123E46E2790}" presName="Name25" presStyleLbl="parChTrans1D1" presStyleIdx="3" presStyleCnt="4"/>
      <dgm:spPr/>
    </dgm:pt>
    <dgm:pt modelId="{57A0EBD2-E634-4B77-8523-C8D693537313}" type="pres">
      <dgm:prSet presAssocID="{8BD578D2-D27B-4EA5-960C-97C72C1B9123}" presName="node" presStyleCnt="0"/>
      <dgm:spPr/>
    </dgm:pt>
    <dgm:pt modelId="{161ADB37-518C-4E8C-A982-959115A6B7F7}" type="pres">
      <dgm:prSet presAssocID="{8BD578D2-D27B-4EA5-960C-97C72C1B9123}" presName="parentNode" presStyleLbl="node1" presStyleIdx="4" presStyleCnt="5">
        <dgm:presLayoutVars>
          <dgm:chMax val="1"/>
          <dgm:bulletEnabled val="1"/>
        </dgm:presLayoutVars>
      </dgm:prSet>
      <dgm:spPr/>
    </dgm:pt>
    <dgm:pt modelId="{0C90F24D-A8CC-4C14-BA55-1361FFB7DE1A}" type="pres">
      <dgm:prSet presAssocID="{8BD578D2-D27B-4EA5-960C-97C72C1B9123}" presName="childNode" presStyleLbl="revTx" presStyleIdx="0" presStyleCnt="0">
        <dgm:presLayoutVars>
          <dgm:bulletEnabled val="1"/>
        </dgm:presLayoutVars>
      </dgm:prSet>
      <dgm:spPr/>
    </dgm:pt>
  </dgm:ptLst>
  <dgm:cxnLst>
    <dgm:cxn modelId="{3D8D6A30-7AFB-4553-80EC-762B189775D5}" type="presOf" srcId="{B4025F9E-3F33-438F-9ADB-AD861502FC08}" destId="{C389E98E-A111-41A2-9AF6-FC429F3CBE84}" srcOrd="0" destOrd="0" presId="urn:microsoft.com/office/officeart/2005/8/layout/radial2"/>
    <dgm:cxn modelId="{C7662B3C-4D71-4734-8128-7218DDB9C6F3}" type="presOf" srcId="{D93D6DD9-F9A1-4876-812F-040618734D90}" destId="{8ED777B4-56C0-407B-AA81-6366F5B640CE}" srcOrd="0" destOrd="0" presId="urn:microsoft.com/office/officeart/2005/8/layout/radial2"/>
    <dgm:cxn modelId="{CF076865-1FE9-48F7-8EC8-ACDF3E9BEBE5}" srcId="{D93D6DD9-F9A1-4876-812F-040618734D90}" destId="{25C669F3-DBF4-48CD-9608-C1C40AAF2DD9}" srcOrd="0" destOrd="0" parTransId="{3272713B-80BF-4E3B-8325-B66528DC19E1}" sibTransId="{E1506691-6F00-466A-ACAF-9E1BD9191A11}"/>
    <dgm:cxn modelId="{94CD0952-3934-4B6D-A5D6-F423D8E8F0D3}" srcId="{D93D6DD9-F9A1-4876-812F-040618734D90}" destId="{B4025F9E-3F33-438F-9ADB-AD861502FC08}" srcOrd="2" destOrd="0" parTransId="{AE57C3D9-37F1-4A3E-8E47-84F0AFB38D48}" sibTransId="{7B5C41C9-CB98-43FD-A185-F109FF090EA6}"/>
    <dgm:cxn modelId="{0909B59B-684D-428D-B47D-F219E92BFE48}" type="presOf" srcId="{C3664C94-27DA-4AB1-931C-A19B096B2077}" destId="{0F0D5860-7369-4CCC-8105-2D972C1B66B7}" srcOrd="0" destOrd="0" presId="urn:microsoft.com/office/officeart/2005/8/layout/radial2"/>
    <dgm:cxn modelId="{244A79A4-59EE-4052-AE49-0FB9D945178A}" srcId="{D93D6DD9-F9A1-4876-812F-040618734D90}" destId="{764A0FFF-3646-453F-81AF-08E528B5F545}" srcOrd="1" destOrd="0" parTransId="{C3664C94-27DA-4AB1-931C-A19B096B2077}" sibTransId="{1C38E8E6-9D55-453B-8F4F-18CD4D91E371}"/>
    <dgm:cxn modelId="{23E5EBA6-5A96-484D-9EBD-56461A8BA8E8}" type="presOf" srcId="{8BD578D2-D27B-4EA5-960C-97C72C1B9123}" destId="{161ADB37-518C-4E8C-A982-959115A6B7F7}" srcOrd="0" destOrd="0" presId="urn:microsoft.com/office/officeart/2005/8/layout/radial2"/>
    <dgm:cxn modelId="{7F027CAA-5D03-4C58-AD9B-C54041AEF645}" type="presOf" srcId="{AE57C3D9-37F1-4A3E-8E47-84F0AFB38D48}" destId="{8F874BBF-5C79-40DE-856A-3A81197882DD}" srcOrd="0" destOrd="0" presId="urn:microsoft.com/office/officeart/2005/8/layout/radial2"/>
    <dgm:cxn modelId="{F12B12CF-47CD-461E-9A56-07946718D2F7}" srcId="{D93D6DD9-F9A1-4876-812F-040618734D90}" destId="{8BD578D2-D27B-4EA5-960C-97C72C1B9123}" srcOrd="3" destOrd="0" parTransId="{F0E89849-8B0B-4CC5-BA17-D123E46E2790}" sibTransId="{8545031E-50E9-405F-855F-09DBDEBC2BE4}"/>
    <dgm:cxn modelId="{67871FD4-E6B7-4449-83A7-AE607637906E}" type="presOf" srcId="{25C669F3-DBF4-48CD-9608-C1C40AAF2DD9}" destId="{ACBCD5CC-6F7E-4370-AB62-BC12E10253A7}" srcOrd="0" destOrd="0" presId="urn:microsoft.com/office/officeart/2005/8/layout/radial2"/>
    <dgm:cxn modelId="{880B1FD5-419F-4C84-9294-3D123BF88B27}" type="presOf" srcId="{764A0FFF-3646-453F-81AF-08E528B5F545}" destId="{8EC90A8F-E104-417F-8CDE-40D3A0575B79}" srcOrd="0" destOrd="0" presId="urn:microsoft.com/office/officeart/2005/8/layout/radial2"/>
    <dgm:cxn modelId="{C355BDD7-9701-4178-8E3D-324A4B702EBC}" type="presOf" srcId="{3272713B-80BF-4E3B-8325-B66528DC19E1}" destId="{BF4C67D7-3964-4BAF-B788-89CA914F9F77}" srcOrd="0" destOrd="0" presId="urn:microsoft.com/office/officeart/2005/8/layout/radial2"/>
    <dgm:cxn modelId="{BB7040FC-9F09-4365-89B7-87FEA403FD0B}" type="presOf" srcId="{F0E89849-8B0B-4CC5-BA17-D123E46E2790}" destId="{2830053F-72D9-49BB-9998-ACE46E2134A5}" srcOrd="0" destOrd="0" presId="urn:microsoft.com/office/officeart/2005/8/layout/radial2"/>
    <dgm:cxn modelId="{2821FFA9-CD27-4A44-ADA1-2A465A8C1502}" type="presParOf" srcId="{8ED777B4-56C0-407B-AA81-6366F5B640CE}" destId="{BEDBEF9D-4911-4264-A749-8F5B41E24FD6}" srcOrd="0" destOrd="0" presId="urn:microsoft.com/office/officeart/2005/8/layout/radial2"/>
    <dgm:cxn modelId="{B49DB674-D49D-4445-BB9D-8E0A8EB88259}" type="presParOf" srcId="{BEDBEF9D-4911-4264-A749-8F5B41E24FD6}" destId="{795A26C3-DD00-4F6A-AA20-49DAE7FA4281}" srcOrd="0" destOrd="0" presId="urn:microsoft.com/office/officeart/2005/8/layout/radial2"/>
    <dgm:cxn modelId="{88B8547C-71B0-4632-98B5-72C52799F5AB}" type="presParOf" srcId="{795A26C3-DD00-4F6A-AA20-49DAE7FA4281}" destId="{F6EEF072-2AFF-4CF0-B552-6CD9989D3D21}" srcOrd="0" destOrd="0" presId="urn:microsoft.com/office/officeart/2005/8/layout/radial2"/>
    <dgm:cxn modelId="{36741116-CEF4-422C-B0CB-00B23FEBF0E8}" type="presParOf" srcId="{795A26C3-DD00-4F6A-AA20-49DAE7FA4281}" destId="{C8673BE7-B3FC-4BF4-98FA-2006C5CEF4B1}" srcOrd="1" destOrd="0" presId="urn:microsoft.com/office/officeart/2005/8/layout/radial2"/>
    <dgm:cxn modelId="{7BE81BC7-AB5C-4EDC-A5B3-27E32F7CB9AB}" type="presParOf" srcId="{BEDBEF9D-4911-4264-A749-8F5B41E24FD6}" destId="{BF4C67D7-3964-4BAF-B788-89CA914F9F77}" srcOrd="1" destOrd="0" presId="urn:microsoft.com/office/officeart/2005/8/layout/radial2"/>
    <dgm:cxn modelId="{7973EAE6-9C58-4DD5-9B4F-B5CC98738BE1}" type="presParOf" srcId="{BEDBEF9D-4911-4264-A749-8F5B41E24FD6}" destId="{37092F29-5215-497B-87D1-9F38423E7A8E}" srcOrd="2" destOrd="0" presId="urn:microsoft.com/office/officeart/2005/8/layout/radial2"/>
    <dgm:cxn modelId="{FEEB682F-A86A-409A-AA66-E1C1D5F0B1D4}" type="presParOf" srcId="{37092F29-5215-497B-87D1-9F38423E7A8E}" destId="{ACBCD5CC-6F7E-4370-AB62-BC12E10253A7}" srcOrd="0" destOrd="0" presId="urn:microsoft.com/office/officeart/2005/8/layout/radial2"/>
    <dgm:cxn modelId="{2F0E3775-E797-46C5-85A9-D39C8B2F0A53}" type="presParOf" srcId="{37092F29-5215-497B-87D1-9F38423E7A8E}" destId="{DA87E274-2D58-4F34-AC95-CB198013F8BB}" srcOrd="1" destOrd="0" presId="urn:microsoft.com/office/officeart/2005/8/layout/radial2"/>
    <dgm:cxn modelId="{9A22E079-51AA-41FB-9589-613BBA8A7418}" type="presParOf" srcId="{BEDBEF9D-4911-4264-A749-8F5B41E24FD6}" destId="{0F0D5860-7369-4CCC-8105-2D972C1B66B7}" srcOrd="3" destOrd="0" presId="urn:microsoft.com/office/officeart/2005/8/layout/radial2"/>
    <dgm:cxn modelId="{7DBFA2CD-FEDE-414A-B13E-EA2C57895B3D}" type="presParOf" srcId="{BEDBEF9D-4911-4264-A749-8F5B41E24FD6}" destId="{328374A9-3B3D-4A36-B3C6-FF795DF84521}" srcOrd="4" destOrd="0" presId="urn:microsoft.com/office/officeart/2005/8/layout/radial2"/>
    <dgm:cxn modelId="{8A79E1A0-8D0D-42B3-A96D-7B104A111D5B}" type="presParOf" srcId="{328374A9-3B3D-4A36-B3C6-FF795DF84521}" destId="{8EC90A8F-E104-417F-8CDE-40D3A0575B79}" srcOrd="0" destOrd="0" presId="urn:microsoft.com/office/officeart/2005/8/layout/radial2"/>
    <dgm:cxn modelId="{CD8815F8-277D-46A5-A63E-D17BED6DDE85}" type="presParOf" srcId="{328374A9-3B3D-4A36-B3C6-FF795DF84521}" destId="{F5021589-FAB4-44CB-BBCD-BD803CA14F33}" srcOrd="1" destOrd="0" presId="urn:microsoft.com/office/officeart/2005/8/layout/radial2"/>
    <dgm:cxn modelId="{76CE273B-EE3A-4F65-BCC9-BBA267CCA4EB}" type="presParOf" srcId="{BEDBEF9D-4911-4264-A749-8F5B41E24FD6}" destId="{8F874BBF-5C79-40DE-856A-3A81197882DD}" srcOrd="5" destOrd="0" presId="urn:microsoft.com/office/officeart/2005/8/layout/radial2"/>
    <dgm:cxn modelId="{8E1BCA38-43B9-4B12-B6E6-073B5DA70E97}" type="presParOf" srcId="{BEDBEF9D-4911-4264-A749-8F5B41E24FD6}" destId="{F1A25F9B-AC06-44A1-8BBE-4E2FAD70B61C}" srcOrd="6" destOrd="0" presId="urn:microsoft.com/office/officeart/2005/8/layout/radial2"/>
    <dgm:cxn modelId="{661AB2DC-6F2D-4FF7-A17F-FF2290613591}" type="presParOf" srcId="{F1A25F9B-AC06-44A1-8BBE-4E2FAD70B61C}" destId="{C389E98E-A111-41A2-9AF6-FC429F3CBE84}" srcOrd="0" destOrd="0" presId="urn:microsoft.com/office/officeart/2005/8/layout/radial2"/>
    <dgm:cxn modelId="{73CB36F6-8D9B-4BDD-9B63-9459D7CD708B}" type="presParOf" srcId="{F1A25F9B-AC06-44A1-8BBE-4E2FAD70B61C}" destId="{ABFE0357-3802-4DB4-ACC6-63C77C6ADBC7}" srcOrd="1" destOrd="0" presId="urn:microsoft.com/office/officeart/2005/8/layout/radial2"/>
    <dgm:cxn modelId="{7D1C33D6-4CBE-47FD-9267-3F6DE3471A25}" type="presParOf" srcId="{BEDBEF9D-4911-4264-A749-8F5B41E24FD6}" destId="{2830053F-72D9-49BB-9998-ACE46E2134A5}" srcOrd="7" destOrd="0" presId="urn:microsoft.com/office/officeart/2005/8/layout/radial2"/>
    <dgm:cxn modelId="{E352085D-5630-4475-9092-A9FC1AD97FEB}" type="presParOf" srcId="{BEDBEF9D-4911-4264-A749-8F5B41E24FD6}" destId="{57A0EBD2-E634-4B77-8523-C8D693537313}" srcOrd="8" destOrd="0" presId="urn:microsoft.com/office/officeart/2005/8/layout/radial2"/>
    <dgm:cxn modelId="{8146864C-DE5F-4227-941E-F49E1F7130F3}" type="presParOf" srcId="{57A0EBD2-E634-4B77-8523-C8D693537313}" destId="{161ADB37-518C-4E8C-A982-959115A6B7F7}" srcOrd="0" destOrd="0" presId="urn:microsoft.com/office/officeart/2005/8/layout/radial2"/>
    <dgm:cxn modelId="{1C2A9A49-B4C9-4FC3-A1EB-54A69CCB596D}" type="presParOf" srcId="{57A0EBD2-E634-4B77-8523-C8D693537313}" destId="{0C90F24D-A8CC-4C14-BA55-1361FFB7DE1A}"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93D6DD9-F9A1-4876-812F-040618734D90}" type="doc">
      <dgm:prSet loTypeId="urn:microsoft.com/office/officeart/2005/8/layout/radial2" loCatId="relationship" qsTypeId="urn:microsoft.com/office/officeart/2005/8/quickstyle/simple1" qsCatId="simple" csTypeId="urn:microsoft.com/office/officeart/2005/8/colors/colorful4" csCatId="colorful" phldr="1"/>
      <dgm:spPr/>
      <dgm:t>
        <a:bodyPr/>
        <a:lstStyle/>
        <a:p>
          <a:endParaRPr lang="en-US"/>
        </a:p>
      </dgm:t>
    </dgm:pt>
    <dgm:pt modelId="{25C669F3-DBF4-48CD-9608-C1C40AAF2DD9}">
      <dgm:prSet custT="1"/>
      <dgm:spPr>
        <a:solidFill>
          <a:schemeClr val="bg1">
            <a:lumMod val="75000"/>
          </a:schemeClr>
        </a:solidFill>
      </dgm:spPr>
      <dgm:t>
        <a:bodyPr/>
        <a:lstStyle/>
        <a:p>
          <a:pPr rtl="0"/>
          <a:r>
            <a:rPr lang="en-US" sz="1500" b="0" dirty="0">
              <a:latin typeface="Myriad Pro" panose="020B0503030403020204"/>
            </a:rPr>
            <a:t>The developing agent</a:t>
          </a:r>
        </a:p>
      </dgm:t>
    </dgm:pt>
    <dgm:pt modelId="{3272713B-80BF-4E3B-8325-B66528DC19E1}" type="parTrans" cxnId="{CF076865-1FE9-48F7-8EC8-ACDF3E9BEBE5}">
      <dgm:prSet/>
      <dgm:spPr/>
      <dgm:t>
        <a:bodyPr/>
        <a:lstStyle/>
        <a:p>
          <a:endParaRPr lang="en-US" sz="1500" b="0">
            <a:latin typeface="Myriad Pro" panose="020B0503030403020204"/>
          </a:endParaRPr>
        </a:p>
      </dgm:t>
    </dgm:pt>
    <dgm:pt modelId="{E1506691-6F00-466A-ACAF-9E1BD9191A11}" type="sibTrans" cxnId="{CF076865-1FE9-48F7-8EC8-ACDF3E9BEBE5}">
      <dgm:prSet/>
      <dgm:spPr/>
      <dgm:t>
        <a:bodyPr/>
        <a:lstStyle/>
        <a:p>
          <a:endParaRPr lang="en-US" sz="1500" b="0">
            <a:latin typeface="Myriad Pro" panose="020B0503030403020204"/>
          </a:endParaRPr>
        </a:p>
      </dgm:t>
    </dgm:pt>
    <dgm:pt modelId="{764A0FFF-3646-453F-81AF-08E528B5F545}">
      <dgm:prSet custT="1"/>
      <dgm:spPr>
        <a:solidFill>
          <a:schemeClr val="bg1">
            <a:lumMod val="75000"/>
          </a:schemeClr>
        </a:solidFill>
      </dgm:spPr>
      <dgm:t>
        <a:bodyPr/>
        <a:lstStyle/>
        <a:p>
          <a:pPr rtl="0"/>
          <a:r>
            <a:rPr lang="en-US" sz="1500" b="0">
              <a:latin typeface="Myriad Pro" panose="020B0503030403020204"/>
            </a:rPr>
            <a:t>The accelerator</a:t>
          </a:r>
        </a:p>
      </dgm:t>
    </dgm:pt>
    <dgm:pt modelId="{C3664C94-27DA-4AB1-931C-A19B096B2077}" type="parTrans" cxnId="{244A79A4-59EE-4052-AE49-0FB9D945178A}">
      <dgm:prSet/>
      <dgm:spPr/>
      <dgm:t>
        <a:bodyPr/>
        <a:lstStyle/>
        <a:p>
          <a:endParaRPr lang="en-US" sz="1500" b="0">
            <a:latin typeface="Myriad Pro" panose="020B0503030403020204"/>
          </a:endParaRPr>
        </a:p>
      </dgm:t>
    </dgm:pt>
    <dgm:pt modelId="{1C38E8E6-9D55-453B-8F4F-18CD4D91E371}" type="sibTrans" cxnId="{244A79A4-59EE-4052-AE49-0FB9D945178A}">
      <dgm:prSet/>
      <dgm:spPr/>
      <dgm:t>
        <a:bodyPr/>
        <a:lstStyle/>
        <a:p>
          <a:endParaRPr lang="en-US" sz="1500" b="0">
            <a:latin typeface="Myriad Pro" panose="020B0503030403020204"/>
          </a:endParaRPr>
        </a:p>
      </dgm:t>
    </dgm:pt>
    <dgm:pt modelId="{B4025F9E-3F33-438F-9ADB-AD861502FC08}">
      <dgm:prSet custT="1"/>
      <dgm:spPr>
        <a:solidFill>
          <a:schemeClr val="bg1">
            <a:lumMod val="75000"/>
          </a:schemeClr>
        </a:solidFill>
      </dgm:spPr>
      <dgm:t>
        <a:bodyPr/>
        <a:lstStyle/>
        <a:p>
          <a:pPr rtl="0"/>
          <a:r>
            <a:rPr lang="en-US" sz="1500" b="0">
              <a:latin typeface="Myriad Pro" panose="020B0503030403020204"/>
            </a:rPr>
            <a:t>The restrainer</a:t>
          </a:r>
        </a:p>
      </dgm:t>
    </dgm:pt>
    <dgm:pt modelId="{AE57C3D9-37F1-4A3E-8E47-84F0AFB38D48}" type="parTrans" cxnId="{94CD0952-3934-4B6D-A5D6-F423D8E8F0D3}">
      <dgm:prSet/>
      <dgm:spPr/>
      <dgm:t>
        <a:bodyPr/>
        <a:lstStyle/>
        <a:p>
          <a:endParaRPr lang="en-US" sz="1500" b="0">
            <a:latin typeface="Myriad Pro" panose="020B0503030403020204"/>
          </a:endParaRPr>
        </a:p>
      </dgm:t>
    </dgm:pt>
    <dgm:pt modelId="{7B5C41C9-CB98-43FD-A185-F109FF090EA6}" type="sibTrans" cxnId="{94CD0952-3934-4B6D-A5D6-F423D8E8F0D3}">
      <dgm:prSet/>
      <dgm:spPr/>
      <dgm:t>
        <a:bodyPr/>
        <a:lstStyle/>
        <a:p>
          <a:endParaRPr lang="en-US" sz="1500" b="0">
            <a:latin typeface="Myriad Pro" panose="020B0503030403020204"/>
          </a:endParaRPr>
        </a:p>
      </dgm:t>
    </dgm:pt>
    <dgm:pt modelId="{8BD578D2-D27B-4EA5-960C-97C72C1B9123}">
      <dgm:prSet custT="1"/>
      <dgm:spPr/>
      <dgm:t>
        <a:bodyPr/>
        <a:lstStyle/>
        <a:p>
          <a:pPr rtl="0"/>
          <a:r>
            <a:rPr lang="en-US" sz="1500" b="0" dirty="0">
              <a:latin typeface="Myriad Pro" panose="020B0503030403020204"/>
            </a:rPr>
            <a:t>The fixer</a:t>
          </a:r>
        </a:p>
      </dgm:t>
    </dgm:pt>
    <dgm:pt modelId="{F0E89849-8B0B-4CC5-BA17-D123E46E2790}" type="parTrans" cxnId="{F12B12CF-47CD-461E-9A56-07946718D2F7}">
      <dgm:prSet/>
      <dgm:spPr/>
      <dgm:t>
        <a:bodyPr/>
        <a:lstStyle/>
        <a:p>
          <a:endParaRPr lang="en-US" sz="1500" b="0">
            <a:latin typeface="Myriad Pro" panose="020B0503030403020204"/>
          </a:endParaRPr>
        </a:p>
      </dgm:t>
    </dgm:pt>
    <dgm:pt modelId="{8545031E-50E9-405F-855F-09DBDEBC2BE4}" type="sibTrans" cxnId="{F12B12CF-47CD-461E-9A56-07946718D2F7}">
      <dgm:prSet/>
      <dgm:spPr/>
      <dgm:t>
        <a:bodyPr/>
        <a:lstStyle/>
        <a:p>
          <a:endParaRPr lang="en-US" sz="1500" b="0">
            <a:latin typeface="Myriad Pro" panose="020B0503030403020204"/>
          </a:endParaRPr>
        </a:p>
      </dgm:t>
    </dgm:pt>
    <dgm:pt modelId="{8ED777B4-56C0-407B-AA81-6366F5B640CE}" type="pres">
      <dgm:prSet presAssocID="{D93D6DD9-F9A1-4876-812F-040618734D90}" presName="composite" presStyleCnt="0">
        <dgm:presLayoutVars>
          <dgm:chMax val="5"/>
          <dgm:dir/>
          <dgm:animLvl val="ctr"/>
          <dgm:resizeHandles val="exact"/>
        </dgm:presLayoutVars>
      </dgm:prSet>
      <dgm:spPr/>
    </dgm:pt>
    <dgm:pt modelId="{BEDBEF9D-4911-4264-A749-8F5B41E24FD6}" type="pres">
      <dgm:prSet presAssocID="{D93D6DD9-F9A1-4876-812F-040618734D90}" presName="cycle" presStyleCnt="0"/>
      <dgm:spPr/>
    </dgm:pt>
    <dgm:pt modelId="{795A26C3-DD00-4F6A-AA20-49DAE7FA4281}" type="pres">
      <dgm:prSet presAssocID="{D93D6DD9-F9A1-4876-812F-040618734D90}" presName="centerShape" presStyleCnt="0"/>
      <dgm:spPr/>
    </dgm:pt>
    <dgm:pt modelId="{F6EEF072-2AFF-4CF0-B552-6CD9989D3D21}" type="pres">
      <dgm:prSet presAssocID="{D93D6DD9-F9A1-4876-812F-040618734D90}" presName="connSite" presStyleLbl="node1" presStyleIdx="0" presStyleCnt="5"/>
      <dgm:spPr/>
    </dgm:pt>
    <dgm:pt modelId="{C8673BE7-B3FC-4BF4-98FA-2006C5CEF4B1}" type="pres">
      <dgm:prSet presAssocID="{D93D6DD9-F9A1-4876-812F-040618734D90}" presName="visible" presStyleLbl="nod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dgm:spPr>
    </dgm:pt>
    <dgm:pt modelId="{BF4C67D7-3964-4BAF-B788-89CA914F9F77}" type="pres">
      <dgm:prSet presAssocID="{3272713B-80BF-4E3B-8325-B66528DC19E1}" presName="Name25" presStyleLbl="parChTrans1D1" presStyleIdx="0" presStyleCnt="4"/>
      <dgm:spPr/>
    </dgm:pt>
    <dgm:pt modelId="{37092F29-5215-497B-87D1-9F38423E7A8E}" type="pres">
      <dgm:prSet presAssocID="{25C669F3-DBF4-48CD-9608-C1C40AAF2DD9}" presName="node" presStyleCnt="0"/>
      <dgm:spPr/>
    </dgm:pt>
    <dgm:pt modelId="{ACBCD5CC-6F7E-4370-AB62-BC12E10253A7}" type="pres">
      <dgm:prSet presAssocID="{25C669F3-DBF4-48CD-9608-C1C40AAF2DD9}" presName="parentNode" presStyleLbl="node1" presStyleIdx="1" presStyleCnt="5">
        <dgm:presLayoutVars>
          <dgm:chMax val="1"/>
          <dgm:bulletEnabled val="1"/>
        </dgm:presLayoutVars>
      </dgm:prSet>
      <dgm:spPr/>
    </dgm:pt>
    <dgm:pt modelId="{DA87E274-2D58-4F34-AC95-CB198013F8BB}" type="pres">
      <dgm:prSet presAssocID="{25C669F3-DBF4-48CD-9608-C1C40AAF2DD9}" presName="childNode" presStyleLbl="revTx" presStyleIdx="0" presStyleCnt="0">
        <dgm:presLayoutVars>
          <dgm:bulletEnabled val="1"/>
        </dgm:presLayoutVars>
      </dgm:prSet>
      <dgm:spPr/>
    </dgm:pt>
    <dgm:pt modelId="{0F0D5860-7369-4CCC-8105-2D972C1B66B7}" type="pres">
      <dgm:prSet presAssocID="{C3664C94-27DA-4AB1-931C-A19B096B2077}" presName="Name25" presStyleLbl="parChTrans1D1" presStyleIdx="1" presStyleCnt="4"/>
      <dgm:spPr/>
    </dgm:pt>
    <dgm:pt modelId="{328374A9-3B3D-4A36-B3C6-FF795DF84521}" type="pres">
      <dgm:prSet presAssocID="{764A0FFF-3646-453F-81AF-08E528B5F545}" presName="node" presStyleCnt="0"/>
      <dgm:spPr/>
    </dgm:pt>
    <dgm:pt modelId="{8EC90A8F-E104-417F-8CDE-40D3A0575B79}" type="pres">
      <dgm:prSet presAssocID="{764A0FFF-3646-453F-81AF-08E528B5F545}" presName="parentNode" presStyleLbl="node1" presStyleIdx="2" presStyleCnt="5">
        <dgm:presLayoutVars>
          <dgm:chMax val="1"/>
          <dgm:bulletEnabled val="1"/>
        </dgm:presLayoutVars>
      </dgm:prSet>
      <dgm:spPr/>
    </dgm:pt>
    <dgm:pt modelId="{F5021589-FAB4-44CB-BBCD-BD803CA14F33}" type="pres">
      <dgm:prSet presAssocID="{764A0FFF-3646-453F-81AF-08E528B5F545}" presName="childNode" presStyleLbl="revTx" presStyleIdx="0" presStyleCnt="0">
        <dgm:presLayoutVars>
          <dgm:bulletEnabled val="1"/>
        </dgm:presLayoutVars>
      </dgm:prSet>
      <dgm:spPr/>
    </dgm:pt>
    <dgm:pt modelId="{8F874BBF-5C79-40DE-856A-3A81197882DD}" type="pres">
      <dgm:prSet presAssocID="{AE57C3D9-37F1-4A3E-8E47-84F0AFB38D48}" presName="Name25" presStyleLbl="parChTrans1D1" presStyleIdx="2" presStyleCnt="4"/>
      <dgm:spPr/>
    </dgm:pt>
    <dgm:pt modelId="{F1A25F9B-AC06-44A1-8BBE-4E2FAD70B61C}" type="pres">
      <dgm:prSet presAssocID="{B4025F9E-3F33-438F-9ADB-AD861502FC08}" presName="node" presStyleCnt="0"/>
      <dgm:spPr/>
    </dgm:pt>
    <dgm:pt modelId="{C389E98E-A111-41A2-9AF6-FC429F3CBE84}" type="pres">
      <dgm:prSet presAssocID="{B4025F9E-3F33-438F-9ADB-AD861502FC08}" presName="parentNode" presStyleLbl="node1" presStyleIdx="3" presStyleCnt="5">
        <dgm:presLayoutVars>
          <dgm:chMax val="1"/>
          <dgm:bulletEnabled val="1"/>
        </dgm:presLayoutVars>
      </dgm:prSet>
      <dgm:spPr/>
    </dgm:pt>
    <dgm:pt modelId="{ABFE0357-3802-4DB4-ACC6-63C77C6ADBC7}" type="pres">
      <dgm:prSet presAssocID="{B4025F9E-3F33-438F-9ADB-AD861502FC08}" presName="childNode" presStyleLbl="revTx" presStyleIdx="0" presStyleCnt="0">
        <dgm:presLayoutVars>
          <dgm:bulletEnabled val="1"/>
        </dgm:presLayoutVars>
      </dgm:prSet>
      <dgm:spPr/>
    </dgm:pt>
    <dgm:pt modelId="{2830053F-72D9-49BB-9998-ACE46E2134A5}" type="pres">
      <dgm:prSet presAssocID="{F0E89849-8B0B-4CC5-BA17-D123E46E2790}" presName="Name25" presStyleLbl="parChTrans1D1" presStyleIdx="3" presStyleCnt="4"/>
      <dgm:spPr/>
    </dgm:pt>
    <dgm:pt modelId="{57A0EBD2-E634-4B77-8523-C8D693537313}" type="pres">
      <dgm:prSet presAssocID="{8BD578D2-D27B-4EA5-960C-97C72C1B9123}" presName="node" presStyleCnt="0"/>
      <dgm:spPr/>
    </dgm:pt>
    <dgm:pt modelId="{161ADB37-518C-4E8C-A982-959115A6B7F7}" type="pres">
      <dgm:prSet presAssocID="{8BD578D2-D27B-4EA5-960C-97C72C1B9123}" presName="parentNode" presStyleLbl="node1" presStyleIdx="4" presStyleCnt="5">
        <dgm:presLayoutVars>
          <dgm:chMax val="1"/>
          <dgm:bulletEnabled val="1"/>
        </dgm:presLayoutVars>
      </dgm:prSet>
      <dgm:spPr/>
    </dgm:pt>
    <dgm:pt modelId="{0C90F24D-A8CC-4C14-BA55-1361FFB7DE1A}" type="pres">
      <dgm:prSet presAssocID="{8BD578D2-D27B-4EA5-960C-97C72C1B9123}" presName="childNode" presStyleLbl="revTx" presStyleIdx="0" presStyleCnt="0">
        <dgm:presLayoutVars>
          <dgm:bulletEnabled val="1"/>
        </dgm:presLayoutVars>
      </dgm:prSet>
      <dgm:spPr/>
    </dgm:pt>
  </dgm:ptLst>
  <dgm:cxnLst>
    <dgm:cxn modelId="{3D8D6A30-7AFB-4553-80EC-762B189775D5}" type="presOf" srcId="{B4025F9E-3F33-438F-9ADB-AD861502FC08}" destId="{C389E98E-A111-41A2-9AF6-FC429F3CBE84}" srcOrd="0" destOrd="0" presId="urn:microsoft.com/office/officeart/2005/8/layout/radial2"/>
    <dgm:cxn modelId="{C7662B3C-4D71-4734-8128-7218DDB9C6F3}" type="presOf" srcId="{D93D6DD9-F9A1-4876-812F-040618734D90}" destId="{8ED777B4-56C0-407B-AA81-6366F5B640CE}" srcOrd="0" destOrd="0" presId="urn:microsoft.com/office/officeart/2005/8/layout/radial2"/>
    <dgm:cxn modelId="{CF076865-1FE9-48F7-8EC8-ACDF3E9BEBE5}" srcId="{D93D6DD9-F9A1-4876-812F-040618734D90}" destId="{25C669F3-DBF4-48CD-9608-C1C40AAF2DD9}" srcOrd="0" destOrd="0" parTransId="{3272713B-80BF-4E3B-8325-B66528DC19E1}" sibTransId="{E1506691-6F00-466A-ACAF-9E1BD9191A11}"/>
    <dgm:cxn modelId="{94CD0952-3934-4B6D-A5D6-F423D8E8F0D3}" srcId="{D93D6DD9-F9A1-4876-812F-040618734D90}" destId="{B4025F9E-3F33-438F-9ADB-AD861502FC08}" srcOrd="2" destOrd="0" parTransId="{AE57C3D9-37F1-4A3E-8E47-84F0AFB38D48}" sibTransId="{7B5C41C9-CB98-43FD-A185-F109FF090EA6}"/>
    <dgm:cxn modelId="{0909B59B-684D-428D-B47D-F219E92BFE48}" type="presOf" srcId="{C3664C94-27DA-4AB1-931C-A19B096B2077}" destId="{0F0D5860-7369-4CCC-8105-2D972C1B66B7}" srcOrd="0" destOrd="0" presId="urn:microsoft.com/office/officeart/2005/8/layout/radial2"/>
    <dgm:cxn modelId="{244A79A4-59EE-4052-AE49-0FB9D945178A}" srcId="{D93D6DD9-F9A1-4876-812F-040618734D90}" destId="{764A0FFF-3646-453F-81AF-08E528B5F545}" srcOrd="1" destOrd="0" parTransId="{C3664C94-27DA-4AB1-931C-A19B096B2077}" sibTransId="{1C38E8E6-9D55-453B-8F4F-18CD4D91E371}"/>
    <dgm:cxn modelId="{23E5EBA6-5A96-484D-9EBD-56461A8BA8E8}" type="presOf" srcId="{8BD578D2-D27B-4EA5-960C-97C72C1B9123}" destId="{161ADB37-518C-4E8C-A982-959115A6B7F7}" srcOrd="0" destOrd="0" presId="urn:microsoft.com/office/officeart/2005/8/layout/radial2"/>
    <dgm:cxn modelId="{7F027CAA-5D03-4C58-AD9B-C54041AEF645}" type="presOf" srcId="{AE57C3D9-37F1-4A3E-8E47-84F0AFB38D48}" destId="{8F874BBF-5C79-40DE-856A-3A81197882DD}" srcOrd="0" destOrd="0" presId="urn:microsoft.com/office/officeart/2005/8/layout/radial2"/>
    <dgm:cxn modelId="{F12B12CF-47CD-461E-9A56-07946718D2F7}" srcId="{D93D6DD9-F9A1-4876-812F-040618734D90}" destId="{8BD578D2-D27B-4EA5-960C-97C72C1B9123}" srcOrd="3" destOrd="0" parTransId="{F0E89849-8B0B-4CC5-BA17-D123E46E2790}" sibTransId="{8545031E-50E9-405F-855F-09DBDEBC2BE4}"/>
    <dgm:cxn modelId="{67871FD4-E6B7-4449-83A7-AE607637906E}" type="presOf" srcId="{25C669F3-DBF4-48CD-9608-C1C40AAF2DD9}" destId="{ACBCD5CC-6F7E-4370-AB62-BC12E10253A7}" srcOrd="0" destOrd="0" presId="urn:microsoft.com/office/officeart/2005/8/layout/radial2"/>
    <dgm:cxn modelId="{880B1FD5-419F-4C84-9294-3D123BF88B27}" type="presOf" srcId="{764A0FFF-3646-453F-81AF-08E528B5F545}" destId="{8EC90A8F-E104-417F-8CDE-40D3A0575B79}" srcOrd="0" destOrd="0" presId="urn:microsoft.com/office/officeart/2005/8/layout/radial2"/>
    <dgm:cxn modelId="{C355BDD7-9701-4178-8E3D-324A4B702EBC}" type="presOf" srcId="{3272713B-80BF-4E3B-8325-B66528DC19E1}" destId="{BF4C67D7-3964-4BAF-B788-89CA914F9F77}" srcOrd="0" destOrd="0" presId="urn:microsoft.com/office/officeart/2005/8/layout/radial2"/>
    <dgm:cxn modelId="{BB7040FC-9F09-4365-89B7-87FEA403FD0B}" type="presOf" srcId="{F0E89849-8B0B-4CC5-BA17-D123E46E2790}" destId="{2830053F-72D9-49BB-9998-ACE46E2134A5}" srcOrd="0" destOrd="0" presId="urn:microsoft.com/office/officeart/2005/8/layout/radial2"/>
    <dgm:cxn modelId="{2821FFA9-CD27-4A44-ADA1-2A465A8C1502}" type="presParOf" srcId="{8ED777B4-56C0-407B-AA81-6366F5B640CE}" destId="{BEDBEF9D-4911-4264-A749-8F5B41E24FD6}" srcOrd="0" destOrd="0" presId="urn:microsoft.com/office/officeart/2005/8/layout/radial2"/>
    <dgm:cxn modelId="{B49DB674-D49D-4445-BB9D-8E0A8EB88259}" type="presParOf" srcId="{BEDBEF9D-4911-4264-A749-8F5B41E24FD6}" destId="{795A26C3-DD00-4F6A-AA20-49DAE7FA4281}" srcOrd="0" destOrd="0" presId="urn:microsoft.com/office/officeart/2005/8/layout/radial2"/>
    <dgm:cxn modelId="{88B8547C-71B0-4632-98B5-72C52799F5AB}" type="presParOf" srcId="{795A26C3-DD00-4F6A-AA20-49DAE7FA4281}" destId="{F6EEF072-2AFF-4CF0-B552-6CD9989D3D21}" srcOrd="0" destOrd="0" presId="urn:microsoft.com/office/officeart/2005/8/layout/radial2"/>
    <dgm:cxn modelId="{36741116-CEF4-422C-B0CB-00B23FEBF0E8}" type="presParOf" srcId="{795A26C3-DD00-4F6A-AA20-49DAE7FA4281}" destId="{C8673BE7-B3FC-4BF4-98FA-2006C5CEF4B1}" srcOrd="1" destOrd="0" presId="urn:microsoft.com/office/officeart/2005/8/layout/radial2"/>
    <dgm:cxn modelId="{7BE81BC7-AB5C-4EDC-A5B3-27E32F7CB9AB}" type="presParOf" srcId="{BEDBEF9D-4911-4264-A749-8F5B41E24FD6}" destId="{BF4C67D7-3964-4BAF-B788-89CA914F9F77}" srcOrd="1" destOrd="0" presId="urn:microsoft.com/office/officeart/2005/8/layout/radial2"/>
    <dgm:cxn modelId="{7973EAE6-9C58-4DD5-9B4F-B5CC98738BE1}" type="presParOf" srcId="{BEDBEF9D-4911-4264-A749-8F5B41E24FD6}" destId="{37092F29-5215-497B-87D1-9F38423E7A8E}" srcOrd="2" destOrd="0" presId="urn:microsoft.com/office/officeart/2005/8/layout/radial2"/>
    <dgm:cxn modelId="{FEEB682F-A86A-409A-AA66-E1C1D5F0B1D4}" type="presParOf" srcId="{37092F29-5215-497B-87D1-9F38423E7A8E}" destId="{ACBCD5CC-6F7E-4370-AB62-BC12E10253A7}" srcOrd="0" destOrd="0" presId="urn:microsoft.com/office/officeart/2005/8/layout/radial2"/>
    <dgm:cxn modelId="{2F0E3775-E797-46C5-85A9-D39C8B2F0A53}" type="presParOf" srcId="{37092F29-5215-497B-87D1-9F38423E7A8E}" destId="{DA87E274-2D58-4F34-AC95-CB198013F8BB}" srcOrd="1" destOrd="0" presId="urn:microsoft.com/office/officeart/2005/8/layout/radial2"/>
    <dgm:cxn modelId="{9A22E079-51AA-41FB-9589-613BBA8A7418}" type="presParOf" srcId="{BEDBEF9D-4911-4264-A749-8F5B41E24FD6}" destId="{0F0D5860-7369-4CCC-8105-2D972C1B66B7}" srcOrd="3" destOrd="0" presId="urn:microsoft.com/office/officeart/2005/8/layout/radial2"/>
    <dgm:cxn modelId="{7DBFA2CD-FEDE-414A-B13E-EA2C57895B3D}" type="presParOf" srcId="{BEDBEF9D-4911-4264-A749-8F5B41E24FD6}" destId="{328374A9-3B3D-4A36-B3C6-FF795DF84521}" srcOrd="4" destOrd="0" presId="urn:microsoft.com/office/officeart/2005/8/layout/radial2"/>
    <dgm:cxn modelId="{8A79E1A0-8D0D-42B3-A96D-7B104A111D5B}" type="presParOf" srcId="{328374A9-3B3D-4A36-B3C6-FF795DF84521}" destId="{8EC90A8F-E104-417F-8CDE-40D3A0575B79}" srcOrd="0" destOrd="0" presId="urn:microsoft.com/office/officeart/2005/8/layout/radial2"/>
    <dgm:cxn modelId="{CD8815F8-277D-46A5-A63E-D17BED6DDE85}" type="presParOf" srcId="{328374A9-3B3D-4A36-B3C6-FF795DF84521}" destId="{F5021589-FAB4-44CB-BBCD-BD803CA14F33}" srcOrd="1" destOrd="0" presId="urn:microsoft.com/office/officeart/2005/8/layout/radial2"/>
    <dgm:cxn modelId="{76CE273B-EE3A-4F65-BCC9-BBA267CCA4EB}" type="presParOf" srcId="{BEDBEF9D-4911-4264-A749-8F5B41E24FD6}" destId="{8F874BBF-5C79-40DE-856A-3A81197882DD}" srcOrd="5" destOrd="0" presId="urn:microsoft.com/office/officeart/2005/8/layout/radial2"/>
    <dgm:cxn modelId="{8E1BCA38-43B9-4B12-B6E6-073B5DA70E97}" type="presParOf" srcId="{BEDBEF9D-4911-4264-A749-8F5B41E24FD6}" destId="{F1A25F9B-AC06-44A1-8BBE-4E2FAD70B61C}" srcOrd="6" destOrd="0" presId="urn:microsoft.com/office/officeart/2005/8/layout/radial2"/>
    <dgm:cxn modelId="{661AB2DC-6F2D-4FF7-A17F-FF2290613591}" type="presParOf" srcId="{F1A25F9B-AC06-44A1-8BBE-4E2FAD70B61C}" destId="{C389E98E-A111-41A2-9AF6-FC429F3CBE84}" srcOrd="0" destOrd="0" presId="urn:microsoft.com/office/officeart/2005/8/layout/radial2"/>
    <dgm:cxn modelId="{73CB36F6-8D9B-4BDD-9B63-9459D7CD708B}" type="presParOf" srcId="{F1A25F9B-AC06-44A1-8BBE-4E2FAD70B61C}" destId="{ABFE0357-3802-4DB4-ACC6-63C77C6ADBC7}" srcOrd="1" destOrd="0" presId="urn:microsoft.com/office/officeart/2005/8/layout/radial2"/>
    <dgm:cxn modelId="{7D1C33D6-4CBE-47FD-9267-3F6DE3471A25}" type="presParOf" srcId="{BEDBEF9D-4911-4264-A749-8F5B41E24FD6}" destId="{2830053F-72D9-49BB-9998-ACE46E2134A5}" srcOrd="7" destOrd="0" presId="urn:microsoft.com/office/officeart/2005/8/layout/radial2"/>
    <dgm:cxn modelId="{E352085D-5630-4475-9092-A9FC1AD97FEB}" type="presParOf" srcId="{BEDBEF9D-4911-4264-A749-8F5B41E24FD6}" destId="{57A0EBD2-E634-4B77-8523-C8D693537313}" srcOrd="8" destOrd="0" presId="urn:microsoft.com/office/officeart/2005/8/layout/radial2"/>
    <dgm:cxn modelId="{8146864C-DE5F-4227-941E-F49E1F7130F3}" type="presParOf" srcId="{57A0EBD2-E634-4B77-8523-C8D693537313}" destId="{161ADB37-518C-4E8C-A982-959115A6B7F7}" srcOrd="0" destOrd="0" presId="urn:microsoft.com/office/officeart/2005/8/layout/radial2"/>
    <dgm:cxn modelId="{1C2A9A49-B4C9-4FC3-A1EB-54A69CCB596D}" type="presParOf" srcId="{57A0EBD2-E634-4B77-8523-C8D693537313}" destId="{0C90F24D-A8CC-4C14-BA55-1361FFB7DE1A}"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CFC9E0F-D718-4324-8ABC-64DD75905D27}" type="doc">
      <dgm:prSet loTypeId="urn:microsoft.com/office/officeart/2005/8/layout/matrix3" loCatId="matrix" qsTypeId="urn:microsoft.com/office/officeart/2005/8/quickstyle/3d2" qsCatId="3D" csTypeId="urn:microsoft.com/office/officeart/2005/8/colors/colorful1" csCatId="colorful"/>
      <dgm:spPr/>
      <dgm:t>
        <a:bodyPr/>
        <a:lstStyle/>
        <a:p>
          <a:endParaRPr lang="en-US"/>
        </a:p>
      </dgm:t>
    </dgm:pt>
    <dgm:pt modelId="{73B1C193-BC90-4BB5-A713-46CAE9DCFF6D}">
      <dgm:prSet/>
      <dgm:spPr/>
      <dgm:t>
        <a:bodyPr/>
        <a:lstStyle/>
        <a:p>
          <a:pPr rtl="0"/>
          <a:r>
            <a:rPr lang="en-US" b="1"/>
            <a:t>Aperture</a:t>
          </a:r>
          <a:endParaRPr lang="en-US"/>
        </a:p>
      </dgm:t>
    </dgm:pt>
    <dgm:pt modelId="{6718D38F-FD49-43A3-BAC5-8024A8625E34}" type="parTrans" cxnId="{6B63348A-989F-481A-BEBD-0D6F447E5416}">
      <dgm:prSet/>
      <dgm:spPr/>
      <dgm:t>
        <a:bodyPr/>
        <a:lstStyle/>
        <a:p>
          <a:endParaRPr lang="en-US"/>
        </a:p>
      </dgm:t>
    </dgm:pt>
    <dgm:pt modelId="{B48F99D7-1B47-487D-9830-1B29832D376C}" type="sibTrans" cxnId="{6B63348A-989F-481A-BEBD-0D6F447E5416}">
      <dgm:prSet/>
      <dgm:spPr/>
      <dgm:t>
        <a:bodyPr/>
        <a:lstStyle/>
        <a:p>
          <a:endParaRPr lang="en-US"/>
        </a:p>
      </dgm:t>
    </dgm:pt>
    <dgm:pt modelId="{AD32DA2D-44CD-4062-B774-5EA31B3AA68B}">
      <dgm:prSet/>
      <dgm:spPr/>
      <dgm:t>
        <a:bodyPr/>
        <a:lstStyle/>
        <a:p>
          <a:pPr rtl="0"/>
          <a:r>
            <a:rPr lang="en-US" b="1"/>
            <a:t>f/x</a:t>
          </a:r>
          <a:endParaRPr lang="en-US"/>
        </a:p>
      </dgm:t>
    </dgm:pt>
    <dgm:pt modelId="{844EE97E-2205-4553-98AF-FE3496DFC61B}" type="parTrans" cxnId="{442DA1AC-CAB8-4EC2-BECC-23429C22AE04}">
      <dgm:prSet/>
      <dgm:spPr/>
      <dgm:t>
        <a:bodyPr/>
        <a:lstStyle/>
        <a:p>
          <a:endParaRPr lang="en-US"/>
        </a:p>
      </dgm:t>
    </dgm:pt>
    <dgm:pt modelId="{F02FB131-319F-4E9E-9D05-7F48982DD032}" type="sibTrans" cxnId="{442DA1AC-CAB8-4EC2-BECC-23429C22AE04}">
      <dgm:prSet/>
      <dgm:spPr/>
      <dgm:t>
        <a:bodyPr/>
        <a:lstStyle/>
        <a:p>
          <a:endParaRPr lang="en-US"/>
        </a:p>
      </dgm:t>
    </dgm:pt>
    <dgm:pt modelId="{A1EEFEEA-A10F-424A-A80A-45B6DB104CD6}">
      <dgm:prSet/>
      <dgm:spPr/>
      <dgm:t>
        <a:bodyPr/>
        <a:lstStyle/>
        <a:p>
          <a:pPr rtl="0"/>
          <a:r>
            <a:rPr lang="en-US" b="1"/>
            <a:t>Shutter speed</a:t>
          </a:r>
          <a:endParaRPr lang="en-US"/>
        </a:p>
      </dgm:t>
    </dgm:pt>
    <dgm:pt modelId="{699F2DA9-72CC-4854-BEE0-50FBFE5034B7}" type="parTrans" cxnId="{FD131353-DC5D-49F7-BD4F-2D5F38C1A399}">
      <dgm:prSet/>
      <dgm:spPr/>
      <dgm:t>
        <a:bodyPr/>
        <a:lstStyle/>
        <a:p>
          <a:endParaRPr lang="en-US"/>
        </a:p>
      </dgm:t>
    </dgm:pt>
    <dgm:pt modelId="{63BAB1DA-2496-4B38-8706-0AB73384B604}" type="sibTrans" cxnId="{FD131353-DC5D-49F7-BD4F-2D5F38C1A399}">
      <dgm:prSet/>
      <dgm:spPr/>
      <dgm:t>
        <a:bodyPr/>
        <a:lstStyle/>
        <a:p>
          <a:endParaRPr lang="en-US"/>
        </a:p>
      </dgm:t>
    </dgm:pt>
    <dgm:pt modelId="{1B4F626D-EE5D-4567-B3F9-2A6D718B8B0F}">
      <dgm:prSet/>
      <dgm:spPr/>
      <dgm:t>
        <a:bodyPr/>
        <a:lstStyle/>
        <a:p>
          <a:pPr rtl="0"/>
          <a:r>
            <a:rPr lang="en-US" b="1"/>
            <a:t>ISO</a:t>
          </a:r>
          <a:endParaRPr lang="en-US"/>
        </a:p>
      </dgm:t>
    </dgm:pt>
    <dgm:pt modelId="{577DC3BA-5D9A-4D65-A38D-16495672E38C}" type="parTrans" cxnId="{F0E8EFF3-6DEF-46CE-95D9-7F258AC3A163}">
      <dgm:prSet/>
      <dgm:spPr/>
      <dgm:t>
        <a:bodyPr/>
        <a:lstStyle/>
        <a:p>
          <a:endParaRPr lang="en-US"/>
        </a:p>
      </dgm:t>
    </dgm:pt>
    <dgm:pt modelId="{FBFD537F-3582-4118-94D4-A6F38FBF8AB7}" type="sibTrans" cxnId="{F0E8EFF3-6DEF-46CE-95D9-7F258AC3A163}">
      <dgm:prSet/>
      <dgm:spPr/>
      <dgm:t>
        <a:bodyPr/>
        <a:lstStyle/>
        <a:p>
          <a:endParaRPr lang="en-US"/>
        </a:p>
      </dgm:t>
    </dgm:pt>
    <dgm:pt modelId="{60F71461-399B-4BB3-819F-5BD4AFD501FD}" type="pres">
      <dgm:prSet presAssocID="{ECFC9E0F-D718-4324-8ABC-64DD75905D27}" presName="matrix" presStyleCnt="0">
        <dgm:presLayoutVars>
          <dgm:chMax val="1"/>
          <dgm:dir/>
          <dgm:resizeHandles val="exact"/>
        </dgm:presLayoutVars>
      </dgm:prSet>
      <dgm:spPr/>
    </dgm:pt>
    <dgm:pt modelId="{DFB15584-C31B-4AAB-B45F-42DF500D0943}" type="pres">
      <dgm:prSet presAssocID="{ECFC9E0F-D718-4324-8ABC-64DD75905D27}" presName="diamond" presStyleLbl="bgShp" presStyleIdx="0" presStyleCnt="1"/>
      <dgm:spPr/>
    </dgm:pt>
    <dgm:pt modelId="{18545A25-96B3-49D3-B5C1-39D73A38F3D0}" type="pres">
      <dgm:prSet presAssocID="{ECFC9E0F-D718-4324-8ABC-64DD75905D27}" presName="quad1" presStyleLbl="node1" presStyleIdx="0" presStyleCnt="4">
        <dgm:presLayoutVars>
          <dgm:chMax val="0"/>
          <dgm:chPref val="0"/>
          <dgm:bulletEnabled val="1"/>
        </dgm:presLayoutVars>
      </dgm:prSet>
      <dgm:spPr/>
    </dgm:pt>
    <dgm:pt modelId="{95644C35-98DD-46EF-895D-BC2BBE80F7A8}" type="pres">
      <dgm:prSet presAssocID="{ECFC9E0F-D718-4324-8ABC-64DD75905D27}" presName="quad2" presStyleLbl="node1" presStyleIdx="1" presStyleCnt="4">
        <dgm:presLayoutVars>
          <dgm:chMax val="0"/>
          <dgm:chPref val="0"/>
          <dgm:bulletEnabled val="1"/>
        </dgm:presLayoutVars>
      </dgm:prSet>
      <dgm:spPr/>
    </dgm:pt>
    <dgm:pt modelId="{500A1BFD-5EB7-46A8-BC54-13EBB45539E3}" type="pres">
      <dgm:prSet presAssocID="{ECFC9E0F-D718-4324-8ABC-64DD75905D27}" presName="quad3" presStyleLbl="node1" presStyleIdx="2" presStyleCnt="4">
        <dgm:presLayoutVars>
          <dgm:chMax val="0"/>
          <dgm:chPref val="0"/>
          <dgm:bulletEnabled val="1"/>
        </dgm:presLayoutVars>
      </dgm:prSet>
      <dgm:spPr/>
    </dgm:pt>
    <dgm:pt modelId="{F872E949-F94A-4542-B59F-FA4A7451C6D2}" type="pres">
      <dgm:prSet presAssocID="{ECFC9E0F-D718-4324-8ABC-64DD75905D27}" presName="quad4" presStyleLbl="node1" presStyleIdx="3" presStyleCnt="4">
        <dgm:presLayoutVars>
          <dgm:chMax val="0"/>
          <dgm:chPref val="0"/>
          <dgm:bulletEnabled val="1"/>
        </dgm:presLayoutVars>
      </dgm:prSet>
      <dgm:spPr/>
    </dgm:pt>
  </dgm:ptLst>
  <dgm:cxnLst>
    <dgm:cxn modelId="{87EA264C-1D90-4CCB-A89B-0CB40ED36AAC}" type="presOf" srcId="{73B1C193-BC90-4BB5-A713-46CAE9DCFF6D}" destId="{18545A25-96B3-49D3-B5C1-39D73A38F3D0}" srcOrd="0" destOrd="0" presId="urn:microsoft.com/office/officeart/2005/8/layout/matrix3"/>
    <dgm:cxn modelId="{CC177950-2747-48A0-A8E1-5046EFFEB387}" type="presOf" srcId="{ECFC9E0F-D718-4324-8ABC-64DD75905D27}" destId="{60F71461-399B-4BB3-819F-5BD4AFD501FD}" srcOrd="0" destOrd="0" presId="urn:microsoft.com/office/officeart/2005/8/layout/matrix3"/>
    <dgm:cxn modelId="{FD131353-DC5D-49F7-BD4F-2D5F38C1A399}" srcId="{ECFC9E0F-D718-4324-8ABC-64DD75905D27}" destId="{A1EEFEEA-A10F-424A-A80A-45B6DB104CD6}" srcOrd="2" destOrd="0" parTransId="{699F2DA9-72CC-4854-BEE0-50FBFE5034B7}" sibTransId="{63BAB1DA-2496-4B38-8706-0AB73384B604}"/>
    <dgm:cxn modelId="{6B63348A-989F-481A-BEBD-0D6F447E5416}" srcId="{ECFC9E0F-D718-4324-8ABC-64DD75905D27}" destId="{73B1C193-BC90-4BB5-A713-46CAE9DCFF6D}" srcOrd="0" destOrd="0" parTransId="{6718D38F-FD49-43A3-BAC5-8024A8625E34}" sibTransId="{B48F99D7-1B47-487D-9830-1B29832D376C}"/>
    <dgm:cxn modelId="{1256A891-E47B-44D4-A98A-B2C429E06D4E}" type="presOf" srcId="{A1EEFEEA-A10F-424A-A80A-45B6DB104CD6}" destId="{500A1BFD-5EB7-46A8-BC54-13EBB45539E3}" srcOrd="0" destOrd="0" presId="urn:microsoft.com/office/officeart/2005/8/layout/matrix3"/>
    <dgm:cxn modelId="{442DA1AC-CAB8-4EC2-BECC-23429C22AE04}" srcId="{ECFC9E0F-D718-4324-8ABC-64DD75905D27}" destId="{AD32DA2D-44CD-4062-B774-5EA31B3AA68B}" srcOrd="1" destOrd="0" parTransId="{844EE97E-2205-4553-98AF-FE3496DFC61B}" sibTransId="{F02FB131-319F-4E9E-9D05-7F48982DD032}"/>
    <dgm:cxn modelId="{21AE1DC1-1F7D-4D27-A473-BDAF2072DB22}" type="presOf" srcId="{AD32DA2D-44CD-4062-B774-5EA31B3AA68B}" destId="{95644C35-98DD-46EF-895D-BC2BBE80F7A8}" srcOrd="0" destOrd="0" presId="urn:microsoft.com/office/officeart/2005/8/layout/matrix3"/>
    <dgm:cxn modelId="{0E158FCC-4761-4F5E-BD04-ADBD6E4104CF}" type="presOf" srcId="{1B4F626D-EE5D-4567-B3F9-2A6D718B8B0F}" destId="{F872E949-F94A-4542-B59F-FA4A7451C6D2}" srcOrd="0" destOrd="0" presId="urn:microsoft.com/office/officeart/2005/8/layout/matrix3"/>
    <dgm:cxn modelId="{F0E8EFF3-6DEF-46CE-95D9-7F258AC3A163}" srcId="{ECFC9E0F-D718-4324-8ABC-64DD75905D27}" destId="{1B4F626D-EE5D-4567-B3F9-2A6D718B8B0F}" srcOrd="3" destOrd="0" parTransId="{577DC3BA-5D9A-4D65-A38D-16495672E38C}" sibTransId="{FBFD537F-3582-4118-94D4-A6F38FBF8AB7}"/>
    <dgm:cxn modelId="{097EF4A0-7E70-4214-937F-46E96127E0E1}" type="presParOf" srcId="{60F71461-399B-4BB3-819F-5BD4AFD501FD}" destId="{DFB15584-C31B-4AAB-B45F-42DF500D0943}" srcOrd="0" destOrd="0" presId="urn:microsoft.com/office/officeart/2005/8/layout/matrix3"/>
    <dgm:cxn modelId="{3C48D7BE-9DA6-492D-B952-0D608407344C}" type="presParOf" srcId="{60F71461-399B-4BB3-819F-5BD4AFD501FD}" destId="{18545A25-96B3-49D3-B5C1-39D73A38F3D0}" srcOrd="1" destOrd="0" presId="urn:microsoft.com/office/officeart/2005/8/layout/matrix3"/>
    <dgm:cxn modelId="{E54AE436-5EF4-4D01-977D-320D10AFE76D}" type="presParOf" srcId="{60F71461-399B-4BB3-819F-5BD4AFD501FD}" destId="{95644C35-98DD-46EF-895D-BC2BBE80F7A8}" srcOrd="2" destOrd="0" presId="urn:microsoft.com/office/officeart/2005/8/layout/matrix3"/>
    <dgm:cxn modelId="{AEACDEAC-81E1-477E-913D-E0AF8AD4F187}" type="presParOf" srcId="{60F71461-399B-4BB3-819F-5BD4AFD501FD}" destId="{500A1BFD-5EB7-46A8-BC54-13EBB45539E3}" srcOrd="3" destOrd="0" presId="urn:microsoft.com/office/officeart/2005/8/layout/matrix3"/>
    <dgm:cxn modelId="{05A36CEA-2E5C-442D-805A-631314A942F8}" type="presParOf" srcId="{60F71461-399B-4BB3-819F-5BD4AFD501FD}" destId="{F872E949-F94A-4542-B59F-FA4A7451C6D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CFC9E0F-D718-4324-8ABC-64DD75905D27}" type="doc">
      <dgm:prSet loTypeId="urn:microsoft.com/office/officeart/2005/8/layout/matrix3" loCatId="matrix" qsTypeId="urn:microsoft.com/office/officeart/2005/8/quickstyle/3d2" qsCatId="3D" csTypeId="urn:microsoft.com/office/officeart/2005/8/colors/colorful1" csCatId="colorful" phldr="1"/>
      <dgm:spPr/>
      <dgm:t>
        <a:bodyPr/>
        <a:lstStyle/>
        <a:p>
          <a:endParaRPr lang="en-US"/>
        </a:p>
      </dgm:t>
    </dgm:pt>
    <dgm:pt modelId="{73B1C193-BC90-4BB5-A713-46CAE9DCFF6D}">
      <dgm:prSet/>
      <dgm:spPr/>
      <dgm:t>
        <a:bodyPr/>
        <a:lstStyle/>
        <a:p>
          <a:pPr rtl="0"/>
          <a:r>
            <a:rPr lang="en-US" b="1"/>
            <a:t>Aperture</a:t>
          </a:r>
          <a:endParaRPr lang="en-US"/>
        </a:p>
      </dgm:t>
    </dgm:pt>
    <dgm:pt modelId="{6718D38F-FD49-43A3-BAC5-8024A8625E34}" type="parTrans" cxnId="{6B63348A-989F-481A-BEBD-0D6F447E5416}">
      <dgm:prSet/>
      <dgm:spPr/>
      <dgm:t>
        <a:bodyPr/>
        <a:lstStyle/>
        <a:p>
          <a:endParaRPr lang="en-US"/>
        </a:p>
      </dgm:t>
    </dgm:pt>
    <dgm:pt modelId="{B48F99D7-1B47-487D-9830-1B29832D376C}" type="sibTrans" cxnId="{6B63348A-989F-481A-BEBD-0D6F447E5416}">
      <dgm:prSet/>
      <dgm:spPr/>
      <dgm:t>
        <a:bodyPr/>
        <a:lstStyle/>
        <a:p>
          <a:endParaRPr lang="en-US"/>
        </a:p>
      </dgm:t>
    </dgm:pt>
    <dgm:pt modelId="{AD32DA2D-44CD-4062-B774-5EA31B3AA68B}">
      <dgm:prSet/>
      <dgm:spPr>
        <a:solidFill>
          <a:schemeClr val="bg1">
            <a:lumMod val="75000"/>
          </a:schemeClr>
        </a:solidFill>
      </dgm:spPr>
      <dgm:t>
        <a:bodyPr/>
        <a:lstStyle/>
        <a:p>
          <a:pPr rtl="0"/>
          <a:r>
            <a:rPr lang="en-US" b="1"/>
            <a:t>f/x</a:t>
          </a:r>
          <a:endParaRPr lang="en-US"/>
        </a:p>
      </dgm:t>
    </dgm:pt>
    <dgm:pt modelId="{844EE97E-2205-4553-98AF-FE3496DFC61B}" type="parTrans" cxnId="{442DA1AC-CAB8-4EC2-BECC-23429C22AE04}">
      <dgm:prSet/>
      <dgm:spPr/>
      <dgm:t>
        <a:bodyPr/>
        <a:lstStyle/>
        <a:p>
          <a:endParaRPr lang="en-US"/>
        </a:p>
      </dgm:t>
    </dgm:pt>
    <dgm:pt modelId="{F02FB131-319F-4E9E-9D05-7F48982DD032}" type="sibTrans" cxnId="{442DA1AC-CAB8-4EC2-BECC-23429C22AE04}">
      <dgm:prSet/>
      <dgm:spPr/>
      <dgm:t>
        <a:bodyPr/>
        <a:lstStyle/>
        <a:p>
          <a:endParaRPr lang="en-US"/>
        </a:p>
      </dgm:t>
    </dgm:pt>
    <dgm:pt modelId="{A1EEFEEA-A10F-424A-A80A-45B6DB104CD6}">
      <dgm:prSet/>
      <dgm:spPr>
        <a:solidFill>
          <a:schemeClr val="bg1">
            <a:lumMod val="75000"/>
          </a:schemeClr>
        </a:solidFill>
      </dgm:spPr>
      <dgm:t>
        <a:bodyPr/>
        <a:lstStyle/>
        <a:p>
          <a:pPr rtl="0"/>
          <a:r>
            <a:rPr lang="en-US" b="1"/>
            <a:t>Shutter speed</a:t>
          </a:r>
          <a:endParaRPr lang="en-US"/>
        </a:p>
      </dgm:t>
    </dgm:pt>
    <dgm:pt modelId="{699F2DA9-72CC-4854-BEE0-50FBFE5034B7}" type="parTrans" cxnId="{FD131353-DC5D-49F7-BD4F-2D5F38C1A399}">
      <dgm:prSet/>
      <dgm:spPr/>
      <dgm:t>
        <a:bodyPr/>
        <a:lstStyle/>
        <a:p>
          <a:endParaRPr lang="en-US"/>
        </a:p>
      </dgm:t>
    </dgm:pt>
    <dgm:pt modelId="{63BAB1DA-2496-4B38-8706-0AB73384B604}" type="sibTrans" cxnId="{FD131353-DC5D-49F7-BD4F-2D5F38C1A399}">
      <dgm:prSet/>
      <dgm:spPr/>
      <dgm:t>
        <a:bodyPr/>
        <a:lstStyle/>
        <a:p>
          <a:endParaRPr lang="en-US"/>
        </a:p>
      </dgm:t>
    </dgm:pt>
    <dgm:pt modelId="{1B4F626D-EE5D-4567-B3F9-2A6D718B8B0F}">
      <dgm:prSet/>
      <dgm:spPr>
        <a:solidFill>
          <a:schemeClr val="bg1">
            <a:lumMod val="75000"/>
          </a:schemeClr>
        </a:solidFill>
      </dgm:spPr>
      <dgm:t>
        <a:bodyPr/>
        <a:lstStyle/>
        <a:p>
          <a:pPr rtl="0"/>
          <a:r>
            <a:rPr lang="en-US" b="1"/>
            <a:t>ISO</a:t>
          </a:r>
          <a:endParaRPr lang="en-US"/>
        </a:p>
      </dgm:t>
    </dgm:pt>
    <dgm:pt modelId="{577DC3BA-5D9A-4D65-A38D-16495672E38C}" type="parTrans" cxnId="{F0E8EFF3-6DEF-46CE-95D9-7F258AC3A163}">
      <dgm:prSet/>
      <dgm:spPr/>
      <dgm:t>
        <a:bodyPr/>
        <a:lstStyle/>
        <a:p>
          <a:endParaRPr lang="en-US"/>
        </a:p>
      </dgm:t>
    </dgm:pt>
    <dgm:pt modelId="{FBFD537F-3582-4118-94D4-A6F38FBF8AB7}" type="sibTrans" cxnId="{F0E8EFF3-6DEF-46CE-95D9-7F258AC3A163}">
      <dgm:prSet/>
      <dgm:spPr/>
      <dgm:t>
        <a:bodyPr/>
        <a:lstStyle/>
        <a:p>
          <a:endParaRPr lang="en-US"/>
        </a:p>
      </dgm:t>
    </dgm:pt>
    <dgm:pt modelId="{60F71461-399B-4BB3-819F-5BD4AFD501FD}" type="pres">
      <dgm:prSet presAssocID="{ECFC9E0F-D718-4324-8ABC-64DD75905D27}" presName="matrix" presStyleCnt="0">
        <dgm:presLayoutVars>
          <dgm:chMax val="1"/>
          <dgm:dir/>
          <dgm:resizeHandles val="exact"/>
        </dgm:presLayoutVars>
      </dgm:prSet>
      <dgm:spPr/>
    </dgm:pt>
    <dgm:pt modelId="{DFB15584-C31B-4AAB-B45F-42DF500D0943}" type="pres">
      <dgm:prSet presAssocID="{ECFC9E0F-D718-4324-8ABC-64DD75905D27}" presName="diamond" presStyleLbl="bgShp" presStyleIdx="0" presStyleCnt="1"/>
      <dgm:spPr/>
    </dgm:pt>
    <dgm:pt modelId="{18545A25-96B3-49D3-B5C1-39D73A38F3D0}" type="pres">
      <dgm:prSet presAssocID="{ECFC9E0F-D718-4324-8ABC-64DD75905D27}" presName="quad1" presStyleLbl="node1" presStyleIdx="0" presStyleCnt="4">
        <dgm:presLayoutVars>
          <dgm:chMax val="0"/>
          <dgm:chPref val="0"/>
          <dgm:bulletEnabled val="1"/>
        </dgm:presLayoutVars>
      </dgm:prSet>
      <dgm:spPr/>
    </dgm:pt>
    <dgm:pt modelId="{95644C35-98DD-46EF-895D-BC2BBE80F7A8}" type="pres">
      <dgm:prSet presAssocID="{ECFC9E0F-D718-4324-8ABC-64DD75905D27}" presName="quad2" presStyleLbl="node1" presStyleIdx="1" presStyleCnt="4">
        <dgm:presLayoutVars>
          <dgm:chMax val="0"/>
          <dgm:chPref val="0"/>
          <dgm:bulletEnabled val="1"/>
        </dgm:presLayoutVars>
      </dgm:prSet>
      <dgm:spPr/>
    </dgm:pt>
    <dgm:pt modelId="{500A1BFD-5EB7-46A8-BC54-13EBB45539E3}" type="pres">
      <dgm:prSet presAssocID="{ECFC9E0F-D718-4324-8ABC-64DD75905D27}" presName="quad3" presStyleLbl="node1" presStyleIdx="2" presStyleCnt="4">
        <dgm:presLayoutVars>
          <dgm:chMax val="0"/>
          <dgm:chPref val="0"/>
          <dgm:bulletEnabled val="1"/>
        </dgm:presLayoutVars>
      </dgm:prSet>
      <dgm:spPr/>
    </dgm:pt>
    <dgm:pt modelId="{F872E949-F94A-4542-B59F-FA4A7451C6D2}" type="pres">
      <dgm:prSet presAssocID="{ECFC9E0F-D718-4324-8ABC-64DD75905D27}" presName="quad4" presStyleLbl="node1" presStyleIdx="3" presStyleCnt="4">
        <dgm:presLayoutVars>
          <dgm:chMax val="0"/>
          <dgm:chPref val="0"/>
          <dgm:bulletEnabled val="1"/>
        </dgm:presLayoutVars>
      </dgm:prSet>
      <dgm:spPr/>
    </dgm:pt>
  </dgm:ptLst>
  <dgm:cxnLst>
    <dgm:cxn modelId="{87EA264C-1D90-4CCB-A89B-0CB40ED36AAC}" type="presOf" srcId="{73B1C193-BC90-4BB5-A713-46CAE9DCFF6D}" destId="{18545A25-96B3-49D3-B5C1-39D73A38F3D0}" srcOrd="0" destOrd="0" presId="urn:microsoft.com/office/officeart/2005/8/layout/matrix3"/>
    <dgm:cxn modelId="{CC177950-2747-48A0-A8E1-5046EFFEB387}" type="presOf" srcId="{ECFC9E0F-D718-4324-8ABC-64DD75905D27}" destId="{60F71461-399B-4BB3-819F-5BD4AFD501FD}" srcOrd="0" destOrd="0" presId="urn:microsoft.com/office/officeart/2005/8/layout/matrix3"/>
    <dgm:cxn modelId="{FD131353-DC5D-49F7-BD4F-2D5F38C1A399}" srcId="{ECFC9E0F-D718-4324-8ABC-64DD75905D27}" destId="{A1EEFEEA-A10F-424A-A80A-45B6DB104CD6}" srcOrd="2" destOrd="0" parTransId="{699F2DA9-72CC-4854-BEE0-50FBFE5034B7}" sibTransId="{63BAB1DA-2496-4B38-8706-0AB73384B604}"/>
    <dgm:cxn modelId="{6B63348A-989F-481A-BEBD-0D6F447E5416}" srcId="{ECFC9E0F-D718-4324-8ABC-64DD75905D27}" destId="{73B1C193-BC90-4BB5-A713-46CAE9DCFF6D}" srcOrd="0" destOrd="0" parTransId="{6718D38F-FD49-43A3-BAC5-8024A8625E34}" sibTransId="{B48F99D7-1B47-487D-9830-1B29832D376C}"/>
    <dgm:cxn modelId="{1256A891-E47B-44D4-A98A-B2C429E06D4E}" type="presOf" srcId="{A1EEFEEA-A10F-424A-A80A-45B6DB104CD6}" destId="{500A1BFD-5EB7-46A8-BC54-13EBB45539E3}" srcOrd="0" destOrd="0" presId="urn:microsoft.com/office/officeart/2005/8/layout/matrix3"/>
    <dgm:cxn modelId="{442DA1AC-CAB8-4EC2-BECC-23429C22AE04}" srcId="{ECFC9E0F-D718-4324-8ABC-64DD75905D27}" destId="{AD32DA2D-44CD-4062-B774-5EA31B3AA68B}" srcOrd="1" destOrd="0" parTransId="{844EE97E-2205-4553-98AF-FE3496DFC61B}" sibTransId="{F02FB131-319F-4E9E-9D05-7F48982DD032}"/>
    <dgm:cxn modelId="{21AE1DC1-1F7D-4D27-A473-BDAF2072DB22}" type="presOf" srcId="{AD32DA2D-44CD-4062-B774-5EA31B3AA68B}" destId="{95644C35-98DD-46EF-895D-BC2BBE80F7A8}" srcOrd="0" destOrd="0" presId="urn:microsoft.com/office/officeart/2005/8/layout/matrix3"/>
    <dgm:cxn modelId="{0E158FCC-4761-4F5E-BD04-ADBD6E4104CF}" type="presOf" srcId="{1B4F626D-EE5D-4567-B3F9-2A6D718B8B0F}" destId="{F872E949-F94A-4542-B59F-FA4A7451C6D2}" srcOrd="0" destOrd="0" presId="urn:microsoft.com/office/officeart/2005/8/layout/matrix3"/>
    <dgm:cxn modelId="{F0E8EFF3-6DEF-46CE-95D9-7F258AC3A163}" srcId="{ECFC9E0F-D718-4324-8ABC-64DD75905D27}" destId="{1B4F626D-EE5D-4567-B3F9-2A6D718B8B0F}" srcOrd="3" destOrd="0" parTransId="{577DC3BA-5D9A-4D65-A38D-16495672E38C}" sibTransId="{FBFD537F-3582-4118-94D4-A6F38FBF8AB7}"/>
    <dgm:cxn modelId="{097EF4A0-7E70-4214-937F-46E96127E0E1}" type="presParOf" srcId="{60F71461-399B-4BB3-819F-5BD4AFD501FD}" destId="{DFB15584-C31B-4AAB-B45F-42DF500D0943}" srcOrd="0" destOrd="0" presId="urn:microsoft.com/office/officeart/2005/8/layout/matrix3"/>
    <dgm:cxn modelId="{3C48D7BE-9DA6-492D-B952-0D608407344C}" type="presParOf" srcId="{60F71461-399B-4BB3-819F-5BD4AFD501FD}" destId="{18545A25-96B3-49D3-B5C1-39D73A38F3D0}" srcOrd="1" destOrd="0" presId="urn:microsoft.com/office/officeart/2005/8/layout/matrix3"/>
    <dgm:cxn modelId="{E54AE436-5EF4-4D01-977D-320D10AFE76D}" type="presParOf" srcId="{60F71461-399B-4BB3-819F-5BD4AFD501FD}" destId="{95644C35-98DD-46EF-895D-BC2BBE80F7A8}" srcOrd="2" destOrd="0" presId="urn:microsoft.com/office/officeart/2005/8/layout/matrix3"/>
    <dgm:cxn modelId="{AEACDEAC-81E1-477E-913D-E0AF8AD4F187}" type="presParOf" srcId="{60F71461-399B-4BB3-819F-5BD4AFD501FD}" destId="{500A1BFD-5EB7-46A8-BC54-13EBB45539E3}" srcOrd="3" destOrd="0" presId="urn:microsoft.com/office/officeart/2005/8/layout/matrix3"/>
    <dgm:cxn modelId="{05A36CEA-2E5C-442D-805A-631314A942F8}" type="presParOf" srcId="{60F71461-399B-4BB3-819F-5BD4AFD501FD}" destId="{F872E949-F94A-4542-B59F-FA4A7451C6D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CFC9E0F-D718-4324-8ABC-64DD75905D27}" type="doc">
      <dgm:prSet loTypeId="urn:microsoft.com/office/officeart/2005/8/layout/matrix3" loCatId="matrix" qsTypeId="urn:microsoft.com/office/officeart/2005/8/quickstyle/3d2" qsCatId="3D" csTypeId="urn:microsoft.com/office/officeart/2005/8/colors/colorful1" csCatId="colorful" phldr="1"/>
      <dgm:spPr/>
      <dgm:t>
        <a:bodyPr/>
        <a:lstStyle/>
        <a:p>
          <a:endParaRPr lang="en-US"/>
        </a:p>
      </dgm:t>
    </dgm:pt>
    <dgm:pt modelId="{73B1C193-BC90-4BB5-A713-46CAE9DCFF6D}">
      <dgm:prSet/>
      <dgm:spPr/>
      <dgm:t>
        <a:bodyPr/>
        <a:lstStyle/>
        <a:p>
          <a:pPr rtl="0"/>
          <a:r>
            <a:rPr lang="en-US" b="1"/>
            <a:t>Aperture</a:t>
          </a:r>
          <a:endParaRPr lang="en-US"/>
        </a:p>
      </dgm:t>
    </dgm:pt>
    <dgm:pt modelId="{6718D38F-FD49-43A3-BAC5-8024A8625E34}" type="parTrans" cxnId="{6B63348A-989F-481A-BEBD-0D6F447E5416}">
      <dgm:prSet/>
      <dgm:spPr/>
      <dgm:t>
        <a:bodyPr/>
        <a:lstStyle/>
        <a:p>
          <a:endParaRPr lang="en-US"/>
        </a:p>
      </dgm:t>
    </dgm:pt>
    <dgm:pt modelId="{B48F99D7-1B47-487D-9830-1B29832D376C}" type="sibTrans" cxnId="{6B63348A-989F-481A-BEBD-0D6F447E5416}">
      <dgm:prSet/>
      <dgm:spPr/>
      <dgm:t>
        <a:bodyPr/>
        <a:lstStyle/>
        <a:p>
          <a:endParaRPr lang="en-US"/>
        </a:p>
      </dgm:t>
    </dgm:pt>
    <dgm:pt modelId="{AD32DA2D-44CD-4062-B774-5EA31B3AA68B}">
      <dgm:prSet/>
      <dgm:spPr>
        <a:solidFill>
          <a:schemeClr val="bg1">
            <a:lumMod val="75000"/>
          </a:schemeClr>
        </a:solidFill>
      </dgm:spPr>
      <dgm:t>
        <a:bodyPr/>
        <a:lstStyle/>
        <a:p>
          <a:pPr rtl="0"/>
          <a:r>
            <a:rPr lang="en-US" b="1"/>
            <a:t>f/x</a:t>
          </a:r>
          <a:endParaRPr lang="en-US"/>
        </a:p>
      </dgm:t>
    </dgm:pt>
    <dgm:pt modelId="{844EE97E-2205-4553-98AF-FE3496DFC61B}" type="parTrans" cxnId="{442DA1AC-CAB8-4EC2-BECC-23429C22AE04}">
      <dgm:prSet/>
      <dgm:spPr/>
      <dgm:t>
        <a:bodyPr/>
        <a:lstStyle/>
        <a:p>
          <a:endParaRPr lang="en-US"/>
        </a:p>
      </dgm:t>
    </dgm:pt>
    <dgm:pt modelId="{F02FB131-319F-4E9E-9D05-7F48982DD032}" type="sibTrans" cxnId="{442DA1AC-CAB8-4EC2-BECC-23429C22AE04}">
      <dgm:prSet/>
      <dgm:spPr/>
      <dgm:t>
        <a:bodyPr/>
        <a:lstStyle/>
        <a:p>
          <a:endParaRPr lang="en-US"/>
        </a:p>
      </dgm:t>
    </dgm:pt>
    <dgm:pt modelId="{A1EEFEEA-A10F-424A-A80A-45B6DB104CD6}">
      <dgm:prSet/>
      <dgm:spPr>
        <a:solidFill>
          <a:schemeClr val="bg1">
            <a:lumMod val="75000"/>
          </a:schemeClr>
        </a:solidFill>
      </dgm:spPr>
      <dgm:t>
        <a:bodyPr/>
        <a:lstStyle/>
        <a:p>
          <a:pPr rtl="0"/>
          <a:r>
            <a:rPr lang="en-US" b="1"/>
            <a:t>Shutter speed</a:t>
          </a:r>
          <a:endParaRPr lang="en-US"/>
        </a:p>
      </dgm:t>
    </dgm:pt>
    <dgm:pt modelId="{699F2DA9-72CC-4854-BEE0-50FBFE5034B7}" type="parTrans" cxnId="{FD131353-DC5D-49F7-BD4F-2D5F38C1A399}">
      <dgm:prSet/>
      <dgm:spPr/>
      <dgm:t>
        <a:bodyPr/>
        <a:lstStyle/>
        <a:p>
          <a:endParaRPr lang="en-US"/>
        </a:p>
      </dgm:t>
    </dgm:pt>
    <dgm:pt modelId="{63BAB1DA-2496-4B38-8706-0AB73384B604}" type="sibTrans" cxnId="{FD131353-DC5D-49F7-BD4F-2D5F38C1A399}">
      <dgm:prSet/>
      <dgm:spPr/>
      <dgm:t>
        <a:bodyPr/>
        <a:lstStyle/>
        <a:p>
          <a:endParaRPr lang="en-US"/>
        </a:p>
      </dgm:t>
    </dgm:pt>
    <dgm:pt modelId="{1B4F626D-EE5D-4567-B3F9-2A6D718B8B0F}">
      <dgm:prSet/>
      <dgm:spPr>
        <a:solidFill>
          <a:schemeClr val="bg1">
            <a:lumMod val="75000"/>
          </a:schemeClr>
        </a:solidFill>
      </dgm:spPr>
      <dgm:t>
        <a:bodyPr/>
        <a:lstStyle/>
        <a:p>
          <a:pPr rtl="0"/>
          <a:r>
            <a:rPr lang="en-US" b="1"/>
            <a:t>ISO</a:t>
          </a:r>
          <a:endParaRPr lang="en-US"/>
        </a:p>
      </dgm:t>
    </dgm:pt>
    <dgm:pt modelId="{577DC3BA-5D9A-4D65-A38D-16495672E38C}" type="parTrans" cxnId="{F0E8EFF3-6DEF-46CE-95D9-7F258AC3A163}">
      <dgm:prSet/>
      <dgm:spPr/>
      <dgm:t>
        <a:bodyPr/>
        <a:lstStyle/>
        <a:p>
          <a:endParaRPr lang="en-US"/>
        </a:p>
      </dgm:t>
    </dgm:pt>
    <dgm:pt modelId="{FBFD537F-3582-4118-94D4-A6F38FBF8AB7}" type="sibTrans" cxnId="{F0E8EFF3-6DEF-46CE-95D9-7F258AC3A163}">
      <dgm:prSet/>
      <dgm:spPr/>
      <dgm:t>
        <a:bodyPr/>
        <a:lstStyle/>
        <a:p>
          <a:endParaRPr lang="en-US"/>
        </a:p>
      </dgm:t>
    </dgm:pt>
    <dgm:pt modelId="{60F71461-399B-4BB3-819F-5BD4AFD501FD}" type="pres">
      <dgm:prSet presAssocID="{ECFC9E0F-D718-4324-8ABC-64DD75905D27}" presName="matrix" presStyleCnt="0">
        <dgm:presLayoutVars>
          <dgm:chMax val="1"/>
          <dgm:dir/>
          <dgm:resizeHandles val="exact"/>
        </dgm:presLayoutVars>
      </dgm:prSet>
      <dgm:spPr/>
    </dgm:pt>
    <dgm:pt modelId="{DFB15584-C31B-4AAB-B45F-42DF500D0943}" type="pres">
      <dgm:prSet presAssocID="{ECFC9E0F-D718-4324-8ABC-64DD75905D27}" presName="diamond" presStyleLbl="bgShp" presStyleIdx="0" presStyleCnt="1"/>
      <dgm:spPr/>
    </dgm:pt>
    <dgm:pt modelId="{18545A25-96B3-49D3-B5C1-39D73A38F3D0}" type="pres">
      <dgm:prSet presAssocID="{ECFC9E0F-D718-4324-8ABC-64DD75905D27}" presName="quad1" presStyleLbl="node1" presStyleIdx="0" presStyleCnt="4">
        <dgm:presLayoutVars>
          <dgm:chMax val="0"/>
          <dgm:chPref val="0"/>
          <dgm:bulletEnabled val="1"/>
        </dgm:presLayoutVars>
      </dgm:prSet>
      <dgm:spPr/>
    </dgm:pt>
    <dgm:pt modelId="{95644C35-98DD-46EF-895D-BC2BBE80F7A8}" type="pres">
      <dgm:prSet presAssocID="{ECFC9E0F-D718-4324-8ABC-64DD75905D27}" presName="quad2" presStyleLbl="node1" presStyleIdx="1" presStyleCnt="4">
        <dgm:presLayoutVars>
          <dgm:chMax val="0"/>
          <dgm:chPref val="0"/>
          <dgm:bulletEnabled val="1"/>
        </dgm:presLayoutVars>
      </dgm:prSet>
      <dgm:spPr/>
    </dgm:pt>
    <dgm:pt modelId="{500A1BFD-5EB7-46A8-BC54-13EBB45539E3}" type="pres">
      <dgm:prSet presAssocID="{ECFC9E0F-D718-4324-8ABC-64DD75905D27}" presName="quad3" presStyleLbl="node1" presStyleIdx="2" presStyleCnt="4">
        <dgm:presLayoutVars>
          <dgm:chMax val="0"/>
          <dgm:chPref val="0"/>
          <dgm:bulletEnabled val="1"/>
        </dgm:presLayoutVars>
      </dgm:prSet>
      <dgm:spPr/>
    </dgm:pt>
    <dgm:pt modelId="{F872E949-F94A-4542-B59F-FA4A7451C6D2}" type="pres">
      <dgm:prSet presAssocID="{ECFC9E0F-D718-4324-8ABC-64DD75905D27}" presName="quad4" presStyleLbl="node1" presStyleIdx="3" presStyleCnt="4">
        <dgm:presLayoutVars>
          <dgm:chMax val="0"/>
          <dgm:chPref val="0"/>
          <dgm:bulletEnabled val="1"/>
        </dgm:presLayoutVars>
      </dgm:prSet>
      <dgm:spPr/>
    </dgm:pt>
  </dgm:ptLst>
  <dgm:cxnLst>
    <dgm:cxn modelId="{87EA264C-1D90-4CCB-A89B-0CB40ED36AAC}" type="presOf" srcId="{73B1C193-BC90-4BB5-A713-46CAE9DCFF6D}" destId="{18545A25-96B3-49D3-B5C1-39D73A38F3D0}" srcOrd="0" destOrd="0" presId="urn:microsoft.com/office/officeart/2005/8/layout/matrix3"/>
    <dgm:cxn modelId="{CC177950-2747-48A0-A8E1-5046EFFEB387}" type="presOf" srcId="{ECFC9E0F-D718-4324-8ABC-64DD75905D27}" destId="{60F71461-399B-4BB3-819F-5BD4AFD501FD}" srcOrd="0" destOrd="0" presId="urn:microsoft.com/office/officeart/2005/8/layout/matrix3"/>
    <dgm:cxn modelId="{FD131353-DC5D-49F7-BD4F-2D5F38C1A399}" srcId="{ECFC9E0F-D718-4324-8ABC-64DD75905D27}" destId="{A1EEFEEA-A10F-424A-A80A-45B6DB104CD6}" srcOrd="2" destOrd="0" parTransId="{699F2DA9-72CC-4854-BEE0-50FBFE5034B7}" sibTransId="{63BAB1DA-2496-4B38-8706-0AB73384B604}"/>
    <dgm:cxn modelId="{6B63348A-989F-481A-BEBD-0D6F447E5416}" srcId="{ECFC9E0F-D718-4324-8ABC-64DD75905D27}" destId="{73B1C193-BC90-4BB5-A713-46CAE9DCFF6D}" srcOrd="0" destOrd="0" parTransId="{6718D38F-FD49-43A3-BAC5-8024A8625E34}" sibTransId="{B48F99D7-1B47-487D-9830-1B29832D376C}"/>
    <dgm:cxn modelId="{1256A891-E47B-44D4-A98A-B2C429E06D4E}" type="presOf" srcId="{A1EEFEEA-A10F-424A-A80A-45B6DB104CD6}" destId="{500A1BFD-5EB7-46A8-BC54-13EBB45539E3}" srcOrd="0" destOrd="0" presId="urn:microsoft.com/office/officeart/2005/8/layout/matrix3"/>
    <dgm:cxn modelId="{442DA1AC-CAB8-4EC2-BECC-23429C22AE04}" srcId="{ECFC9E0F-D718-4324-8ABC-64DD75905D27}" destId="{AD32DA2D-44CD-4062-B774-5EA31B3AA68B}" srcOrd="1" destOrd="0" parTransId="{844EE97E-2205-4553-98AF-FE3496DFC61B}" sibTransId="{F02FB131-319F-4E9E-9D05-7F48982DD032}"/>
    <dgm:cxn modelId="{21AE1DC1-1F7D-4D27-A473-BDAF2072DB22}" type="presOf" srcId="{AD32DA2D-44CD-4062-B774-5EA31B3AA68B}" destId="{95644C35-98DD-46EF-895D-BC2BBE80F7A8}" srcOrd="0" destOrd="0" presId="urn:microsoft.com/office/officeart/2005/8/layout/matrix3"/>
    <dgm:cxn modelId="{0E158FCC-4761-4F5E-BD04-ADBD6E4104CF}" type="presOf" srcId="{1B4F626D-EE5D-4567-B3F9-2A6D718B8B0F}" destId="{F872E949-F94A-4542-B59F-FA4A7451C6D2}" srcOrd="0" destOrd="0" presId="urn:microsoft.com/office/officeart/2005/8/layout/matrix3"/>
    <dgm:cxn modelId="{F0E8EFF3-6DEF-46CE-95D9-7F258AC3A163}" srcId="{ECFC9E0F-D718-4324-8ABC-64DD75905D27}" destId="{1B4F626D-EE5D-4567-B3F9-2A6D718B8B0F}" srcOrd="3" destOrd="0" parTransId="{577DC3BA-5D9A-4D65-A38D-16495672E38C}" sibTransId="{FBFD537F-3582-4118-94D4-A6F38FBF8AB7}"/>
    <dgm:cxn modelId="{097EF4A0-7E70-4214-937F-46E96127E0E1}" type="presParOf" srcId="{60F71461-399B-4BB3-819F-5BD4AFD501FD}" destId="{DFB15584-C31B-4AAB-B45F-42DF500D0943}" srcOrd="0" destOrd="0" presId="urn:microsoft.com/office/officeart/2005/8/layout/matrix3"/>
    <dgm:cxn modelId="{3C48D7BE-9DA6-492D-B952-0D608407344C}" type="presParOf" srcId="{60F71461-399B-4BB3-819F-5BD4AFD501FD}" destId="{18545A25-96B3-49D3-B5C1-39D73A38F3D0}" srcOrd="1" destOrd="0" presId="urn:microsoft.com/office/officeart/2005/8/layout/matrix3"/>
    <dgm:cxn modelId="{E54AE436-5EF4-4D01-977D-320D10AFE76D}" type="presParOf" srcId="{60F71461-399B-4BB3-819F-5BD4AFD501FD}" destId="{95644C35-98DD-46EF-895D-BC2BBE80F7A8}" srcOrd="2" destOrd="0" presId="urn:microsoft.com/office/officeart/2005/8/layout/matrix3"/>
    <dgm:cxn modelId="{AEACDEAC-81E1-477E-913D-E0AF8AD4F187}" type="presParOf" srcId="{60F71461-399B-4BB3-819F-5BD4AFD501FD}" destId="{500A1BFD-5EB7-46A8-BC54-13EBB45539E3}" srcOrd="3" destOrd="0" presId="urn:microsoft.com/office/officeart/2005/8/layout/matrix3"/>
    <dgm:cxn modelId="{05A36CEA-2E5C-442D-805A-631314A942F8}" type="presParOf" srcId="{60F71461-399B-4BB3-819F-5BD4AFD501FD}" destId="{F872E949-F94A-4542-B59F-FA4A7451C6D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CFC9E0F-D718-4324-8ABC-64DD75905D27}" type="doc">
      <dgm:prSet loTypeId="urn:microsoft.com/office/officeart/2005/8/layout/matrix3" loCatId="matrix" qsTypeId="urn:microsoft.com/office/officeart/2005/8/quickstyle/3d2" qsCatId="3D" csTypeId="urn:microsoft.com/office/officeart/2005/8/colors/colorful1" csCatId="colorful" phldr="1"/>
      <dgm:spPr/>
      <dgm:t>
        <a:bodyPr/>
        <a:lstStyle/>
        <a:p>
          <a:endParaRPr lang="en-US"/>
        </a:p>
      </dgm:t>
    </dgm:pt>
    <dgm:pt modelId="{73B1C193-BC90-4BB5-A713-46CAE9DCFF6D}">
      <dgm:prSet/>
      <dgm:spPr>
        <a:solidFill>
          <a:schemeClr val="bg1">
            <a:lumMod val="75000"/>
          </a:schemeClr>
        </a:solidFill>
      </dgm:spPr>
      <dgm:t>
        <a:bodyPr/>
        <a:lstStyle/>
        <a:p>
          <a:pPr rtl="0"/>
          <a:r>
            <a:rPr lang="en-US" b="1" dirty="0"/>
            <a:t>Aperture</a:t>
          </a:r>
          <a:endParaRPr lang="en-US" dirty="0"/>
        </a:p>
      </dgm:t>
    </dgm:pt>
    <dgm:pt modelId="{6718D38F-FD49-43A3-BAC5-8024A8625E34}" type="parTrans" cxnId="{6B63348A-989F-481A-BEBD-0D6F447E5416}">
      <dgm:prSet/>
      <dgm:spPr/>
      <dgm:t>
        <a:bodyPr/>
        <a:lstStyle/>
        <a:p>
          <a:endParaRPr lang="en-US"/>
        </a:p>
      </dgm:t>
    </dgm:pt>
    <dgm:pt modelId="{B48F99D7-1B47-487D-9830-1B29832D376C}" type="sibTrans" cxnId="{6B63348A-989F-481A-BEBD-0D6F447E5416}">
      <dgm:prSet/>
      <dgm:spPr/>
      <dgm:t>
        <a:bodyPr/>
        <a:lstStyle/>
        <a:p>
          <a:endParaRPr lang="en-US"/>
        </a:p>
      </dgm:t>
    </dgm:pt>
    <dgm:pt modelId="{AD32DA2D-44CD-4062-B774-5EA31B3AA68B}">
      <dgm:prSet/>
      <dgm:spPr/>
      <dgm:t>
        <a:bodyPr/>
        <a:lstStyle/>
        <a:p>
          <a:pPr rtl="0"/>
          <a:r>
            <a:rPr lang="en-US" b="1"/>
            <a:t>f/x</a:t>
          </a:r>
          <a:endParaRPr lang="en-US"/>
        </a:p>
      </dgm:t>
    </dgm:pt>
    <dgm:pt modelId="{844EE97E-2205-4553-98AF-FE3496DFC61B}" type="parTrans" cxnId="{442DA1AC-CAB8-4EC2-BECC-23429C22AE04}">
      <dgm:prSet/>
      <dgm:spPr/>
      <dgm:t>
        <a:bodyPr/>
        <a:lstStyle/>
        <a:p>
          <a:endParaRPr lang="en-US"/>
        </a:p>
      </dgm:t>
    </dgm:pt>
    <dgm:pt modelId="{F02FB131-319F-4E9E-9D05-7F48982DD032}" type="sibTrans" cxnId="{442DA1AC-CAB8-4EC2-BECC-23429C22AE04}">
      <dgm:prSet/>
      <dgm:spPr/>
      <dgm:t>
        <a:bodyPr/>
        <a:lstStyle/>
        <a:p>
          <a:endParaRPr lang="en-US"/>
        </a:p>
      </dgm:t>
    </dgm:pt>
    <dgm:pt modelId="{A1EEFEEA-A10F-424A-A80A-45B6DB104CD6}">
      <dgm:prSet/>
      <dgm:spPr>
        <a:solidFill>
          <a:schemeClr val="bg1">
            <a:lumMod val="75000"/>
          </a:schemeClr>
        </a:solidFill>
      </dgm:spPr>
      <dgm:t>
        <a:bodyPr/>
        <a:lstStyle/>
        <a:p>
          <a:pPr rtl="0"/>
          <a:r>
            <a:rPr lang="en-US" b="1"/>
            <a:t>Shutter speed</a:t>
          </a:r>
          <a:endParaRPr lang="en-US"/>
        </a:p>
      </dgm:t>
    </dgm:pt>
    <dgm:pt modelId="{699F2DA9-72CC-4854-BEE0-50FBFE5034B7}" type="parTrans" cxnId="{FD131353-DC5D-49F7-BD4F-2D5F38C1A399}">
      <dgm:prSet/>
      <dgm:spPr/>
      <dgm:t>
        <a:bodyPr/>
        <a:lstStyle/>
        <a:p>
          <a:endParaRPr lang="en-US"/>
        </a:p>
      </dgm:t>
    </dgm:pt>
    <dgm:pt modelId="{63BAB1DA-2496-4B38-8706-0AB73384B604}" type="sibTrans" cxnId="{FD131353-DC5D-49F7-BD4F-2D5F38C1A399}">
      <dgm:prSet/>
      <dgm:spPr/>
      <dgm:t>
        <a:bodyPr/>
        <a:lstStyle/>
        <a:p>
          <a:endParaRPr lang="en-US"/>
        </a:p>
      </dgm:t>
    </dgm:pt>
    <dgm:pt modelId="{1B4F626D-EE5D-4567-B3F9-2A6D718B8B0F}">
      <dgm:prSet/>
      <dgm:spPr>
        <a:solidFill>
          <a:schemeClr val="bg1">
            <a:lumMod val="75000"/>
          </a:schemeClr>
        </a:solidFill>
      </dgm:spPr>
      <dgm:t>
        <a:bodyPr/>
        <a:lstStyle/>
        <a:p>
          <a:pPr rtl="0"/>
          <a:r>
            <a:rPr lang="en-US" b="1"/>
            <a:t>ISO</a:t>
          </a:r>
          <a:endParaRPr lang="en-US"/>
        </a:p>
      </dgm:t>
    </dgm:pt>
    <dgm:pt modelId="{577DC3BA-5D9A-4D65-A38D-16495672E38C}" type="parTrans" cxnId="{F0E8EFF3-6DEF-46CE-95D9-7F258AC3A163}">
      <dgm:prSet/>
      <dgm:spPr/>
      <dgm:t>
        <a:bodyPr/>
        <a:lstStyle/>
        <a:p>
          <a:endParaRPr lang="en-US"/>
        </a:p>
      </dgm:t>
    </dgm:pt>
    <dgm:pt modelId="{FBFD537F-3582-4118-94D4-A6F38FBF8AB7}" type="sibTrans" cxnId="{F0E8EFF3-6DEF-46CE-95D9-7F258AC3A163}">
      <dgm:prSet/>
      <dgm:spPr/>
      <dgm:t>
        <a:bodyPr/>
        <a:lstStyle/>
        <a:p>
          <a:endParaRPr lang="en-US"/>
        </a:p>
      </dgm:t>
    </dgm:pt>
    <dgm:pt modelId="{60F71461-399B-4BB3-819F-5BD4AFD501FD}" type="pres">
      <dgm:prSet presAssocID="{ECFC9E0F-D718-4324-8ABC-64DD75905D27}" presName="matrix" presStyleCnt="0">
        <dgm:presLayoutVars>
          <dgm:chMax val="1"/>
          <dgm:dir/>
          <dgm:resizeHandles val="exact"/>
        </dgm:presLayoutVars>
      </dgm:prSet>
      <dgm:spPr/>
    </dgm:pt>
    <dgm:pt modelId="{DFB15584-C31B-4AAB-B45F-42DF500D0943}" type="pres">
      <dgm:prSet presAssocID="{ECFC9E0F-D718-4324-8ABC-64DD75905D27}" presName="diamond" presStyleLbl="bgShp" presStyleIdx="0" presStyleCnt="1"/>
      <dgm:spPr/>
    </dgm:pt>
    <dgm:pt modelId="{18545A25-96B3-49D3-B5C1-39D73A38F3D0}" type="pres">
      <dgm:prSet presAssocID="{ECFC9E0F-D718-4324-8ABC-64DD75905D27}" presName="quad1" presStyleLbl="node1" presStyleIdx="0" presStyleCnt="4">
        <dgm:presLayoutVars>
          <dgm:chMax val="0"/>
          <dgm:chPref val="0"/>
          <dgm:bulletEnabled val="1"/>
        </dgm:presLayoutVars>
      </dgm:prSet>
      <dgm:spPr/>
    </dgm:pt>
    <dgm:pt modelId="{95644C35-98DD-46EF-895D-BC2BBE80F7A8}" type="pres">
      <dgm:prSet presAssocID="{ECFC9E0F-D718-4324-8ABC-64DD75905D27}" presName="quad2" presStyleLbl="node1" presStyleIdx="1" presStyleCnt="4">
        <dgm:presLayoutVars>
          <dgm:chMax val="0"/>
          <dgm:chPref val="0"/>
          <dgm:bulletEnabled val="1"/>
        </dgm:presLayoutVars>
      </dgm:prSet>
      <dgm:spPr/>
    </dgm:pt>
    <dgm:pt modelId="{500A1BFD-5EB7-46A8-BC54-13EBB45539E3}" type="pres">
      <dgm:prSet presAssocID="{ECFC9E0F-D718-4324-8ABC-64DD75905D27}" presName="quad3" presStyleLbl="node1" presStyleIdx="2" presStyleCnt="4">
        <dgm:presLayoutVars>
          <dgm:chMax val="0"/>
          <dgm:chPref val="0"/>
          <dgm:bulletEnabled val="1"/>
        </dgm:presLayoutVars>
      </dgm:prSet>
      <dgm:spPr/>
    </dgm:pt>
    <dgm:pt modelId="{F872E949-F94A-4542-B59F-FA4A7451C6D2}" type="pres">
      <dgm:prSet presAssocID="{ECFC9E0F-D718-4324-8ABC-64DD75905D27}" presName="quad4" presStyleLbl="node1" presStyleIdx="3" presStyleCnt="4">
        <dgm:presLayoutVars>
          <dgm:chMax val="0"/>
          <dgm:chPref val="0"/>
          <dgm:bulletEnabled val="1"/>
        </dgm:presLayoutVars>
      </dgm:prSet>
      <dgm:spPr/>
    </dgm:pt>
  </dgm:ptLst>
  <dgm:cxnLst>
    <dgm:cxn modelId="{87EA264C-1D90-4CCB-A89B-0CB40ED36AAC}" type="presOf" srcId="{73B1C193-BC90-4BB5-A713-46CAE9DCFF6D}" destId="{18545A25-96B3-49D3-B5C1-39D73A38F3D0}" srcOrd="0" destOrd="0" presId="urn:microsoft.com/office/officeart/2005/8/layout/matrix3"/>
    <dgm:cxn modelId="{CC177950-2747-48A0-A8E1-5046EFFEB387}" type="presOf" srcId="{ECFC9E0F-D718-4324-8ABC-64DD75905D27}" destId="{60F71461-399B-4BB3-819F-5BD4AFD501FD}" srcOrd="0" destOrd="0" presId="urn:microsoft.com/office/officeart/2005/8/layout/matrix3"/>
    <dgm:cxn modelId="{FD131353-DC5D-49F7-BD4F-2D5F38C1A399}" srcId="{ECFC9E0F-D718-4324-8ABC-64DD75905D27}" destId="{A1EEFEEA-A10F-424A-A80A-45B6DB104CD6}" srcOrd="2" destOrd="0" parTransId="{699F2DA9-72CC-4854-BEE0-50FBFE5034B7}" sibTransId="{63BAB1DA-2496-4B38-8706-0AB73384B604}"/>
    <dgm:cxn modelId="{6B63348A-989F-481A-BEBD-0D6F447E5416}" srcId="{ECFC9E0F-D718-4324-8ABC-64DD75905D27}" destId="{73B1C193-BC90-4BB5-A713-46CAE9DCFF6D}" srcOrd="0" destOrd="0" parTransId="{6718D38F-FD49-43A3-BAC5-8024A8625E34}" sibTransId="{B48F99D7-1B47-487D-9830-1B29832D376C}"/>
    <dgm:cxn modelId="{1256A891-E47B-44D4-A98A-B2C429E06D4E}" type="presOf" srcId="{A1EEFEEA-A10F-424A-A80A-45B6DB104CD6}" destId="{500A1BFD-5EB7-46A8-BC54-13EBB45539E3}" srcOrd="0" destOrd="0" presId="urn:microsoft.com/office/officeart/2005/8/layout/matrix3"/>
    <dgm:cxn modelId="{442DA1AC-CAB8-4EC2-BECC-23429C22AE04}" srcId="{ECFC9E0F-D718-4324-8ABC-64DD75905D27}" destId="{AD32DA2D-44CD-4062-B774-5EA31B3AA68B}" srcOrd="1" destOrd="0" parTransId="{844EE97E-2205-4553-98AF-FE3496DFC61B}" sibTransId="{F02FB131-319F-4E9E-9D05-7F48982DD032}"/>
    <dgm:cxn modelId="{21AE1DC1-1F7D-4D27-A473-BDAF2072DB22}" type="presOf" srcId="{AD32DA2D-44CD-4062-B774-5EA31B3AA68B}" destId="{95644C35-98DD-46EF-895D-BC2BBE80F7A8}" srcOrd="0" destOrd="0" presId="urn:microsoft.com/office/officeart/2005/8/layout/matrix3"/>
    <dgm:cxn modelId="{0E158FCC-4761-4F5E-BD04-ADBD6E4104CF}" type="presOf" srcId="{1B4F626D-EE5D-4567-B3F9-2A6D718B8B0F}" destId="{F872E949-F94A-4542-B59F-FA4A7451C6D2}" srcOrd="0" destOrd="0" presId="urn:microsoft.com/office/officeart/2005/8/layout/matrix3"/>
    <dgm:cxn modelId="{F0E8EFF3-6DEF-46CE-95D9-7F258AC3A163}" srcId="{ECFC9E0F-D718-4324-8ABC-64DD75905D27}" destId="{1B4F626D-EE5D-4567-B3F9-2A6D718B8B0F}" srcOrd="3" destOrd="0" parTransId="{577DC3BA-5D9A-4D65-A38D-16495672E38C}" sibTransId="{FBFD537F-3582-4118-94D4-A6F38FBF8AB7}"/>
    <dgm:cxn modelId="{097EF4A0-7E70-4214-937F-46E96127E0E1}" type="presParOf" srcId="{60F71461-399B-4BB3-819F-5BD4AFD501FD}" destId="{DFB15584-C31B-4AAB-B45F-42DF500D0943}" srcOrd="0" destOrd="0" presId="urn:microsoft.com/office/officeart/2005/8/layout/matrix3"/>
    <dgm:cxn modelId="{3C48D7BE-9DA6-492D-B952-0D608407344C}" type="presParOf" srcId="{60F71461-399B-4BB3-819F-5BD4AFD501FD}" destId="{18545A25-96B3-49D3-B5C1-39D73A38F3D0}" srcOrd="1" destOrd="0" presId="urn:microsoft.com/office/officeart/2005/8/layout/matrix3"/>
    <dgm:cxn modelId="{E54AE436-5EF4-4D01-977D-320D10AFE76D}" type="presParOf" srcId="{60F71461-399B-4BB3-819F-5BD4AFD501FD}" destId="{95644C35-98DD-46EF-895D-BC2BBE80F7A8}" srcOrd="2" destOrd="0" presId="urn:microsoft.com/office/officeart/2005/8/layout/matrix3"/>
    <dgm:cxn modelId="{AEACDEAC-81E1-477E-913D-E0AF8AD4F187}" type="presParOf" srcId="{60F71461-399B-4BB3-819F-5BD4AFD501FD}" destId="{500A1BFD-5EB7-46A8-BC54-13EBB45539E3}" srcOrd="3" destOrd="0" presId="urn:microsoft.com/office/officeart/2005/8/layout/matrix3"/>
    <dgm:cxn modelId="{05A36CEA-2E5C-442D-805A-631314A942F8}" type="presParOf" srcId="{60F71461-399B-4BB3-819F-5BD4AFD501FD}" destId="{F872E949-F94A-4542-B59F-FA4A7451C6D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CFC9E0F-D718-4324-8ABC-64DD75905D27}" type="doc">
      <dgm:prSet loTypeId="urn:microsoft.com/office/officeart/2005/8/layout/matrix3" loCatId="matrix" qsTypeId="urn:microsoft.com/office/officeart/2005/8/quickstyle/3d2" qsCatId="3D" csTypeId="urn:microsoft.com/office/officeart/2005/8/colors/colorful1" csCatId="colorful" phldr="1"/>
      <dgm:spPr/>
      <dgm:t>
        <a:bodyPr/>
        <a:lstStyle/>
        <a:p>
          <a:endParaRPr lang="en-US"/>
        </a:p>
      </dgm:t>
    </dgm:pt>
    <dgm:pt modelId="{73B1C193-BC90-4BB5-A713-46CAE9DCFF6D}">
      <dgm:prSet/>
      <dgm:spPr>
        <a:solidFill>
          <a:schemeClr val="bg1">
            <a:lumMod val="75000"/>
          </a:schemeClr>
        </a:solidFill>
      </dgm:spPr>
      <dgm:t>
        <a:bodyPr/>
        <a:lstStyle/>
        <a:p>
          <a:pPr rtl="0"/>
          <a:r>
            <a:rPr lang="en-US" b="1" dirty="0"/>
            <a:t>Aperture</a:t>
          </a:r>
          <a:endParaRPr lang="en-US" dirty="0"/>
        </a:p>
      </dgm:t>
    </dgm:pt>
    <dgm:pt modelId="{6718D38F-FD49-43A3-BAC5-8024A8625E34}" type="parTrans" cxnId="{6B63348A-989F-481A-BEBD-0D6F447E5416}">
      <dgm:prSet/>
      <dgm:spPr/>
      <dgm:t>
        <a:bodyPr/>
        <a:lstStyle/>
        <a:p>
          <a:endParaRPr lang="en-US"/>
        </a:p>
      </dgm:t>
    </dgm:pt>
    <dgm:pt modelId="{B48F99D7-1B47-487D-9830-1B29832D376C}" type="sibTrans" cxnId="{6B63348A-989F-481A-BEBD-0D6F447E5416}">
      <dgm:prSet/>
      <dgm:spPr/>
      <dgm:t>
        <a:bodyPr/>
        <a:lstStyle/>
        <a:p>
          <a:endParaRPr lang="en-US"/>
        </a:p>
      </dgm:t>
    </dgm:pt>
    <dgm:pt modelId="{AD32DA2D-44CD-4062-B774-5EA31B3AA68B}">
      <dgm:prSet/>
      <dgm:spPr/>
      <dgm:t>
        <a:bodyPr/>
        <a:lstStyle/>
        <a:p>
          <a:pPr rtl="0"/>
          <a:r>
            <a:rPr lang="en-US" b="1"/>
            <a:t>f/x</a:t>
          </a:r>
          <a:endParaRPr lang="en-US"/>
        </a:p>
      </dgm:t>
    </dgm:pt>
    <dgm:pt modelId="{844EE97E-2205-4553-98AF-FE3496DFC61B}" type="parTrans" cxnId="{442DA1AC-CAB8-4EC2-BECC-23429C22AE04}">
      <dgm:prSet/>
      <dgm:spPr/>
      <dgm:t>
        <a:bodyPr/>
        <a:lstStyle/>
        <a:p>
          <a:endParaRPr lang="en-US"/>
        </a:p>
      </dgm:t>
    </dgm:pt>
    <dgm:pt modelId="{F02FB131-319F-4E9E-9D05-7F48982DD032}" type="sibTrans" cxnId="{442DA1AC-CAB8-4EC2-BECC-23429C22AE04}">
      <dgm:prSet/>
      <dgm:spPr/>
      <dgm:t>
        <a:bodyPr/>
        <a:lstStyle/>
        <a:p>
          <a:endParaRPr lang="en-US"/>
        </a:p>
      </dgm:t>
    </dgm:pt>
    <dgm:pt modelId="{A1EEFEEA-A10F-424A-A80A-45B6DB104CD6}">
      <dgm:prSet/>
      <dgm:spPr>
        <a:solidFill>
          <a:schemeClr val="bg1">
            <a:lumMod val="75000"/>
          </a:schemeClr>
        </a:solidFill>
      </dgm:spPr>
      <dgm:t>
        <a:bodyPr/>
        <a:lstStyle/>
        <a:p>
          <a:pPr rtl="0"/>
          <a:r>
            <a:rPr lang="en-US" b="1"/>
            <a:t>Shutter speed</a:t>
          </a:r>
          <a:endParaRPr lang="en-US"/>
        </a:p>
      </dgm:t>
    </dgm:pt>
    <dgm:pt modelId="{699F2DA9-72CC-4854-BEE0-50FBFE5034B7}" type="parTrans" cxnId="{FD131353-DC5D-49F7-BD4F-2D5F38C1A399}">
      <dgm:prSet/>
      <dgm:spPr/>
      <dgm:t>
        <a:bodyPr/>
        <a:lstStyle/>
        <a:p>
          <a:endParaRPr lang="en-US"/>
        </a:p>
      </dgm:t>
    </dgm:pt>
    <dgm:pt modelId="{63BAB1DA-2496-4B38-8706-0AB73384B604}" type="sibTrans" cxnId="{FD131353-DC5D-49F7-BD4F-2D5F38C1A399}">
      <dgm:prSet/>
      <dgm:spPr/>
      <dgm:t>
        <a:bodyPr/>
        <a:lstStyle/>
        <a:p>
          <a:endParaRPr lang="en-US"/>
        </a:p>
      </dgm:t>
    </dgm:pt>
    <dgm:pt modelId="{1B4F626D-EE5D-4567-B3F9-2A6D718B8B0F}">
      <dgm:prSet/>
      <dgm:spPr>
        <a:solidFill>
          <a:schemeClr val="bg1">
            <a:lumMod val="75000"/>
          </a:schemeClr>
        </a:solidFill>
      </dgm:spPr>
      <dgm:t>
        <a:bodyPr/>
        <a:lstStyle/>
        <a:p>
          <a:pPr rtl="0"/>
          <a:r>
            <a:rPr lang="en-US" b="1"/>
            <a:t>ISO</a:t>
          </a:r>
          <a:endParaRPr lang="en-US"/>
        </a:p>
      </dgm:t>
    </dgm:pt>
    <dgm:pt modelId="{577DC3BA-5D9A-4D65-A38D-16495672E38C}" type="parTrans" cxnId="{F0E8EFF3-6DEF-46CE-95D9-7F258AC3A163}">
      <dgm:prSet/>
      <dgm:spPr/>
      <dgm:t>
        <a:bodyPr/>
        <a:lstStyle/>
        <a:p>
          <a:endParaRPr lang="en-US"/>
        </a:p>
      </dgm:t>
    </dgm:pt>
    <dgm:pt modelId="{FBFD537F-3582-4118-94D4-A6F38FBF8AB7}" type="sibTrans" cxnId="{F0E8EFF3-6DEF-46CE-95D9-7F258AC3A163}">
      <dgm:prSet/>
      <dgm:spPr/>
      <dgm:t>
        <a:bodyPr/>
        <a:lstStyle/>
        <a:p>
          <a:endParaRPr lang="en-US"/>
        </a:p>
      </dgm:t>
    </dgm:pt>
    <dgm:pt modelId="{60F71461-399B-4BB3-819F-5BD4AFD501FD}" type="pres">
      <dgm:prSet presAssocID="{ECFC9E0F-D718-4324-8ABC-64DD75905D27}" presName="matrix" presStyleCnt="0">
        <dgm:presLayoutVars>
          <dgm:chMax val="1"/>
          <dgm:dir/>
          <dgm:resizeHandles val="exact"/>
        </dgm:presLayoutVars>
      </dgm:prSet>
      <dgm:spPr/>
    </dgm:pt>
    <dgm:pt modelId="{DFB15584-C31B-4AAB-B45F-42DF500D0943}" type="pres">
      <dgm:prSet presAssocID="{ECFC9E0F-D718-4324-8ABC-64DD75905D27}" presName="diamond" presStyleLbl="bgShp" presStyleIdx="0" presStyleCnt="1"/>
      <dgm:spPr/>
    </dgm:pt>
    <dgm:pt modelId="{18545A25-96B3-49D3-B5C1-39D73A38F3D0}" type="pres">
      <dgm:prSet presAssocID="{ECFC9E0F-D718-4324-8ABC-64DD75905D27}" presName="quad1" presStyleLbl="node1" presStyleIdx="0" presStyleCnt="4">
        <dgm:presLayoutVars>
          <dgm:chMax val="0"/>
          <dgm:chPref val="0"/>
          <dgm:bulletEnabled val="1"/>
        </dgm:presLayoutVars>
      </dgm:prSet>
      <dgm:spPr/>
    </dgm:pt>
    <dgm:pt modelId="{95644C35-98DD-46EF-895D-BC2BBE80F7A8}" type="pres">
      <dgm:prSet presAssocID="{ECFC9E0F-D718-4324-8ABC-64DD75905D27}" presName="quad2" presStyleLbl="node1" presStyleIdx="1" presStyleCnt="4">
        <dgm:presLayoutVars>
          <dgm:chMax val="0"/>
          <dgm:chPref val="0"/>
          <dgm:bulletEnabled val="1"/>
        </dgm:presLayoutVars>
      </dgm:prSet>
      <dgm:spPr/>
    </dgm:pt>
    <dgm:pt modelId="{500A1BFD-5EB7-46A8-BC54-13EBB45539E3}" type="pres">
      <dgm:prSet presAssocID="{ECFC9E0F-D718-4324-8ABC-64DD75905D27}" presName="quad3" presStyleLbl="node1" presStyleIdx="2" presStyleCnt="4">
        <dgm:presLayoutVars>
          <dgm:chMax val="0"/>
          <dgm:chPref val="0"/>
          <dgm:bulletEnabled val="1"/>
        </dgm:presLayoutVars>
      </dgm:prSet>
      <dgm:spPr/>
    </dgm:pt>
    <dgm:pt modelId="{F872E949-F94A-4542-B59F-FA4A7451C6D2}" type="pres">
      <dgm:prSet presAssocID="{ECFC9E0F-D718-4324-8ABC-64DD75905D27}" presName="quad4" presStyleLbl="node1" presStyleIdx="3" presStyleCnt="4">
        <dgm:presLayoutVars>
          <dgm:chMax val="0"/>
          <dgm:chPref val="0"/>
          <dgm:bulletEnabled val="1"/>
        </dgm:presLayoutVars>
      </dgm:prSet>
      <dgm:spPr/>
    </dgm:pt>
  </dgm:ptLst>
  <dgm:cxnLst>
    <dgm:cxn modelId="{87EA264C-1D90-4CCB-A89B-0CB40ED36AAC}" type="presOf" srcId="{73B1C193-BC90-4BB5-A713-46CAE9DCFF6D}" destId="{18545A25-96B3-49D3-B5C1-39D73A38F3D0}" srcOrd="0" destOrd="0" presId="urn:microsoft.com/office/officeart/2005/8/layout/matrix3"/>
    <dgm:cxn modelId="{CC177950-2747-48A0-A8E1-5046EFFEB387}" type="presOf" srcId="{ECFC9E0F-D718-4324-8ABC-64DD75905D27}" destId="{60F71461-399B-4BB3-819F-5BD4AFD501FD}" srcOrd="0" destOrd="0" presId="urn:microsoft.com/office/officeart/2005/8/layout/matrix3"/>
    <dgm:cxn modelId="{FD131353-DC5D-49F7-BD4F-2D5F38C1A399}" srcId="{ECFC9E0F-D718-4324-8ABC-64DD75905D27}" destId="{A1EEFEEA-A10F-424A-A80A-45B6DB104CD6}" srcOrd="2" destOrd="0" parTransId="{699F2DA9-72CC-4854-BEE0-50FBFE5034B7}" sibTransId="{63BAB1DA-2496-4B38-8706-0AB73384B604}"/>
    <dgm:cxn modelId="{6B63348A-989F-481A-BEBD-0D6F447E5416}" srcId="{ECFC9E0F-D718-4324-8ABC-64DD75905D27}" destId="{73B1C193-BC90-4BB5-A713-46CAE9DCFF6D}" srcOrd="0" destOrd="0" parTransId="{6718D38F-FD49-43A3-BAC5-8024A8625E34}" sibTransId="{B48F99D7-1B47-487D-9830-1B29832D376C}"/>
    <dgm:cxn modelId="{1256A891-E47B-44D4-A98A-B2C429E06D4E}" type="presOf" srcId="{A1EEFEEA-A10F-424A-A80A-45B6DB104CD6}" destId="{500A1BFD-5EB7-46A8-BC54-13EBB45539E3}" srcOrd="0" destOrd="0" presId="urn:microsoft.com/office/officeart/2005/8/layout/matrix3"/>
    <dgm:cxn modelId="{442DA1AC-CAB8-4EC2-BECC-23429C22AE04}" srcId="{ECFC9E0F-D718-4324-8ABC-64DD75905D27}" destId="{AD32DA2D-44CD-4062-B774-5EA31B3AA68B}" srcOrd="1" destOrd="0" parTransId="{844EE97E-2205-4553-98AF-FE3496DFC61B}" sibTransId="{F02FB131-319F-4E9E-9D05-7F48982DD032}"/>
    <dgm:cxn modelId="{21AE1DC1-1F7D-4D27-A473-BDAF2072DB22}" type="presOf" srcId="{AD32DA2D-44CD-4062-B774-5EA31B3AA68B}" destId="{95644C35-98DD-46EF-895D-BC2BBE80F7A8}" srcOrd="0" destOrd="0" presId="urn:microsoft.com/office/officeart/2005/8/layout/matrix3"/>
    <dgm:cxn modelId="{0E158FCC-4761-4F5E-BD04-ADBD6E4104CF}" type="presOf" srcId="{1B4F626D-EE5D-4567-B3F9-2A6D718B8B0F}" destId="{F872E949-F94A-4542-B59F-FA4A7451C6D2}" srcOrd="0" destOrd="0" presId="urn:microsoft.com/office/officeart/2005/8/layout/matrix3"/>
    <dgm:cxn modelId="{F0E8EFF3-6DEF-46CE-95D9-7F258AC3A163}" srcId="{ECFC9E0F-D718-4324-8ABC-64DD75905D27}" destId="{1B4F626D-EE5D-4567-B3F9-2A6D718B8B0F}" srcOrd="3" destOrd="0" parTransId="{577DC3BA-5D9A-4D65-A38D-16495672E38C}" sibTransId="{FBFD537F-3582-4118-94D4-A6F38FBF8AB7}"/>
    <dgm:cxn modelId="{097EF4A0-7E70-4214-937F-46E96127E0E1}" type="presParOf" srcId="{60F71461-399B-4BB3-819F-5BD4AFD501FD}" destId="{DFB15584-C31B-4AAB-B45F-42DF500D0943}" srcOrd="0" destOrd="0" presId="urn:microsoft.com/office/officeart/2005/8/layout/matrix3"/>
    <dgm:cxn modelId="{3C48D7BE-9DA6-492D-B952-0D608407344C}" type="presParOf" srcId="{60F71461-399B-4BB3-819F-5BD4AFD501FD}" destId="{18545A25-96B3-49D3-B5C1-39D73A38F3D0}" srcOrd="1" destOrd="0" presId="urn:microsoft.com/office/officeart/2005/8/layout/matrix3"/>
    <dgm:cxn modelId="{E54AE436-5EF4-4D01-977D-320D10AFE76D}" type="presParOf" srcId="{60F71461-399B-4BB3-819F-5BD4AFD501FD}" destId="{95644C35-98DD-46EF-895D-BC2BBE80F7A8}" srcOrd="2" destOrd="0" presId="urn:microsoft.com/office/officeart/2005/8/layout/matrix3"/>
    <dgm:cxn modelId="{AEACDEAC-81E1-477E-913D-E0AF8AD4F187}" type="presParOf" srcId="{60F71461-399B-4BB3-819F-5BD4AFD501FD}" destId="{500A1BFD-5EB7-46A8-BC54-13EBB45539E3}" srcOrd="3" destOrd="0" presId="urn:microsoft.com/office/officeart/2005/8/layout/matrix3"/>
    <dgm:cxn modelId="{05A36CEA-2E5C-442D-805A-631314A942F8}" type="presParOf" srcId="{60F71461-399B-4BB3-819F-5BD4AFD501FD}" destId="{F872E949-F94A-4542-B59F-FA4A7451C6D2}"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CFC9E0F-D718-4324-8ABC-64DD75905D27}" type="doc">
      <dgm:prSet loTypeId="urn:microsoft.com/office/officeart/2005/8/layout/matrix3" loCatId="matrix" qsTypeId="urn:microsoft.com/office/officeart/2005/8/quickstyle/3d2" qsCatId="3D" csTypeId="urn:microsoft.com/office/officeart/2005/8/colors/colorful1" csCatId="colorful" phldr="1"/>
      <dgm:spPr/>
      <dgm:t>
        <a:bodyPr/>
        <a:lstStyle/>
        <a:p>
          <a:endParaRPr lang="en-US"/>
        </a:p>
      </dgm:t>
    </dgm:pt>
    <dgm:pt modelId="{73B1C193-BC90-4BB5-A713-46CAE9DCFF6D}">
      <dgm:prSet/>
      <dgm:spPr>
        <a:solidFill>
          <a:schemeClr val="bg1">
            <a:lumMod val="75000"/>
          </a:schemeClr>
        </a:solidFill>
      </dgm:spPr>
      <dgm:t>
        <a:bodyPr/>
        <a:lstStyle/>
        <a:p>
          <a:pPr rtl="0"/>
          <a:r>
            <a:rPr lang="en-US" b="1" dirty="0"/>
            <a:t>Aperture</a:t>
          </a:r>
          <a:endParaRPr lang="en-US" dirty="0"/>
        </a:p>
      </dgm:t>
    </dgm:pt>
    <dgm:pt modelId="{6718D38F-FD49-43A3-BAC5-8024A8625E34}" type="parTrans" cxnId="{6B63348A-989F-481A-BEBD-0D6F447E5416}">
      <dgm:prSet/>
      <dgm:spPr/>
      <dgm:t>
        <a:bodyPr/>
        <a:lstStyle/>
        <a:p>
          <a:endParaRPr lang="en-US"/>
        </a:p>
      </dgm:t>
    </dgm:pt>
    <dgm:pt modelId="{B48F99D7-1B47-487D-9830-1B29832D376C}" type="sibTrans" cxnId="{6B63348A-989F-481A-BEBD-0D6F447E5416}">
      <dgm:prSet/>
      <dgm:spPr/>
      <dgm:t>
        <a:bodyPr/>
        <a:lstStyle/>
        <a:p>
          <a:endParaRPr lang="en-US"/>
        </a:p>
      </dgm:t>
    </dgm:pt>
    <dgm:pt modelId="{AD32DA2D-44CD-4062-B774-5EA31B3AA68B}">
      <dgm:prSet/>
      <dgm:spPr/>
      <dgm:t>
        <a:bodyPr/>
        <a:lstStyle/>
        <a:p>
          <a:pPr rtl="0"/>
          <a:r>
            <a:rPr lang="en-US" b="1"/>
            <a:t>f/x</a:t>
          </a:r>
          <a:endParaRPr lang="en-US"/>
        </a:p>
      </dgm:t>
    </dgm:pt>
    <dgm:pt modelId="{844EE97E-2205-4553-98AF-FE3496DFC61B}" type="parTrans" cxnId="{442DA1AC-CAB8-4EC2-BECC-23429C22AE04}">
      <dgm:prSet/>
      <dgm:spPr/>
      <dgm:t>
        <a:bodyPr/>
        <a:lstStyle/>
        <a:p>
          <a:endParaRPr lang="en-US"/>
        </a:p>
      </dgm:t>
    </dgm:pt>
    <dgm:pt modelId="{F02FB131-319F-4E9E-9D05-7F48982DD032}" type="sibTrans" cxnId="{442DA1AC-CAB8-4EC2-BECC-23429C22AE04}">
      <dgm:prSet/>
      <dgm:spPr/>
      <dgm:t>
        <a:bodyPr/>
        <a:lstStyle/>
        <a:p>
          <a:endParaRPr lang="en-US"/>
        </a:p>
      </dgm:t>
    </dgm:pt>
    <dgm:pt modelId="{A1EEFEEA-A10F-424A-A80A-45B6DB104CD6}">
      <dgm:prSet/>
      <dgm:spPr>
        <a:solidFill>
          <a:schemeClr val="bg1">
            <a:lumMod val="75000"/>
          </a:schemeClr>
        </a:solidFill>
      </dgm:spPr>
      <dgm:t>
        <a:bodyPr/>
        <a:lstStyle/>
        <a:p>
          <a:pPr rtl="0"/>
          <a:r>
            <a:rPr lang="en-US" b="1"/>
            <a:t>Shutter speed</a:t>
          </a:r>
          <a:endParaRPr lang="en-US"/>
        </a:p>
      </dgm:t>
    </dgm:pt>
    <dgm:pt modelId="{699F2DA9-72CC-4854-BEE0-50FBFE5034B7}" type="parTrans" cxnId="{FD131353-DC5D-49F7-BD4F-2D5F38C1A399}">
      <dgm:prSet/>
      <dgm:spPr/>
      <dgm:t>
        <a:bodyPr/>
        <a:lstStyle/>
        <a:p>
          <a:endParaRPr lang="en-US"/>
        </a:p>
      </dgm:t>
    </dgm:pt>
    <dgm:pt modelId="{63BAB1DA-2496-4B38-8706-0AB73384B604}" type="sibTrans" cxnId="{FD131353-DC5D-49F7-BD4F-2D5F38C1A399}">
      <dgm:prSet/>
      <dgm:spPr/>
      <dgm:t>
        <a:bodyPr/>
        <a:lstStyle/>
        <a:p>
          <a:endParaRPr lang="en-US"/>
        </a:p>
      </dgm:t>
    </dgm:pt>
    <dgm:pt modelId="{1B4F626D-EE5D-4567-B3F9-2A6D718B8B0F}">
      <dgm:prSet/>
      <dgm:spPr>
        <a:solidFill>
          <a:schemeClr val="bg1">
            <a:lumMod val="75000"/>
          </a:schemeClr>
        </a:solidFill>
      </dgm:spPr>
      <dgm:t>
        <a:bodyPr/>
        <a:lstStyle/>
        <a:p>
          <a:pPr rtl="0"/>
          <a:r>
            <a:rPr lang="en-US" b="1"/>
            <a:t>ISO</a:t>
          </a:r>
          <a:endParaRPr lang="en-US"/>
        </a:p>
      </dgm:t>
    </dgm:pt>
    <dgm:pt modelId="{577DC3BA-5D9A-4D65-A38D-16495672E38C}" type="parTrans" cxnId="{F0E8EFF3-6DEF-46CE-95D9-7F258AC3A163}">
      <dgm:prSet/>
      <dgm:spPr/>
      <dgm:t>
        <a:bodyPr/>
        <a:lstStyle/>
        <a:p>
          <a:endParaRPr lang="en-US"/>
        </a:p>
      </dgm:t>
    </dgm:pt>
    <dgm:pt modelId="{FBFD537F-3582-4118-94D4-A6F38FBF8AB7}" type="sibTrans" cxnId="{F0E8EFF3-6DEF-46CE-95D9-7F258AC3A163}">
      <dgm:prSet/>
      <dgm:spPr/>
      <dgm:t>
        <a:bodyPr/>
        <a:lstStyle/>
        <a:p>
          <a:endParaRPr lang="en-US"/>
        </a:p>
      </dgm:t>
    </dgm:pt>
    <dgm:pt modelId="{60F71461-399B-4BB3-819F-5BD4AFD501FD}" type="pres">
      <dgm:prSet presAssocID="{ECFC9E0F-D718-4324-8ABC-64DD75905D27}" presName="matrix" presStyleCnt="0">
        <dgm:presLayoutVars>
          <dgm:chMax val="1"/>
          <dgm:dir/>
          <dgm:resizeHandles val="exact"/>
        </dgm:presLayoutVars>
      </dgm:prSet>
      <dgm:spPr/>
    </dgm:pt>
    <dgm:pt modelId="{DFB15584-C31B-4AAB-B45F-42DF500D0943}" type="pres">
      <dgm:prSet presAssocID="{ECFC9E0F-D718-4324-8ABC-64DD75905D27}" presName="diamond" presStyleLbl="bgShp" presStyleIdx="0" presStyleCnt="1"/>
      <dgm:spPr/>
    </dgm:pt>
    <dgm:pt modelId="{18545A25-96B3-49D3-B5C1-39D73A38F3D0}" type="pres">
      <dgm:prSet presAssocID="{ECFC9E0F-D718-4324-8ABC-64DD75905D27}" presName="quad1" presStyleLbl="node1" presStyleIdx="0" presStyleCnt="4">
        <dgm:presLayoutVars>
          <dgm:chMax val="0"/>
          <dgm:chPref val="0"/>
          <dgm:bulletEnabled val="1"/>
        </dgm:presLayoutVars>
      </dgm:prSet>
      <dgm:spPr/>
    </dgm:pt>
    <dgm:pt modelId="{95644C35-98DD-46EF-895D-BC2BBE80F7A8}" type="pres">
      <dgm:prSet presAssocID="{ECFC9E0F-D718-4324-8ABC-64DD75905D27}" presName="quad2" presStyleLbl="node1" presStyleIdx="1" presStyleCnt="4">
        <dgm:presLayoutVars>
          <dgm:chMax val="0"/>
          <dgm:chPref val="0"/>
          <dgm:bulletEnabled val="1"/>
        </dgm:presLayoutVars>
      </dgm:prSet>
      <dgm:spPr/>
    </dgm:pt>
    <dgm:pt modelId="{500A1BFD-5EB7-46A8-BC54-13EBB45539E3}" type="pres">
      <dgm:prSet presAssocID="{ECFC9E0F-D718-4324-8ABC-64DD75905D27}" presName="quad3" presStyleLbl="node1" presStyleIdx="2" presStyleCnt="4">
        <dgm:presLayoutVars>
          <dgm:chMax val="0"/>
          <dgm:chPref val="0"/>
          <dgm:bulletEnabled val="1"/>
        </dgm:presLayoutVars>
      </dgm:prSet>
      <dgm:spPr/>
    </dgm:pt>
    <dgm:pt modelId="{F872E949-F94A-4542-B59F-FA4A7451C6D2}" type="pres">
      <dgm:prSet presAssocID="{ECFC9E0F-D718-4324-8ABC-64DD75905D27}" presName="quad4" presStyleLbl="node1" presStyleIdx="3" presStyleCnt="4">
        <dgm:presLayoutVars>
          <dgm:chMax val="0"/>
          <dgm:chPref val="0"/>
          <dgm:bulletEnabled val="1"/>
        </dgm:presLayoutVars>
      </dgm:prSet>
      <dgm:spPr/>
    </dgm:pt>
  </dgm:ptLst>
  <dgm:cxnLst>
    <dgm:cxn modelId="{87EA264C-1D90-4CCB-A89B-0CB40ED36AAC}" type="presOf" srcId="{73B1C193-BC90-4BB5-A713-46CAE9DCFF6D}" destId="{18545A25-96B3-49D3-B5C1-39D73A38F3D0}" srcOrd="0" destOrd="0" presId="urn:microsoft.com/office/officeart/2005/8/layout/matrix3"/>
    <dgm:cxn modelId="{CC177950-2747-48A0-A8E1-5046EFFEB387}" type="presOf" srcId="{ECFC9E0F-D718-4324-8ABC-64DD75905D27}" destId="{60F71461-399B-4BB3-819F-5BD4AFD501FD}" srcOrd="0" destOrd="0" presId="urn:microsoft.com/office/officeart/2005/8/layout/matrix3"/>
    <dgm:cxn modelId="{FD131353-DC5D-49F7-BD4F-2D5F38C1A399}" srcId="{ECFC9E0F-D718-4324-8ABC-64DD75905D27}" destId="{A1EEFEEA-A10F-424A-A80A-45B6DB104CD6}" srcOrd="2" destOrd="0" parTransId="{699F2DA9-72CC-4854-BEE0-50FBFE5034B7}" sibTransId="{63BAB1DA-2496-4B38-8706-0AB73384B604}"/>
    <dgm:cxn modelId="{6B63348A-989F-481A-BEBD-0D6F447E5416}" srcId="{ECFC9E0F-D718-4324-8ABC-64DD75905D27}" destId="{73B1C193-BC90-4BB5-A713-46CAE9DCFF6D}" srcOrd="0" destOrd="0" parTransId="{6718D38F-FD49-43A3-BAC5-8024A8625E34}" sibTransId="{B48F99D7-1B47-487D-9830-1B29832D376C}"/>
    <dgm:cxn modelId="{1256A891-E47B-44D4-A98A-B2C429E06D4E}" type="presOf" srcId="{A1EEFEEA-A10F-424A-A80A-45B6DB104CD6}" destId="{500A1BFD-5EB7-46A8-BC54-13EBB45539E3}" srcOrd="0" destOrd="0" presId="urn:microsoft.com/office/officeart/2005/8/layout/matrix3"/>
    <dgm:cxn modelId="{442DA1AC-CAB8-4EC2-BECC-23429C22AE04}" srcId="{ECFC9E0F-D718-4324-8ABC-64DD75905D27}" destId="{AD32DA2D-44CD-4062-B774-5EA31B3AA68B}" srcOrd="1" destOrd="0" parTransId="{844EE97E-2205-4553-98AF-FE3496DFC61B}" sibTransId="{F02FB131-319F-4E9E-9D05-7F48982DD032}"/>
    <dgm:cxn modelId="{21AE1DC1-1F7D-4D27-A473-BDAF2072DB22}" type="presOf" srcId="{AD32DA2D-44CD-4062-B774-5EA31B3AA68B}" destId="{95644C35-98DD-46EF-895D-BC2BBE80F7A8}" srcOrd="0" destOrd="0" presId="urn:microsoft.com/office/officeart/2005/8/layout/matrix3"/>
    <dgm:cxn modelId="{0E158FCC-4761-4F5E-BD04-ADBD6E4104CF}" type="presOf" srcId="{1B4F626D-EE5D-4567-B3F9-2A6D718B8B0F}" destId="{F872E949-F94A-4542-B59F-FA4A7451C6D2}" srcOrd="0" destOrd="0" presId="urn:microsoft.com/office/officeart/2005/8/layout/matrix3"/>
    <dgm:cxn modelId="{F0E8EFF3-6DEF-46CE-95D9-7F258AC3A163}" srcId="{ECFC9E0F-D718-4324-8ABC-64DD75905D27}" destId="{1B4F626D-EE5D-4567-B3F9-2A6D718B8B0F}" srcOrd="3" destOrd="0" parTransId="{577DC3BA-5D9A-4D65-A38D-16495672E38C}" sibTransId="{FBFD537F-3582-4118-94D4-A6F38FBF8AB7}"/>
    <dgm:cxn modelId="{097EF4A0-7E70-4214-937F-46E96127E0E1}" type="presParOf" srcId="{60F71461-399B-4BB3-819F-5BD4AFD501FD}" destId="{DFB15584-C31B-4AAB-B45F-42DF500D0943}" srcOrd="0" destOrd="0" presId="urn:microsoft.com/office/officeart/2005/8/layout/matrix3"/>
    <dgm:cxn modelId="{3C48D7BE-9DA6-492D-B952-0D608407344C}" type="presParOf" srcId="{60F71461-399B-4BB3-819F-5BD4AFD501FD}" destId="{18545A25-96B3-49D3-B5C1-39D73A38F3D0}" srcOrd="1" destOrd="0" presId="urn:microsoft.com/office/officeart/2005/8/layout/matrix3"/>
    <dgm:cxn modelId="{E54AE436-5EF4-4D01-977D-320D10AFE76D}" type="presParOf" srcId="{60F71461-399B-4BB3-819F-5BD4AFD501FD}" destId="{95644C35-98DD-46EF-895D-BC2BBE80F7A8}" srcOrd="2" destOrd="0" presId="urn:microsoft.com/office/officeart/2005/8/layout/matrix3"/>
    <dgm:cxn modelId="{AEACDEAC-81E1-477E-913D-E0AF8AD4F187}" type="presParOf" srcId="{60F71461-399B-4BB3-819F-5BD4AFD501FD}" destId="{500A1BFD-5EB7-46A8-BC54-13EBB45539E3}" srcOrd="3" destOrd="0" presId="urn:microsoft.com/office/officeart/2005/8/layout/matrix3"/>
    <dgm:cxn modelId="{05A36CEA-2E5C-442D-805A-631314A942F8}" type="presParOf" srcId="{60F71461-399B-4BB3-819F-5BD4AFD501FD}" destId="{F872E949-F94A-4542-B59F-FA4A7451C6D2}"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ECFC9E0F-D718-4324-8ABC-64DD75905D27}" type="doc">
      <dgm:prSet loTypeId="urn:microsoft.com/office/officeart/2005/8/layout/matrix3" loCatId="matrix" qsTypeId="urn:microsoft.com/office/officeart/2005/8/quickstyle/3d2" qsCatId="3D" csTypeId="urn:microsoft.com/office/officeart/2005/8/colors/colorful1" csCatId="colorful" phldr="1"/>
      <dgm:spPr/>
      <dgm:t>
        <a:bodyPr/>
        <a:lstStyle/>
        <a:p>
          <a:endParaRPr lang="en-US"/>
        </a:p>
      </dgm:t>
    </dgm:pt>
    <dgm:pt modelId="{73B1C193-BC90-4BB5-A713-46CAE9DCFF6D}">
      <dgm:prSet/>
      <dgm:spPr>
        <a:solidFill>
          <a:schemeClr val="bg1">
            <a:lumMod val="75000"/>
          </a:schemeClr>
        </a:solidFill>
      </dgm:spPr>
      <dgm:t>
        <a:bodyPr/>
        <a:lstStyle/>
        <a:p>
          <a:pPr rtl="0"/>
          <a:r>
            <a:rPr lang="en-US" b="1" dirty="0"/>
            <a:t>Aperture</a:t>
          </a:r>
          <a:endParaRPr lang="en-US" dirty="0"/>
        </a:p>
      </dgm:t>
    </dgm:pt>
    <dgm:pt modelId="{6718D38F-FD49-43A3-BAC5-8024A8625E34}" type="parTrans" cxnId="{6B63348A-989F-481A-BEBD-0D6F447E5416}">
      <dgm:prSet/>
      <dgm:spPr/>
      <dgm:t>
        <a:bodyPr/>
        <a:lstStyle/>
        <a:p>
          <a:endParaRPr lang="en-US"/>
        </a:p>
      </dgm:t>
    </dgm:pt>
    <dgm:pt modelId="{B48F99D7-1B47-487D-9830-1B29832D376C}" type="sibTrans" cxnId="{6B63348A-989F-481A-BEBD-0D6F447E5416}">
      <dgm:prSet/>
      <dgm:spPr/>
      <dgm:t>
        <a:bodyPr/>
        <a:lstStyle/>
        <a:p>
          <a:endParaRPr lang="en-US"/>
        </a:p>
      </dgm:t>
    </dgm:pt>
    <dgm:pt modelId="{AD32DA2D-44CD-4062-B774-5EA31B3AA68B}">
      <dgm:prSet/>
      <dgm:spPr/>
      <dgm:t>
        <a:bodyPr/>
        <a:lstStyle/>
        <a:p>
          <a:pPr rtl="0"/>
          <a:r>
            <a:rPr lang="en-US" b="1"/>
            <a:t>f/x</a:t>
          </a:r>
          <a:endParaRPr lang="en-US"/>
        </a:p>
      </dgm:t>
    </dgm:pt>
    <dgm:pt modelId="{844EE97E-2205-4553-98AF-FE3496DFC61B}" type="parTrans" cxnId="{442DA1AC-CAB8-4EC2-BECC-23429C22AE04}">
      <dgm:prSet/>
      <dgm:spPr/>
      <dgm:t>
        <a:bodyPr/>
        <a:lstStyle/>
        <a:p>
          <a:endParaRPr lang="en-US"/>
        </a:p>
      </dgm:t>
    </dgm:pt>
    <dgm:pt modelId="{F02FB131-319F-4E9E-9D05-7F48982DD032}" type="sibTrans" cxnId="{442DA1AC-CAB8-4EC2-BECC-23429C22AE04}">
      <dgm:prSet/>
      <dgm:spPr/>
      <dgm:t>
        <a:bodyPr/>
        <a:lstStyle/>
        <a:p>
          <a:endParaRPr lang="en-US"/>
        </a:p>
      </dgm:t>
    </dgm:pt>
    <dgm:pt modelId="{A1EEFEEA-A10F-424A-A80A-45B6DB104CD6}">
      <dgm:prSet/>
      <dgm:spPr>
        <a:solidFill>
          <a:schemeClr val="bg1">
            <a:lumMod val="75000"/>
          </a:schemeClr>
        </a:solidFill>
      </dgm:spPr>
      <dgm:t>
        <a:bodyPr/>
        <a:lstStyle/>
        <a:p>
          <a:pPr rtl="0"/>
          <a:r>
            <a:rPr lang="en-US" b="1"/>
            <a:t>Shutter speed</a:t>
          </a:r>
          <a:endParaRPr lang="en-US"/>
        </a:p>
      </dgm:t>
    </dgm:pt>
    <dgm:pt modelId="{699F2DA9-72CC-4854-BEE0-50FBFE5034B7}" type="parTrans" cxnId="{FD131353-DC5D-49F7-BD4F-2D5F38C1A399}">
      <dgm:prSet/>
      <dgm:spPr/>
      <dgm:t>
        <a:bodyPr/>
        <a:lstStyle/>
        <a:p>
          <a:endParaRPr lang="en-US"/>
        </a:p>
      </dgm:t>
    </dgm:pt>
    <dgm:pt modelId="{63BAB1DA-2496-4B38-8706-0AB73384B604}" type="sibTrans" cxnId="{FD131353-DC5D-49F7-BD4F-2D5F38C1A399}">
      <dgm:prSet/>
      <dgm:spPr/>
      <dgm:t>
        <a:bodyPr/>
        <a:lstStyle/>
        <a:p>
          <a:endParaRPr lang="en-US"/>
        </a:p>
      </dgm:t>
    </dgm:pt>
    <dgm:pt modelId="{1B4F626D-EE5D-4567-B3F9-2A6D718B8B0F}">
      <dgm:prSet/>
      <dgm:spPr>
        <a:solidFill>
          <a:schemeClr val="bg1">
            <a:lumMod val="75000"/>
          </a:schemeClr>
        </a:solidFill>
      </dgm:spPr>
      <dgm:t>
        <a:bodyPr/>
        <a:lstStyle/>
        <a:p>
          <a:pPr rtl="0"/>
          <a:r>
            <a:rPr lang="en-US" b="1"/>
            <a:t>ISO</a:t>
          </a:r>
          <a:endParaRPr lang="en-US"/>
        </a:p>
      </dgm:t>
    </dgm:pt>
    <dgm:pt modelId="{577DC3BA-5D9A-4D65-A38D-16495672E38C}" type="parTrans" cxnId="{F0E8EFF3-6DEF-46CE-95D9-7F258AC3A163}">
      <dgm:prSet/>
      <dgm:spPr/>
      <dgm:t>
        <a:bodyPr/>
        <a:lstStyle/>
        <a:p>
          <a:endParaRPr lang="en-US"/>
        </a:p>
      </dgm:t>
    </dgm:pt>
    <dgm:pt modelId="{FBFD537F-3582-4118-94D4-A6F38FBF8AB7}" type="sibTrans" cxnId="{F0E8EFF3-6DEF-46CE-95D9-7F258AC3A163}">
      <dgm:prSet/>
      <dgm:spPr/>
      <dgm:t>
        <a:bodyPr/>
        <a:lstStyle/>
        <a:p>
          <a:endParaRPr lang="en-US"/>
        </a:p>
      </dgm:t>
    </dgm:pt>
    <dgm:pt modelId="{60F71461-399B-4BB3-819F-5BD4AFD501FD}" type="pres">
      <dgm:prSet presAssocID="{ECFC9E0F-D718-4324-8ABC-64DD75905D27}" presName="matrix" presStyleCnt="0">
        <dgm:presLayoutVars>
          <dgm:chMax val="1"/>
          <dgm:dir/>
          <dgm:resizeHandles val="exact"/>
        </dgm:presLayoutVars>
      </dgm:prSet>
      <dgm:spPr/>
    </dgm:pt>
    <dgm:pt modelId="{DFB15584-C31B-4AAB-B45F-42DF500D0943}" type="pres">
      <dgm:prSet presAssocID="{ECFC9E0F-D718-4324-8ABC-64DD75905D27}" presName="diamond" presStyleLbl="bgShp" presStyleIdx="0" presStyleCnt="1"/>
      <dgm:spPr/>
    </dgm:pt>
    <dgm:pt modelId="{18545A25-96B3-49D3-B5C1-39D73A38F3D0}" type="pres">
      <dgm:prSet presAssocID="{ECFC9E0F-D718-4324-8ABC-64DD75905D27}" presName="quad1" presStyleLbl="node1" presStyleIdx="0" presStyleCnt="4">
        <dgm:presLayoutVars>
          <dgm:chMax val="0"/>
          <dgm:chPref val="0"/>
          <dgm:bulletEnabled val="1"/>
        </dgm:presLayoutVars>
      </dgm:prSet>
      <dgm:spPr/>
    </dgm:pt>
    <dgm:pt modelId="{95644C35-98DD-46EF-895D-BC2BBE80F7A8}" type="pres">
      <dgm:prSet presAssocID="{ECFC9E0F-D718-4324-8ABC-64DD75905D27}" presName="quad2" presStyleLbl="node1" presStyleIdx="1" presStyleCnt="4">
        <dgm:presLayoutVars>
          <dgm:chMax val="0"/>
          <dgm:chPref val="0"/>
          <dgm:bulletEnabled val="1"/>
        </dgm:presLayoutVars>
      </dgm:prSet>
      <dgm:spPr/>
    </dgm:pt>
    <dgm:pt modelId="{500A1BFD-5EB7-46A8-BC54-13EBB45539E3}" type="pres">
      <dgm:prSet presAssocID="{ECFC9E0F-D718-4324-8ABC-64DD75905D27}" presName="quad3" presStyleLbl="node1" presStyleIdx="2" presStyleCnt="4">
        <dgm:presLayoutVars>
          <dgm:chMax val="0"/>
          <dgm:chPref val="0"/>
          <dgm:bulletEnabled val="1"/>
        </dgm:presLayoutVars>
      </dgm:prSet>
      <dgm:spPr/>
    </dgm:pt>
    <dgm:pt modelId="{F872E949-F94A-4542-B59F-FA4A7451C6D2}" type="pres">
      <dgm:prSet presAssocID="{ECFC9E0F-D718-4324-8ABC-64DD75905D27}" presName="quad4" presStyleLbl="node1" presStyleIdx="3" presStyleCnt="4">
        <dgm:presLayoutVars>
          <dgm:chMax val="0"/>
          <dgm:chPref val="0"/>
          <dgm:bulletEnabled val="1"/>
        </dgm:presLayoutVars>
      </dgm:prSet>
      <dgm:spPr/>
    </dgm:pt>
  </dgm:ptLst>
  <dgm:cxnLst>
    <dgm:cxn modelId="{87EA264C-1D90-4CCB-A89B-0CB40ED36AAC}" type="presOf" srcId="{73B1C193-BC90-4BB5-A713-46CAE9DCFF6D}" destId="{18545A25-96B3-49D3-B5C1-39D73A38F3D0}" srcOrd="0" destOrd="0" presId="urn:microsoft.com/office/officeart/2005/8/layout/matrix3"/>
    <dgm:cxn modelId="{CC177950-2747-48A0-A8E1-5046EFFEB387}" type="presOf" srcId="{ECFC9E0F-D718-4324-8ABC-64DD75905D27}" destId="{60F71461-399B-4BB3-819F-5BD4AFD501FD}" srcOrd="0" destOrd="0" presId="urn:microsoft.com/office/officeart/2005/8/layout/matrix3"/>
    <dgm:cxn modelId="{FD131353-DC5D-49F7-BD4F-2D5F38C1A399}" srcId="{ECFC9E0F-D718-4324-8ABC-64DD75905D27}" destId="{A1EEFEEA-A10F-424A-A80A-45B6DB104CD6}" srcOrd="2" destOrd="0" parTransId="{699F2DA9-72CC-4854-BEE0-50FBFE5034B7}" sibTransId="{63BAB1DA-2496-4B38-8706-0AB73384B604}"/>
    <dgm:cxn modelId="{6B63348A-989F-481A-BEBD-0D6F447E5416}" srcId="{ECFC9E0F-D718-4324-8ABC-64DD75905D27}" destId="{73B1C193-BC90-4BB5-A713-46CAE9DCFF6D}" srcOrd="0" destOrd="0" parTransId="{6718D38F-FD49-43A3-BAC5-8024A8625E34}" sibTransId="{B48F99D7-1B47-487D-9830-1B29832D376C}"/>
    <dgm:cxn modelId="{1256A891-E47B-44D4-A98A-B2C429E06D4E}" type="presOf" srcId="{A1EEFEEA-A10F-424A-A80A-45B6DB104CD6}" destId="{500A1BFD-5EB7-46A8-BC54-13EBB45539E3}" srcOrd="0" destOrd="0" presId="urn:microsoft.com/office/officeart/2005/8/layout/matrix3"/>
    <dgm:cxn modelId="{442DA1AC-CAB8-4EC2-BECC-23429C22AE04}" srcId="{ECFC9E0F-D718-4324-8ABC-64DD75905D27}" destId="{AD32DA2D-44CD-4062-B774-5EA31B3AA68B}" srcOrd="1" destOrd="0" parTransId="{844EE97E-2205-4553-98AF-FE3496DFC61B}" sibTransId="{F02FB131-319F-4E9E-9D05-7F48982DD032}"/>
    <dgm:cxn modelId="{21AE1DC1-1F7D-4D27-A473-BDAF2072DB22}" type="presOf" srcId="{AD32DA2D-44CD-4062-B774-5EA31B3AA68B}" destId="{95644C35-98DD-46EF-895D-BC2BBE80F7A8}" srcOrd="0" destOrd="0" presId="urn:microsoft.com/office/officeart/2005/8/layout/matrix3"/>
    <dgm:cxn modelId="{0E158FCC-4761-4F5E-BD04-ADBD6E4104CF}" type="presOf" srcId="{1B4F626D-EE5D-4567-B3F9-2A6D718B8B0F}" destId="{F872E949-F94A-4542-B59F-FA4A7451C6D2}" srcOrd="0" destOrd="0" presId="urn:microsoft.com/office/officeart/2005/8/layout/matrix3"/>
    <dgm:cxn modelId="{F0E8EFF3-6DEF-46CE-95D9-7F258AC3A163}" srcId="{ECFC9E0F-D718-4324-8ABC-64DD75905D27}" destId="{1B4F626D-EE5D-4567-B3F9-2A6D718B8B0F}" srcOrd="3" destOrd="0" parTransId="{577DC3BA-5D9A-4D65-A38D-16495672E38C}" sibTransId="{FBFD537F-3582-4118-94D4-A6F38FBF8AB7}"/>
    <dgm:cxn modelId="{097EF4A0-7E70-4214-937F-46E96127E0E1}" type="presParOf" srcId="{60F71461-399B-4BB3-819F-5BD4AFD501FD}" destId="{DFB15584-C31B-4AAB-B45F-42DF500D0943}" srcOrd="0" destOrd="0" presId="urn:microsoft.com/office/officeart/2005/8/layout/matrix3"/>
    <dgm:cxn modelId="{3C48D7BE-9DA6-492D-B952-0D608407344C}" type="presParOf" srcId="{60F71461-399B-4BB3-819F-5BD4AFD501FD}" destId="{18545A25-96B3-49D3-B5C1-39D73A38F3D0}" srcOrd="1" destOrd="0" presId="urn:microsoft.com/office/officeart/2005/8/layout/matrix3"/>
    <dgm:cxn modelId="{E54AE436-5EF4-4D01-977D-320D10AFE76D}" type="presParOf" srcId="{60F71461-399B-4BB3-819F-5BD4AFD501FD}" destId="{95644C35-98DD-46EF-895D-BC2BBE80F7A8}" srcOrd="2" destOrd="0" presId="urn:microsoft.com/office/officeart/2005/8/layout/matrix3"/>
    <dgm:cxn modelId="{AEACDEAC-81E1-477E-913D-E0AF8AD4F187}" type="presParOf" srcId="{60F71461-399B-4BB3-819F-5BD4AFD501FD}" destId="{500A1BFD-5EB7-46A8-BC54-13EBB45539E3}" srcOrd="3" destOrd="0" presId="urn:microsoft.com/office/officeart/2005/8/layout/matrix3"/>
    <dgm:cxn modelId="{05A36CEA-2E5C-442D-805A-631314A942F8}" type="presParOf" srcId="{60F71461-399B-4BB3-819F-5BD4AFD501FD}" destId="{F872E949-F94A-4542-B59F-FA4A7451C6D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ECFC9E0F-D718-4324-8ABC-64DD75905D27}" type="doc">
      <dgm:prSet loTypeId="urn:microsoft.com/office/officeart/2005/8/layout/matrix3" loCatId="matrix" qsTypeId="urn:microsoft.com/office/officeart/2005/8/quickstyle/3d2" qsCatId="3D" csTypeId="urn:microsoft.com/office/officeart/2005/8/colors/colorful1" csCatId="colorful" phldr="1"/>
      <dgm:spPr/>
      <dgm:t>
        <a:bodyPr/>
        <a:lstStyle/>
        <a:p>
          <a:endParaRPr lang="en-US"/>
        </a:p>
      </dgm:t>
    </dgm:pt>
    <dgm:pt modelId="{73B1C193-BC90-4BB5-A713-46CAE9DCFF6D}">
      <dgm:prSet/>
      <dgm:spPr>
        <a:solidFill>
          <a:schemeClr val="bg1">
            <a:lumMod val="75000"/>
          </a:schemeClr>
        </a:solidFill>
      </dgm:spPr>
      <dgm:t>
        <a:bodyPr/>
        <a:lstStyle/>
        <a:p>
          <a:pPr rtl="0"/>
          <a:r>
            <a:rPr lang="en-US" b="1"/>
            <a:t>Aperture</a:t>
          </a:r>
          <a:endParaRPr lang="en-US"/>
        </a:p>
      </dgm:t>
    </dgm:pt>
    <dgm:pt modelId="{6718D38F-FD49-43A3-BAC5-8024A8625E34}" type="parTrans" cxnId="{6B63348A-989F-481A-BEBD-0D6F447E5416}">
      <dgm:prSet/>
      <dgm:spPr/>
      <dgm:t>
        <a:bodyPr/>
        <a:lstStyle/>
        <a:p>
          <a:endParaRPr lang="en-US"/>
        </a:p>
      </dgm:t>
    </dgm:pt>
    <dgm:pt modelId="{B48F99D7-1B47-487D-9830-1B29832D376C}" type="sibTrans" cxnId="{6B63348A-989F-481A-BEBD-0D6F447E5416}">
      <dgm:prSet/>
      <dgm:spPr/>
      <dgm:t>
        <a:bodyPr/>
        <a:lstStyle/>
        <a:p>
          <a:endParaRPr lang="en-US"/>
        </a:p>
      </dgm:t>
    </dgm:pt>
    <dgm:pt modelId="{AD32DA2D-44CD-4062-B774-5EA31B3AA68B}">
      <dgm:prSet/>
      <dgm:spPr>
        <a:solidFill>
          <a:schemeClr val="bg1">
            <a:lumMod val="75000"/>
          </a:schemeClr>
        </a:solidFill>
      </dgm:spPr>
      <dgm:t>
        <a:bodyPr/>
        <a:lstStyle/>
        <a:p>
          <a:pPr rtl="0"/>
          <a:r>
            <a:rPr lang="en-US" b="1"/>
            <a:t>f/x</a:t>
          </a:r>
          <a:endParaRPr lang="en-US"/>
        </a:p>
      </dgm:t>
    </dgm:pt>
    <dgm:pt modelId="{844EE97E-2205-4553-98AF-FE3496DFC61B}" type="parTrans" cxnId="{442DA1AC-CAB8-4EC2-BECC-23429C22AE04}">
      <dgm:prSet/>
      <dgm:spPr/>
      <dgm:t>
        <a:bodyPr/>
        <a:lstStyle/>
        <a:p>
          <a:endParaRPr lang="en-US"/>
        </a:p>
      </dgm:t>
    </dgm:pt>
    <dgm:pt modelId="{F02FB131-319F-4E9E-9D05-7F48982DD032}" type="sibTrans" cxnId="{442DA1AC-CAB8-4EC2-BECC-23429C22AE04}">
      <dgm:prSet/>
      <dgm:spPr/>
      <dgm:t>
        <a:bodyPr/>
        <a:lstStyle/>
        <a:p>
          <a:endParaRPr lang="en-US"/>
        </a:p>
      </dgm:t>
    </dgm:pt>
    <dgm:pt modelId="{A1EEFEEA-A10F-424A-A80A-45B6DB104CD6}">
      <dgm:prSet/>
      <dgm:spPr/>
      <dgm:t>
        <a:bodyPr/>
        <a:lstStyle/>
        <a:p>
          <a:pPr rtl="0"/>
          <a:r>
            <a:rPr lang="en-US" b="1"/>
            <a:t>Shutter speed</a:t>
          </a:r>
          <a:endParaRPr lang="en-US"/>
        </a:p>
      </dgm:t>
    </dgm:pt>
    <dgm:pt modelId="{699F2DA9-72CC-4854-BEE0-50FBFE5034B7}" type="parTrans" cxnId="{FD131353-DC5D-49F7-BD4F-2D5F38C1A399}">
      <dgm:prSet/>
      <dgm:spPr/>
      <dgm:t>
        <a:bodyPr/>
        <a:lstStyle/>
        <a:p>
          <a:endParaRPr lang="en-US"/>
        </a:p>
      </dgm:t>
    </dgm:pt>
    <dgm:pt modelId="{63BAB1DA-2496-4B38-8706-0AB73384B604}" type="sibTrans" cxnId="{FD131353-DC5D-49F7-BD4F-2D5F38C1A399}">
      <dgm:prSet/>
      <dgm:spPr/>
      <dgm:t>
        <a:bodyPr/>
        <a:lstStyle/>
        <a:p>
          <a:endParaRPr lang="en-US"/>
        </a:p>
      </dgm:t>
    </dgm:pt>
    <dgm:pt modelId="{1B4F626D-EE5D-4567-B3F9-2A6D718B8B0F}">
      <dgm:prSet/>
      <dgm:spPr>
        <a:solidFill>
          <a:schemeClr val="bg1">
            <a:lumMod val="75000"/>
          </a:schemeClr>
        </a:solidFill>
      </dgm:spPr>
      <dgm:t>
        <a:bodyPr/>
        <a:lstStyle/>
        <a:p>
          <a:pPr rtl="0"/>
          <a:r>
            <a:rPr lang="en-US" b="1"/>
            <a:t>ISO</a:t>
          </a:r>
          <a:endParaRPr lang="en-US"/>
        </a:p>
      </dgm:t>
    </dgm:pt>
    <dgm:pt modelId="{577DC3BA-5D9A-4D65-A38D-16495672E38C}" type="parTrans" cxnId="{F0E8EFF3-6DEF-46CE-95D9-7F258AC3A163}">
      <dgm:prSet/>
      <dgm:spPr/>
      <dgm:t>
        <a:bodyPr/>
        <a:lstStyle/>
        <a:p>
          <a:endParaRPr lang="en-US"/>
        </a:p>
      </dgm:t>
    </dgm:pt>
    <dgm:pt modelId="{FBFD537F-3582-4118-94D4-A6F38FBF8AB7}" type="sibTrans" cxnId="{F0E8EFF3-6DEF-46CE-95D9-7F258AC3A163}">
      <dgm:prSet/>
      <dgm:spPr/>
      <dgm:t>
        <a:bodyPr/>
        <a:lstStyle/>
        <a:p>
          <a:endParaRPr lang="en-US"/>
        </a:p>
      </dgm:t>
    </dgm:pt>
    <dgm:pt modelId="{60F71461-399B-4BB3-819F-5BD4AFD501FD}" type="pres">
      <dgm:prSet presAssocID="{ECFC9E0F-D718-4324-8ABC-64DD75905D27}" presName="matrix" presStyleCnt="0">
        <dgm:presLayoutVars>
          <dgm:chMax val="1"/>
          <dgm:dir/>
          <dgm:resizeHandles val="exact"/>
        </dgm:presLayoutVars>
      </dgm:prSet>
      <dgm:spPr/>
    </dgm:pt>
    <dgm:pt modelId="{DFB15584-C31B-4AAB-B45F-42DF500D0943}" type="pres">
      <dgm:prSet presAssocID="{ECFC9E0F-D718-4324-8ABC-64DD75905D27}" presName="diamond" presStyleLbl="bgShp" presStyleIdx="0" presStyleCnt="1"/>
      <dgm:spPr/>
    </dgm:pt>
    <dgm:pt modelId="{18545A25-96B3-49D3-B5C1-39D73A38F3D0}" type="pres">
      <dgm:prSet presAssocID="{ECFC9E0F-D718-4324-8ABC-64DD75905D27}" presName="quad1" presStyleLbl="node1" presStyleIdx="0" presStyleCnt="4">
        <dgm:presLayoutVars>
          <dgm:chMax val="0"/>
          <dgm:chPref val="0"/>
          <dgm:bulletEnabled val="1"/>
        </dgm:presLayoutVars>
      </dgm:prSet>
      <dgm:spPr/>
    </dgm:pt>
    <dgm:pt modelId="{95644C35-98DD-46EF-895D-BC2BBE80F7A8}" type="pres">
      <dgm:prSet presAssocID="{ECFC9E0F-D718-4324-8ABC-64DD75905D27}" presName="quad2" presStyleLbl="node1" presStyleIdx="1" presStyleCnt="4">
        <dgm:presLayoutVars>
          <dgm:chMax val="0"/>
          <dgm:chPref val="0"/>
          <dgm:bulletEnabled val="1"/>
        </dgm:presLayoutVars>
      </dgm:prSet>
      <dgm:spPr/>
    </dgm:pt>
    <dgm:pt modelId="{500A1BFD-5EB7-46A8-BC54-13EBB45539E3}" type="pres">
      <dgm:prSet presAssocID="{ECFC9E0F-D718-4324-8ABC-64DD75905D27}" presName="quad3" presStyleLbl="node1" presStyleIdx="2" presStyleCnt="4">
        <dgm:presLayoutVars>
          <dgm:chMax val="0"/>
          <dgm:chPref val="0"/>
          <dgm:bulletEnabled val="1"/>
        </dgm:presLayoutVars>
      </dgm:prSet>
      <dgm:spPr/>
    </dgm:pt>
    <dgm:pt modelId="{F872E949-F94A-4542-B59F-FA4A7451C6D2}" type="pres">
      <dgm:prSet presAssocID="{ECFC9E0F-D718-4324-8ABC-64DD75905D27}" presName="quad4" presStyleLbl="node1" presStyleIdx="3" presStyleCnt="4">
        <dgm:presLayoutVars>
          <dgm:chMax val="0"/>
          <dgm:chPref val="0"/>
          <dgm:bulletEnabled val="1"/>
        </dgm:presLayoutVars>
      </dgm:prSet>
      <dgm:spPr/>
    </dgm:pt>
  </dgm:ptLst>
  <dgm:cxnLst>
    <dgm:cxn modelId="{87EA264C-1D90-4CCB-A89B-0CB40ED36AAC}" type="presOf" srcId="{73B1C193-BC90-4BB5-A713-46CAE9DCFF6D}" destId="{18545A25-96B3-49D3-B5C1-39D73A38F3D0}" srcOrd="0" destOrd="0" presId="urn:microsoft.com/office/officeart/2005/8/layout/matrix3"/>
    <dgm:cxn modelId="{CC177950-2747-48A0-A8E1-5046EFFEB387}" type="presOf" srcId="{ECFC9E0F-D718-4324-8ABC-64DD75905D27}" destId="{60F71461-399B-4BB3-819F-5BD4AFD501FD}" srcOrd="0" destOrd="0" presId="urn:microsoft.com/office/officeart/2005/8/layout/matrix3"/>
    <dgm:cxn modelId="{FD131353-DC5D-49F7-BD4F-2D5F38C1A399}" srcId="{ECFC9E0F-D718-4324-8ABC-64DD75905D27}" destId="{A1EEFEEA-A10F-424A-A80A-45B6DB104CD6}" srcOrd="2" destOrd="0" parTransId="{699F2DA9-72CC-4854-BEE0-50FBFE5034B7}" sibTransId="{63BAB1DA-2496-4B38-8706-0AB73384B604}"/>
    <dgm:cxn modelId="{6B63348A-989F-481A-BEBD-0D6F447E5416}" srcId="{ECFC9E0F-D718-4324-8ABC-64DD75905D27}" destId="{73B1C193-BC90-4BB5-A713-46CAE9DCFF6D}" srcOrd="0" destOrd="0" parTransId="{6718D38F-FD49-43A3-BAC5-8024A8625E34}" sibTransId="{B48F99D7-1B47-487D-9830-1B29832D376C}"/>
    <dgm:cxn modelId="{1256A891-E47B-44D4-A98A-B2C429E06D4E}" type="presOf" srcId="{A1EEFEEA-A10F-424A-A80A-45B6DB104CD6}" destId="{500A1BFD-5EB7-46A8-BC54-13EBB45539E3}" srcOrd="0" destOrd="0" presId="urn:microsoft.com/office/officeart/2005/8/layout/matrix3"/>
    <dgm:cxn modelId="{442DA1AC-CAB8-4EC2-BECC-23429C22AE04}" srcId="{ECFC9E0F-D718-4324-8ABC-64DD75905D27}" destId="{AD32DA2D-44CD-4062-B774-5EA31B3AA68B}" srcOrd="1" destOrd="0" parTransId="{844EE97E-2205-4553-98AF-FE3496DFC61B}" sibTransId="{F02FB131-319F-4E9E-9D05-7F48982DD032}"/>
    <dgm:cxn modelId="{21AE1DC1-1F7D-4D27-A473-BDAF2072DB22}" type="presOf" srcId="{AD32DA2D-44CD-4062-B774-5EA31B3AA68B}" destId="{95644C35-98DD-46EF-895D-BC2BBE80F7A8}" srcOrd="0" destOrd="0" presId="urn:microsoft.com/office/officeart/2005/8/layout/matrix3"/>
    <dgm:cxn modelId="{0E158FCC-4761-4F5E-BD04-ADBD6E4104CF}" type="presOf" srcId="{1B4F626D-EE5D-4567-B3F9-2A6D718B8B0F}" destId="{F872E949-F94A-4542-B59F-FA4A7451C6D2}" srcOrd="0" destOrd="0" presId="urn:microsoft.com/office/officeart/2005/8/layout/matrix3"/>
    <dgm:cxn modelId="{F0E8EFF3-6DEF-46CE-95D9-7F258AC3A163}" srcId="{ECFC9E0F-D718-4324-8ABC-64DD75905D27}" destId="{1B4F626D-EE5D-4567-B3F9-2A6D718B8B0F}" srcOrd="3" destOrd="0" parTransId="{577DC3BA-5D9A-4D65-A38D-16495672E38C}" sibTransId="{FBFD537F-3582-4118-94D4-A6F38FBF8AB7}"/>
    <dgm:cxn modelId="{097EF4A0-7E70-4214-937F-46E96127E0E1}" type="presParOf" srcId="{60F71461-399B-4BB3-819F-5BD4AFD501FD}" destId="{DFB15584-C31B-4AAB-B45F-42DF500D0943}" srcOrd="0" destOrd="0" presId="urn:microsoft.com/office/officeart/2005/8/layout/matrix3"/>
    <dgm:cxn modelId="{3C48D7BE-9DA6-492D-B952-0D608407344C}" type="presParOf" srcId="{60F71461-399B-4BB3-819F-5BD4AFD501FD}" destId="{18545A25-96B3-49D3-B5C1-39D73A38F3D0}" srcOrd="1" destOrd="0" presId="urn:microsoft.com/office/officeart/2005/8/layout/matrix3"/>
    <dgm:cxn modelId="{E54AE436-5EF4-4D01-977D-320D10AFE76D}" type="presParOf" srcId="{60F71461-399B-4BB3-819F-5BD4AFD501FD}" destId="{95644C35-98DD-46EF-895D-BC2BBE80F7A8}" srcOrd="2" destOrd="0" presId="urn:microsoft.com/office/officeart/2005/8/layout/matrix3"/>
    <dgm:cxn modelId="{AEACDEAC-81E1-477E-913D-E0AF8AD4F187}" type="presParOf" srcId="{60F71461-399B-4BB3-819F-5BD4AFD501FD}" destId="{500A1BFD-5EB7-46A8-BC54-13EBB45539E3}" srcOrd="3" destOrd="0" presId="urn:microsoft.com/office/officeart/2005/8/layout/matrix3"/>
    <dgm:cxn modelId="{05A36CEA-2E5C-442D-805A-631314A942F8}" type="presParOf" srcId="{60F71461-399B-4BB3-819F-5BD4AFD501FD}" destId="{F872E949-F94A-4542-B59F-FA4A7451C6D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CFC9E0F-D718-4324-8ABC-64DD75905D27}" type="doc">
      <dgm:prSet loTypeId="urn:microsoft.com/office/officeart/2005/8/layout/matrix3" loCatId="matrix" qsTypeId="urn:microsoft.com/office/officeart/2005/8/quickstyle/3d2" qsCatId="3D" csTypeId="urn:microsoft.com/office/officeart/2005/8/colors/colorful1" csCatId="colorful" phldr="1"/>
      <dgm:spPr/>
      <dgm:t>
        <a:bodyPr/>
        <a:lstStyle/>
        <a:p>
          <a:endParaRPr lang="en-US"/>
        </a:p>
      </dgm:t>
    </dgm:pt>
    <dgm:pt modelId="{73B1C193-BC90-4BB5-A713-46CAE9DCFF6D}">
      <dgm:prSet/>
      <dgm:spPr>
        <a:solidFill>
          <a:schemeClr val="bg1">
            <a:lumMod val="75000"/>
          </a:schemeClr>
        </a:solidFill>
      </dgm:spPr>
      <dgm:t>
        <a:bodyPr/>
        <a:lstStyle/>
        <a:p>
          <a:pPr rtl="0"/>
          <a:r>
            <a:rPr lang="en-US" b="1"/>
            <a:t>Aperture</a:t>
          </a:r>
          <a:endParaRPr lang="en-US"/>
        </a:p>
      </dgm:t>
    </dgm:pt>
    <dgm:pt modelId="{6718D38F-FD49-43A3-BAC5-8024A8625E34}" type="parTrans" cxnId="{6B63348A-989F-481A-BEBD-0D6F447E5416}">
      <dgm:prSet/>
      <dgm:spPr/>
      <dgm:t>
        <a:bodyPr/>
        <a:lstStyle/>
        <a:p>
          <a:endParaRPr lang="en-US"/>
        </a:p>
      </dgm:t>
    </dgm:pt>
    <dgm:pt modelId="{B48F99D7-1B47-487D-9830-1B29832D376C}" type="sibTrans" cxnId="{6B63348A-989F-481A-BEBD-0D6F447E5416}">
      <dgm:prSet/>
      <dgm:spPr/>
      <dgm:t>
        <a:bodyPr/>
        <a:lstStyle/>
        <a:p>
          <a:endParaRPr lang="en-US"/>
        </a:p>
      </dgm:t>
    </dgm:pt>
    <dgm:pt modelId="{AD32DA2D-44CD-4062-B774-5EA31B3AA68B}">
      <dgm:prSet/>
      <dgm:spPr>
        <a:solidFill>
          <a:schemeClr val="bg1">
            <a:lumMod val="75000"/>
          </a:schemeClr>
        </a:solidFill>
      </dgm:spPr>
      <dgm:t>
        <a:bodyPr/>
        <a:lstStyle/>
        <a:p>
          <a:pPr rtl="0"/>
          <a:r>
            <a:rPr lang="en-US" b="1"/>
            <a:t>f/x</a:t>
          </a:r>
          <a:endParaRPr lang="en-US"/>
        </a:p>
      </dgm:t>
    </dgm:pt>
    <dgm:pt modelId="{844EE97E-2205-4553-98AF-FE3496DFC61B}" type="parTrans" cxnId="{442DA1AC-CAB8-4EC2-BECC-23429C22AE04}">
      <dgm:prSet/>
      <dgm:spPr/>
      <dgm:t>
        <a:bodyPr/>
        <a:lstStyle/>
        <a:p>
          <a:endParaRPr lang="en-US"/>
        </a:p>
      </dgm:t>
    </dgm:pt>
    <dgm:pt modelId="{F02FB131-319F-4E9E-9D05-7F48982DD032}" type="sibTrans" cxnId="{442DA1AC-CAB8-4EC2-BECC-23429C22AE04}">
      <dgm:prSet/>
      <dgm:spPr/>
      <dgm:t>
        <a:bodyPr/>
        <a:lstStyle/>
        <a:p>
          <a:endParaRPr lang="en-US"/>
        </a:p>
      </dgm:t>
    </dgm:pt>
    <dgm:pt modelId="{A1EEFEEA-A10F-424A-A80A-45B6DB104CD6}">
      <dgm:prSet/>
      <dgm:spPr/>
      <dgm:t>
        <a:bodyPr/>
        <a:lstStyle/>
        <a:p>
          <a:pPr rtl="0"/>
          <a:r>
            <a:rPr lang="en-US" b="1"/>
            <a:t>Shutter speed</a:t>
          </a:r>
          <a:endParaRPr lang="en-US"/>
        </a:p>
      </dgm:t>
    </dgm:pt>
    <dgm:pt modelId="{699F2DA9-72CC-4854-BEE0-50FBFE5034B7}" type="parTrans" cxnId="{FD131353-DC5D-49F7-BD4F-2D5F38C1A399}">
      <dgm:prSet/>
      <dgm:spPr/>
      <dgm:t>
        <a:bodyPr/>
        <a:lstStyle/>
        <a:p>
          <a:endParaRPr lang="en-US"/>
        </a:p>
      </dgm:t>
    </dgm:pt>
    <dgm:pt modelId="{63BAB1DA-2496-4B38-8706-0AB73384B604}" type="sibTrans" cxnId="{FD131353-DC5D-49F7-BD4F-2D5F38C1A399}">
      <dgm:prSet/>
      <dgm:spPr/>
      <dgm:t>
        <a:bodyPr/>
        <a:lstStyle/>
        <a:p>
          <a:endParaRPr lang="en-US"/>
        </a:p>
      </dgm:t>
    </dgm:pt>
    <dgm:pt modelId="{1B4F626D-EE5D-4567-B3F9-2A6D718B8B0F}">
      <dgm:prSet/>
      <dgm:spPr>
        <a:solidFill>
          <a:schemeClr val="bg1">
            <a:lumMod val="75000"/>
          </a:schemeClr>
        </a:solidFill>
      </dgm:spPr>
      <dgm:t>
        <a:bodyPr/>
        <a:lstStyle/>
        <a:p>
          <a:pPr rtl="0"/>
          <a:r>
            <a:rPr lang="en-US" b="1"/>
            <a:t>ISO</a:t>
          </a:r>
          <a:endParaRPr lang="en-US"/>
        </a:p>
      </dgm:t>
    </dgm:pt>
    <dgm:pt modelId="{577DC3BA-5D9A-4D65-A38D-16495672E38C}" type="parTrans" cxnId="{F0E8EFF3-6DEF-46CE-95D9-7F258AC3A163}">
      <dgm:prSet/>
      <dgm:spPr/>
      <dgm:t>
        <a:bodyPr/>
        <a:lstStyle/>
        <a:p>
          <a:endParaRPr lang="en-US"/>
        </a:p>
      </dgm:t>
    </dgm:pt>
    <dgm:pt modelId="{FBFD537F-3582-4118-94D4-A6F38FBF8AB7}" type="sibTrans" cxnId="{F0E8EFF3-6DEF-46CE-95D9-7F258AC3A163}">
      <dgm:prSet/>
      <dgm:spPr/>
      <dgm:t>
        <a:bodyPr/>
        <a:lstStyle/>
        <a:p>
          <a:endParaRPr lang="en-US"/>
        </a:p>
      </dgm:t>
    </dgm:pt>
    <dgm:pt modelId="{60F71461-399B-4BB3-819F-5BD4AFD501FD}" type="pres">
      <dgm:prSet presAssocID="{ECFC9E0F-D718-4324-8ABC-64DD75905D27}" presName="matrix" presStyleCnt="0">
        <dgm:presLayoutVars>
          <dgm:chMax val="1"/>
          <dgm:dir/>
          <dgm:resizeHandles val="exact"/>
        </dgm:presLayoutVars>
      </dgm:prSet>
      <dgm:spPr/>
    </dgm:pt>
    <dgm:pt modelId="{DFB15584-C31B-4AAB-B45F-42DF500D0943}" type="pres">
      <dgm:prSet presAssocID="{ECFC9E0F-D718-4324-8ABC-64DD75905D27}" presName="diamond" presStyleLbl="bgShp" presStyleIdx="0" presStyleCnt="1"/>
      <dgm:spPr/>
    </dgm:pt>
    <dgm:pt modelId="{18545A25-96B3-49D3-B5C1-39D73A38F3D0}" type="pres">
      <dgm:prSet presAssocID="{ECFC9E0F-D718-4324-8ABC-64DD75905D27}" presName="quad1" presStyleLbl="node1" presStyleIdx="0" presStyleCnt="4">
        <dgm:presLayoutVars>
          <dgm:chMax val="0"/>
          <dgm:chPref val="0"/>
          <dgm:bulletEnabled val="1"/>
        </dgm:presLayoutVars>
      </dgm:prSet>
      <dgm:spPr/>
    </dgm:pt>
    <dgm:pt modelId="{95644C35-98DD-46EF-895D-BC2BBE80F7A8}" type="pres">
      <dgm:prSet presAssocID="{ECFC9E0F-D718-4324-8ABC-64DD75905D27}" presName="quad2" presStyleLbl="node1" presStyleIdx="1" presStyleCnt="4">
        <dgm:presLayoutVars>
          <dgm:chMax val="0"/>
          <dgm:chPref val="0"/>
          <dgm:bulletEnabled val="1"/>
        </dgm:presLayoutVars>
      </dgm:prSet>
      <dgm:spPr/>
    </dgm:pt>
    <dgm:pt modelId="{500A1BFD-5EB7-46A8-BC54-13EBB45539E3}" type="pres">
      <dgm:prSet presAssocID="{ECFC9E0F-D718-4324-8ABC-64DD75905D27}" presName="quad3" presStyleLbl="node1" presStyleIdx="2" presStyleCnt="4">
        <dgm:presLayoutVars>
          <dgm:chMax val="0"/>
          <dgm:chPref val="0"/>
          <dgm:bulletEnabled val="1"/>
        </dgm:presLayoutVars>
      </dgm:prSet>
      <dgm:spPr/>
    </dgm:pt>
    <dgm:pt modelId="{F872E949-F94A-4542-B59F-FA4A7451C6D2}" type="pres">
      <dgm:prSet presAssocID="{ECFC9E0F-D718-4324-8ABC-64DD75905D27}" presName="quad4" presStyleLbl="node1" presStyleIdx="3" presStyleCnt="4">
        <dgm:presLayoutVars>
          <dgm:chMax val="0"/>
          <dgm:chPref val="0"/>
          <dgm:bulletEnabled val="1"/>
        </dgm:presLayoutVars>
      </dgm:prSet>
      <dgm:spPr/>
    </dgm:pt>
  </dgm:ptLst>
  <dgm:cxnLst>
    <dgm:cxn modelId="{87EA264C-1D90-4CCB-A89B-0CB40ED36AAC}" type="presOf" srcId="{73B1C193-BC90-4BB5-A713-46CAE9DCFF6D}" destId="{18545A25-96B3-49D3-B5C1-39D73A38F3D0}" srcOrd="0" destOrd="0" presId="urn:microsoft.com/office/officeart/2005/8/layout/matrix3"/>
    <dgm:cxn modelId="{CC177950-2747-48A0-A8E1-5046EFFEB387}" type="presOf" srcId="{ECFC9E0F-D718-4324-8ABC-64DD75905D27}" destId="{60F71461-399B-4BB3-819F-5BD4AFD501FD}" srcOrd="0" destOrd="0" presId="urn:microsoft.com/office/officeart/2005/8/layout/matrix3"/>
    <dgm:cxn modelId="{FD131353-DC5D-49F7-BD4F-2D5F38C1A399}" srcId="{ECFC9E0F-D718-4324-8ABC-64DD75905D27}" destId="{A1EEFEEA-A10F-424A-A80A-45B6DB104CD6}" srcOrd="2" destOrd="0" parTransId="{699F2DA9-72CC-4854-BEE0-50FBFE5034B7}" sibTransId="{63BAB1DA-2496-4B38-8706-0AB73384B604}"/>
    <dgm:cxn modelId="{6B63348A-989F-481A-BEBD-0D6F447E5416}" srcId="{ECFC9E0F-D718-4324-8ABC-64DD75905D27}" destId="{73B1C193-BC90-4BB5-A713-46CAE9DCFF6D}" srcOrd="0" destOrd="0" parTransId="{6718D38F-FD49-43A3-BAC5-8024A8625E34}" sibTransId="{B48F99D7-1B47-487D-9830-1B29832D376C}"/>
    <dgm:cxn modelId="{1256A891-E47B-44D4-A98A-B2C429E06D4E}" type="presOf" srcId="{A1EEFEEA-A10F-424A-A80A-45B6DB104CD6}" destId="{500A1BFD-5EB7-46A8-BC54-13EBB45539E3}" srcOrd="0" destOrd="0" presId="urn:microsoft.com/office/officeart/2005/8/layout/matrix3"/>
    <dgm:cxn modelId="{442DA1AC-CAB8-4EC2-BECC-23429C22AE04}" srcId="{ECFC9E0F-D718-4324-8ABC-64DD75905D27}" destId="{AD32DA2D-44CD-4062-B774-5EA31B3AA68B}" srcOrd="1" destOrd="0" parTransId="{844EE97E-2205-4553-98AF-FE3496DFC61B}" sibTransId="{F02FB131-319F-4E9E-9D05-7F48982DD032}"/>
    <dgm:cxn modelId="{21AE1DC1-1F7D-4D27-A473-BDAF2072DB22}" type="presOf" srcId="{AD32DA2D-44CD-4062-B774-5EA31B3AA68B}" destId="{95644C35-98DD-46EF-895D-BC2BBE80F7A8}" srcOrd="0" destOrd="0" presId="urn:microsoft.com/office/officeart/2005/8/layout/matrix3"/>
    <dgm:cxn modelId="{0E158FCC-4761-4F5E-BD04-ADBD6E4104CF}" type="presOf" srcId="{1B4F626D-EE5D-4567-B3F9-2A6D718B8B0F}" destId="{F872E949-F94A-4542-B59F-FA4A7451C6D2}" srcOrd="0" destOrd="0" presId="urn:microsoft.com/office/officeart/2005/8/layout/matrix3"/>
    <dgm:cxn modelId="{F0E8EFF3-6DEF-46CE-95D9-7F258AC3A163}" srcId="{ECFC9E0F-D718-4324-8ABC-64DD75905D27}" destId="{1B4F626D-EE5D-4567-B3F9-2A6D718B8B0F}" srcOrd="3" destOrd="0" parTransId="{577DC3BA-5D9A-4D65-A38D-16495672E38C}" sibTransId="{FBFD537F-3582-4118-94D4-A6F38FBF8AB7}"/>
    <dgm:cxn modelId="{097EF4A0-7E70-4214-937F-46E96127E0E1}" type="presParOf" srcId="{60F71461-399B-4BB3-819F-5BD4AFD501FD}" destId="{DFB15584-C31B-4AAB-B45F-42DF500D0943}" srcOrd="0" destOrd="0" presId="urn:microsoft.com/office/officeart/2005/8/layout/matrix3"/>
    <dgm:cxn modelId="{3C48D7BE-9DA6-492D-B952-0D608407344C}" type="presParOf" srcId="{60F71461-399B-4BB3-819F-5BD4AFD501FD}" destId="{18545A25-96B3-49D3-B5C1-39D73A38F3D0}" srcOrd="1" destOrd="0" presId="urn:microsoft.com/office/officeart/2005/8/layout/matrix3"/>
    <dgm:cxn modelId="{E54AE436-5EF4-4D01-977D-320D10AFE76D}" type="presParOf" srcId="{60F71461-399B-4BB3-819F-5BD4AFD501FD}" destId="{95644C35-98DD-46EF-895D-BC2BBE80F7A8}" srcOrd="2" destOrd="0" presId="urn:microsoft.com/office/officeart/2005/8/layout/matrix3"/>
    <dgm:cxn modelId="{AEACDEAC-81E1-477E-913D-E0AF8AD4F187}" type="presParOf" srcId="{60F71461-399B-4BB3-819F-5BD4AFD501FD}" destId="{500A1BFD-5EB7-46A8-BC54-13EBB45539E3}" srcOrd="3" destOrd="0" presId="urn:microsoft.com/office/officeart/2005/8/layout/matrix3"/>
    <dgm:cxn modelId="{05A36CEA-2E5C-442D-805A-631314A942F8}" type="presParOf" srcId="{60F71461-399B-4BB3-819F-5BD4AFD501FD}" destId="{F872E949-F94A-4542-B59F-FA4A7451C6D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93D6DD9-F9A1-4876-812F-040618734D90}" type="doc">
      <dgm:prSet loTypeId="urn:microsoft.com/office/officeart/2005/8/layout/radial2" loCatId="relationship" qsTypeId="urn:microsoft.com/office/officeart/2005/8/quickstyle/simple1" qsCatId="simple" csTypeId="urn:microsoft.com/office/officeart/2005/8/colors/colorful4" csCatId="colorful" phldr="1"/>
      <dgm:spPr/>
      <dgm:t>
        <a:bodyPr/>
        <a:lstStyle/>
        <a:p>
          <a:endParaRPr lang="en-US"/>
        </a:p>
      </dgm:t>
    </dgm:pt>
    <dgm:pt modelId="{25C669F3-DBF4-48CD-9608-C1C40AAF2DD9}">
      <dgm:prSet custT="1"/>
      <dgm:spPr/>
      <dgm:t>
        <a:bodyPr/>
        <a:lstStyle/>
        <a:p>
          <a:pPr rtl="0"/>
          <a:r>
            <a:rPr lang="en-US" sz="1500" b="0" dirty="0">
              <a:latin typeface="Myriad Pro" panose="020B0503030403020204"/>
            </a:rPr>
            <a:t>The developing agent</a:t>
          </a:r>
        </a:p>
      </dgm:t>
    </dgm:pt>
    <dgm:pt modelId="{3272713B-80BF-4E3B-8325-B66528DC19E1}" type="parTrans" cxnId="{CF076865-1FE9-48F7-8EC8-ACDF3E9BEBE5}">
      <dgm:prSet/>
      <dgm:spPr/>
      <dgm:t>
        <a:bodyPr/>
        <a:lstStyle/>
        <a:p>
          <a:endParaRPr lang="en-US" sz="1500" b="0">
            <a:latin typeface="Myriad Pro" panose="020B0503030403020204"/>
          </a:endParaRPr>
        </a:p>
      </dgm:t>
    </dgm:pt>
    <dgm:pt modelId="{E1506691-6F00-466A-ACAF-9E1BD9191A11}" type="sibTrans" cxnId="{CF076865-1FE9-48F7-8EC8-ACDF3E9BEBE5}">
      <dgm:prSet/>
      <dgm:spPr/>
      <dgm:t>
        <a:bodyPr/>
        <a:lstStyle/>
        <a:p>
          <a:endParaRPr lang="en-US" sz="1500" b="0">
            <a:latin typeface="Myriad Pro" panose="020B0503030403020204"/>
          </a:endParaRPr>
        </a:p>
      </dgm:t>
    </dgm:pt>
    <dgm:pt modelId="{764A0FFF-3646-453F-81AF-08E528B5F545}">
      <dgm:prSet custT="1"/>
      <dgm:spPr>
        <a:solidFill>
          <a:schemeClr val="bg1">
            <a:lumMod val="75000"/>
          </a:schemeClr>
        </a:solidFill>
      </dgm:spPr>
      <dgm:t>
        <a:bodyPr/>
        <a:lstStyle/>
        <a:p>
          <a:pPr rtl="0"/>
          <a:r>
            <a:rPr lang="en-US" sz="1500" b="0" dirty="0">
              <a:latin typeface="Myriad Pro" panose="020B0503030403020204"/>
            </a:rPr>
            <a:t>The accelerator</a:t>
          </a:r>
        </a:p>
      </dgm:t>
    </dgm:pt>
    <dgm:pt modelId="{C3664C94-27DA-4AB1-931C-A19B096B2077}" type="parTrans" cxnId="{244A79A4-59EE-4052-AE49-0FB9D945178A}">
      <dgm:prSet/>
      <dgm:spPr/>
      <dgm:t>
        <a:bodyPr/>
        <a:lstStyle/>
        <a:p>
          <a:endParaRPr lang="en-US" sz="1500" b="0">
            <a:latin typeface="Myriad Pro" panose="020B0503030403020204"/>
          </a:endParaRPr>
        </a:p>
      </dgm:t>
    </dgm:pt>
    <dgm:pt modelId="{1C38E8E6-9D55-453B-8F4F-18CD4D91E371}" type="sibTrans" cxnId="{244A79A4-59EE-4052-AE49-0FB9D945178A}">
      <dgm:prSet/>
      <dgm:spPr/>
      <dgm:t>
        <a:bodyPr/>
        <a:lstStyle/>
        <a:p>
          <a:endParaRPr lang="en-US" sz="1500" b="0">
            <a:latin typeface="Myriad Pro" panose="020B0503030403020204"/>
          </a:endParaRPr>
        </a:p>
      </dgm:t>
    </dgm:pt>
    <dgm:pt modelId="{B4025F9E-3F33-438F-9ADB-AD861502FC08}">
      <dgm:prSet custT="1"/>
      <dgm:spPr>
        <a:solidFill>
          <a:schemeClr val="bg1">
            <a:lumMod val="75000"/>
          </a:schemeClr>
        </a:solidFill>
      </dgm:spPr>
      <dgm:t>
        <a:bodyPr/>
        <a:lstStyle/>
        <a:p>
          <a:pPr rtl="0"/>
          <a:r>
            <a:rPr lang="en-US" sz="1500" b="0">
              <a:latin typeface="Myriad Pro" panose="020B0503030403020204"/>
            </a:rPr>
            <a:t>The restrainer</a:t>
          </a:r>
        </a:p>
      </dgm:t>
    </dgm:pt>
    <dgm:pt modelId="{AE57C3D9-37F1-4A3E-8E47-84F0AFB38D48}" type="parTrans" cxnId="{94CD0952-3934-4B6D-A5D6-F423D8E8F0D3}">
      <dgm:prSet/>
      <dgm:spPr/>
      <dgm:t>
        <a:bodyPr/>
        <a:lstStyle/>
        <a:p>
          <a:endParaRPr lang="en-US" sz="1500" b="0">
            <a:latin typeface="Myriad Pro" panose="020B0503030403020204"/>
          </a:endParaRPr>
        </a:p>
      </dgm:t>
    </dgm:pt>
    <dgm:pt modelId="{7B5C41C9-CB98-43FD-A185-F109FF090EA6}" type="sibTrans" cxnId="{94CD0952-3934-4B6D-A5D6-F423D8E8F0D3}">
      <dgm:prSet/>
      <dgm:spPr/>
      <dgm:t>
        <a:bodyPr/>
        <a:lstStyle/>
        <a:p>
          <a:endParaRPr lang="en-US" sz="1500" b="0">
            <a:latin typeface="Myriad Pro" panose="020B0503030403020204"/>
          </a:endParaRPr>
        </a:p>
      </dgm:t>
    </dgm:pt>
    <dgm:pt modelId="{8BD578D2-D27B-4EA5-960C-97C72C1B9123}">
      <dgm:prSet custT="1"/>
      <dgm:spPr>
        <a:solidFill>
          <a:schemeClr val="bg1">
            <a:lumMod val="75000"/>
          </a:schemeClr>
        </a:solidFill>
      </dgm:spPr>
      <dgm:t>
        <a:bodyPr/>
        <a:lstStyle/>
        <a:p>
          <a:pPr rtl="0"/>
          <a:r>
            <a:rPr lang="en-US" sz="1500" b="0" dirty="0">
              <a:latin typeface="Myriad Pro" panose="020B0503030403020204"/>
            </a:rPr>
            <a:t>The fixer</a:t>
          </a:r>
        </a:p>
      </dgm:t>
    </dgm:pt>
    <dgm:pt modelId="{F0E89849-8B0B-4CC5-BA17-D123E46E2790}" type="parTrans" cxnId="{F12B12CF-47CD-461E-9A56-07946718D2F7}">
      <dgm:prSet/>
      <dgm:spPr/>
      <dgm:t>
        <a:bodyPr/>
        <a:lstStyle/>
        <a:p>
          <a:endParaRPr lang="en-US" sz="1500" b="0">
            <a:latin typeface="Myriad Pro" panose="020B0503030403020204"/>
          </a:endParaRPr>
        </a:p>
      </dgm:t>
    </dgm:pt>
    <dgm:pt modelId="{8545031E-50E9-405F-855F-09DBDEBC2BE4}" type="sibTrans" cxnId="{F12B12CF-47CD-461E-9A56-07946718D2F7}">
      <dgm:prSet/>
      <dgm:spPr/>
      <dgm:t>
        <a:bodyPr/>
        <a:lstStyle/>
        <a:p>
          <a:endParaRPr lang="en-US" sz="1500" b="0">
            <a:latin typeface="Myriad Pro" panose="020B0503030403020204"/>
          </a:endParaRPr>
        </a:p>
      </dgm:t>
    </dgm:pt>
    <dgm:pt modelId="{8ED777B4-56C0-407B-AA81-6366F5B640CE}" type="pres">
      <dgm:prSet presAssocID="{D93D6DD9-F9A1-4876-812F-040618734D90}" presName="composite" presStyleCnt="0">
        <dgm:presLayoutVars>
          <dgm:chMax val="5"/>
          <dgm:dir/>
          <dgm:animLvl val="ctr"/>
          <dgm:resizeHandles val="exact"/>
        </dgm:presLayoutVars>
      </dgm:prSet>
      <dgm:spPr/>
    </dgm:pt>
    <dgm:pt modelId="{BEDBEF9D-4911-4264-A749-8F5B41E24FD6}" type="pres">
      <dgm:prSet presAssocID="{D93D6DD9-F9A1-4876-812F-040618734D90}" presName="cycle" presStyleCnt="0"/>
      <dgm:spPr/>
    </dgm:pt>
    <dgm:pt modelId="{795A26C3-DD00-4F6A-AA20-49DAE7FA4281}" type="pres">
      <dgm:prSet presAssocID="{D93D6DD9-F9A1-4876-812F-040618734D90}" presName="centerShape" presStyleCnt="0"/>
      <dgm:spPr/>
    </dgm:pt>
    <dgm:pt modelId="{F6EEF072-2AFF-4CF0-B552-6CD9989D3D21}" type="pres">
      <dgm:prSet presAssocID="{D93D6DD9-F9A1-4876-812F-040618734D90}" presName="connSite" presStyleLbl="node1" presStyleIdx="0" presStyleCnt="5"/>
      <dgm:spPr/>
    </dgm:pt>
    <dgm:pt modelId="{C8673BE7-B3FC-4BF4-98FA-2006C5CEF4B1}" type="pres">
      <dgm:prSet presAssocID="{D93D6DD9-F9A1-4876-812F-040618734D90}" presName="visible" presStyleLbl="nod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dgm:spPr>
    </dgm:pt>
    <dgm:pt modelId="{BF4C67D7-3964-4BAF-B788-89CA914F9F77}" type="pres">
      <dgm:prSet presAssocID="{3272713B-80BF-4E3B-8325-B66528DC19E1}" presName="Name25" presStyleLbl="parChTrans1D1" presStyleIdx="0" presStyleCnt="4"/>
      <dgm:spPr/>
    </dgm:pt>
    <dgm:pt modelId="{37092F29-5215-497B-87D1-9F38423E7A8E}" type="pres">
      <dgm:prSet presAssocID="{25C669F3-DBF4-48CD-9608-C1C40AAF2DD9}" presName="node" presStyleCnt="0"/>
      <dgm:spPr/>
    </dgm:pt>
    <dgm:pt modelId="{ACBCD5CC-6F7E-4370-AB62-BC12E10253A7}" type="pres">
      <dgm:prSet presAssocID="{25C669F3-DBF4-48CD-9608-C1C40AAF2DD9}" presName="parentNode" presStyleLbl="node1" presStyleIdx="1" presStyleCnt="5" custScaleX="107091">
        <dgm:presLayoutVars>
          <dgm:chMax val="1"/>
          <dgm:bulletEnabled val="1"/>
        </dgm:presLayoutVars>
      </dgm:prSet>
      <dgm:spPr/>
    </dgm:pt>
    <dgm:pt modelId="{DA87E274-2D58-4F34-AC95-CB198013F8BB}" type="pres">
      <dgm:prSet presAssocID="{25C669F3-DBF4-48CD-9608-C1C40AAF2DD9}" presName="childNode" presStyleLbl="revTx" presStyleIdx="0" presStyleCnt="0">
        <dgm:presLayoutVars>
          <dgm:bulletEnabled val="1"/>
        </dgm:presLayoutVars>
      </dgm:prSet>
      <dgm:spPr/>
    </dgm:pt>
    <dgm:pt modelId="{0F0D5860-7369-4CCC-8105-2D972C1B66B7}" type="pres">
      <dgm:prSet presAssocID="{C3664C94-27DA-4AB1-931C-A19B096B2077}" presName="Name25" presStyleLbl="parChTrans1D1" presStyleIdx="1" presStyleCnt="4"/>
      <dgm:spPr/>
    </dgm:pt>
    <dgm:pt modelId="{328374A9-3B3D-4A36-B3C6-FF795DF84521}" type="pres">
      <dgm:prSet presAssocID="{764A0FFF-3646-453F-81AF-08E528B5F545}" presName="node" presStyleCnt="0"/>
      <dgm:spPr/>
    </dgm:pt>
    <dgm:pt modelId="{8EC90A8F-E104-417F-8CDE-40D3A0575B79}" type="pres">
      <dgm:prSet presAssocID="{764A0FFF-3646-453F-81AF-08E528B5F545}" presName="parentNode" presStyleLbl="node1" presStyleIdx="2" presStyleCnt="5" custScaleX="106790">
        <dgm:presLayoutVars>
          <dgm:chMax val="1"/>
          <dgm:bulletEnabled val="1"/>
        </dgm:presLayoutVars>
      </dgm:prSet>
      <dgm:spPr/>
    </dgm:pt>
    <dgm:pt modelId="{F5021589-FAB4-44CB-BBCD-BD803CA14F33}" type="pres">
      <dgm:prSet presAssocID="{764A0FFF-3646-453F-81AF-08E528B5F545}" presName="childNode" presStyleLbl="revTx" presStyleIdx="0" presStyleCnt="0">
        <dgm:presLayoutVars>
          <dgm:bulletEnabled val="1"/>
        </dgm:presLayoutVars>
      </dgm:prSet>
      <dgm:spPr/>
    </dgm:pt>
    <dgm:pt modelId="{8F874BBF-5C79-40DE-856A-3A81197882DD}" type="pres">
      <dgm:prSet presAssocID="{AE57C3D9-37F1-4A3E-8E47-84F0AFB38D48}" presName="Name25" presStyleLbl="parChTrans1D1" presStyleIdx="2" presStyleCnt="4"/>
      <dgm:spPr/>
    </dgm:pt>
    <dgm:pt modelId="{F1A25F9B-AC06-44A1-8BBE-4E2FAD70B61C}" type="pres">
      <dgm:prSet presAssocID="{B4025F9E-3F33-438F-9ADB-AD861502FC08}" presName="node" presStyleCnt="0"/>
      <dgm:spPr/>
    </dgm:pt>
    <dgm:pt modelId="{C389E98E-A111-41A2-9AF6-FC429F3CBE84}" type="pres">
      <dgm:prSet presAssocID="{B4025F9E-3F33-438F-9ADB-AD861502FC08}" presName="parentNode" presStyleLbl="node1" presStyleIdx="3" presStyleCnt="5">
        <dgm:presLayoutVars>
          <dgm:chMax val="1"/>
          <dgm:bulletEnabled val="1"/>
        </dgm:presLayoutVars>
      </dgm:prSet>
      <dgm:spPr/>
    </dgm:pt>
    <dgm:pt modelId="{ABFE0357-3802-4DB4-ACC6-63C77C6ADBC7}" type="pres">
      <dgm:prSet presAssocID="{B4025F9E-3F33-438F-9ADB-AD861502FC08}" presName="childNode" presStyleLbl="revTx" presStyleIdx="0" presStyleCnt="0">
        <dgm:presLayoutVars>
          <dgm:bulletEnabled val="1"/>
        </dgm:presLayoutVars>
      </dgm:prSet>
      <dgm:spPr/>
    </dgm:pt>
    <dgm:pt modelId="{2830053F-72D9-49BB-9998-ACE46E2134A5}" type="pres">
      <dgm:prSet presAssocID="{F0E89849-8B0B-4CC5-BA17-D123E46E2790}" presName="Name25" presStyleLbl="parChTrans1D1" presStyleIdx="3" presStyleCnt="4"/>
      <dgm:spPr/>
    </dgm:pt>
    <dgm:pt modelId="{57A0EBD2-E634-4B77-8523-C8D693537313}" type="pres">
      <dgm:prSet presAssocID="{8BD578D2-D27B-4EA5-960C-97C72C1B9123}" presName="node" presStyleCnt="0"/>
      <dgm:spPr/>
    </dgm:pt>
    <dgm:pt modelId="{161ADB37-518C-4E8C-A982-959115A6B7F7}" type="pres">
      <dgm:prSet presAssocID="{8BD578D2-D27B-4EA5-960C-97C72C1B9123}" presName="parentNode" presStyleLbl="node1" presStyleIdx="4" presStyleCnt="5">
        <dgm:presLayoutVars>
          <dgm:chMax val="1"/>
          <dgm:bulletEnabled val="1"/>
        </dgm:presLayoutVars>
      </dgm:prSet>
      <dgm:spPr/>
    </dgm:pt>
    <dgm:pt modelId="{0C90F24D-A8CC-4C14-BA55-1361FFB7DE1A}" type="pres">
      <dgm:prSet presAssocID="{8BD578D2-D27B-4EA5-960C-97C72C1B9123}" presName="childNode" presStyleLbl="revTx" presStyleIdx="0" presStyleCnt="0">
        <dgm:presLayoutVars>
          <dgm:bulletEnabled val="1"/>
        </dgm:presLayoutVars>
      </dgm:prSet>
      <dgm:spPr/>
    </dgm:pt>
  </dgm:ptLst>
  <dgm:cxnLst>
    <dgm:cxn modelId="{3D8D6A30-7AFB-4553-80EC-762B189775D5}" type="presOf" srcId="{B4025F9E-3F33-438F-9ADB-AD861502FC08}" destId="{C389E98E-A111-41A2-9AF6-FC429F3CBE84}" srcOrd="0" destOrd="0" presId="urn:microsoft.com/office/officeart/2005/8/layout/radial2"/>
    <dgm:cxn modelId="{C7662B3C-4D71-4734-8128-7218DDB9C6F3}" type="presOf" srcId="{D93D6DD9-F9A1-4876-812F-040618734D90}" destId="{8ED777B4-56C0-407B-AA81-6366F5B640CE}" srcOrd="0" destOrd="0" presId="urn:microsoft.com/office/officeart/2005/8/layout/radial2"/>
    <dgm:cxn modelId="{CF076865-1FE9-48F7-8EC8-ACDF3E9BEBE5}" srcId="{D93D6DD9-F9A1-4876-812F-040618734D90}" destId="{25C669F3-DBF4-48CD-9608-C1C40AAF2DD9}" srcOrd="0" destOrd="0" parTransId="{3272713B-80BF-4E3B-8325-B66528DC19E1}" sibTransId="{E1506691-6F00-466A-ACAF-9E1BD9191A11}"/>
    <dgm:cxn modelId="{94CD0952-3934-4B6D-A5D6-F423D8E8F0D3}" srcId="{D93D6DD9-F9A1-4876-812F-040618734D90}" destId="{B4025F9E-3F33-438F-9ADB-AD861502FC08}" srcOrd="2" destOrd="0" parTransId="{AE57C3D9-37F1-4A3E-8E47-84F0AFB38D48}" sibTransId="{7B5C41C9-CB98-43FD-A185-F109FF090EA6}"/>
    <dgm:cxn modelId="{0909B59B-684D-428D-B47D-F219E92BFE48}" type="presOf" srcId="{C3664C94-27DA-4AB1-931C-A19B096B2077}" destId="{0F0D5860-7369-4CCC-8105-2D972C1B66B7}" srcOrd="0" destOrd="0" presId="urn:microsoft.com/office/officeart/2005/8/layout/radial2"/>
    <dgm:cxn modelId="{244A79A4-59EE-4052-AE49-0FB9D945178A}" srcId="{D93D6DD9-F9A1-4876-812F-040618734D90}" destId="{764A0FFF-3646-453F-81AF-08E528B5F545}" srcOrd="1" destOrd="0" parTransId="{C3664C94-27DA-4AB1-931C-A19B096B2077}" sibTransId="{1C38E8E6-9D55-453B-8F4F-18CD4D91E371}"/>
    <dgm:cxn modelId="{23E5EBA6-5A96-484D-9EBD-56461A8BA8E8}" type="presOf" srcId="{8BD578D2-D27B-4EA5-960C-97C72C1B9123}" destId="{161ADB37-518C-4E8C-A982-959115A6B7F7}" srcOrd="0" destOrd="0" presId="urn:microsoft.com/office/officeart/2005/8/layout/radial2"/>
    <dgm:cxn modelId="{7F027CAA-5D03-4C58-AD9B-C54041AEF645}" type="presOf" srcId="{AE57C3D9-37F1-4A3E-8E47-84F0AFB38D48}" destId="{8F874BBF-5C79-40DE-856A-3A81197882DD}" srcOrd="0" destOrd="0" presId="urn:microsoft.com/office/officeart/2005/8/layout/radial2"/>
    <dgm:cxn modelId="{F12B12CF-47CD-461E-9A56-07946718D2F7}" srcId="{D93D6DD9-F9A1-4876-812F-040618734D90}" destId="{8BD578D2-D27B-4EA5-960C-97C72C1B9123}" srcOrd="3" destOrd="0" parTransId="{F0E89849-8B0B-4CC5-BA17-D123E46E2790}" sibTransId="{8545031E-50E9-405F-855F-09DBDEBC2BE4}"/>
    <dgm:cxn modelId="{67871FD4-E6B7-4449-83A7-AE607637906E}" type="presOf" srcId="{25C669F3-DBF4-48CD-9608-C1C40AAF2DD9}" destId="{ACBCD5CC-6F7E-4370-AB62-BC12E10253A7}" srcOrd="0" destOrd="0" presId="urn:microsoft.com/office/officeart/2005/8/layout/radial2"/>
    <dgm:cxn modelId="{880B1FD5-419F-4C84-9294-3D123BF88B27}" type="presOf" srcId="{764A0FFF-3646-453F-81AF-08E528B5F545}" destId="{8EC90A8F-E104-417F-8CDE-40D3A0575B79}" srcOrd="0" destOrd="0" presId="urn:microsoft.com/office/officeart/2005/8/layout/radial2"/>
    <dgm:cxn modelId="{C355BDD7-9701-4178-8E3D-324A4B702EBC}" type="presOf" srcId="{3272713B-80BF-4E3B-8325-B66528DC19E1}" destId="{BF4C67D7-3964-4BAF-B788-89CA914F9F77}" srcOrd="0" destOrd="0" presId="urn:microsoft.com/office/officeart/2005/8/layout/radial2"/>
    <dgm:cxn modelId="{BB7040FC-9F09-4365-89B7-87FEA403FD0B}" type="presOf" srcId="{F0E89849-8B0B-4CC5-BA17-D123E46E2790}" destId="{2830053F-72D9-49BB-9998-ACE46E2134A5}" srcOrd="0" destOrd="0" presId="urn:microsoft.com/office/officeart/2005/8/layout/radial2"/>
    <dgm:cxn modelId="{2821FFA9-CD27-4A44-ADA1-2A465A8C1502}" type="presParOf" srcId="{8ED777B4-56C0-407B-AA81-6366F5B640CE}" destId="{BEDBEF9D-4911-4264-A749-8F5B41E24FD6}" srcOrd="0" destOrd="0" presId="urn:microsoft.com/office/officeart/2005/8/layout/radial2"/>
    <dgm:cxn modelId="{B49DB674-D49D-4445-BB9D-8E0A8EB88259}" type="presParOf" srcId="{BEDBEF9D-4911-4264-A749-8F5B41E24FD6}" destId="{795A26C3-DD00-4F6A-AA20-49DAE7FA4281}" srcOrd="0" destOrd="0" presId="urn:microsoft.com/office/officeart/2005/8/layout/radial2"/>
    <dgm:cxn modelId="{88B8547C-71B0-4632-98B5-72C52799F5AB}" type="presParOf" srcId="{795A26C3-DD00-4F6A-AA20-49DAE7FA4281}" destId="{F6EEF072-2AFF-4CF0-B552-6CD9989D3D21}" srcOrd="0" destOrd="0" presId="urn:microsoft.com/office/officeart/2005/8/layout/radial2"/>
    <dgm:cxn modelId="{36741116-CEF4-422C-B0CB-00B23FEBF0E8}" type="presParOf" srcId="{795A26C3-DD00-4F6A-AA20-49DAE7FA4281}" destId="{C8673BE7-B3FC-4BF4-98FA-2006C5CEF4B1}" srcOrd="1" destOrd="0" presId="urn:microsoft.com/office/officeart/2005/8/layout/radial2"/>
    <dgm:cxn modelId="{7BE81BC7-AB5C-4EDC-A5B3-27E32F7CB9AB}" type="presParOf" srcId="{BEDBEF9D-4911-4264-A749-8F5B41E24FD6}" destId="{BF4C67D7-3964-4BAF-B788-89CA914F9F77}" srcOrd="1" destOrd="0" presId="urn:microsoft.com/office/officeart/2005/8/layout/radial2"/>
    <dgm:cxn modelId="{7973EAE6-9C58-4DD5-9B4F-B5CC98738BE1}" type="presParOf" srcId="{BEDBEF9D-4911-4264-A749-8F5B41E24FD6}" destId="{37092F29-5215-497B-87D1-9F38423E7A8E}" srcOrd="2" destOrd="0" presId="urn:microsoft.com/office/officeart/2005/8/layout/radial2"/>
    <dgm:cxn modelId="{FEEB682F-A86A-409A-AA66-E1C1D5F0B1D4}" type="presParOf" srcId="{37092F29-5215-497B-87D1-9F38423E7A8E}" destId="{ACBCD5CC-6F7E-4370-AB62-BC12E10253A7}" srcOrd="0" destOrd="0" presId="urn:microsoft.com/office/officeart/2005/8/layout/radial2"/>
    <dgm:cxn modelId="{2F0E3775-E797-46C5-85A9-D39C8B2F0A53}" type="presParOf" srcId="{37092F29-5215-497B-87D1-9F38423E7A8E}" destId="{DA87E274-2D58-4F34-AC95-CB198013F8BB}" srcOrd="1" destOrd="0" presId="urn:microsoft.com/office/officeart/2005/8/layout/radial2"/>
    <dgm:cxn modelId="{9A22E079-51AA-41FB-9589-613BBA8A7418}" type="presParOf" srcId="{BEDBEF9D-4911-4264-A749-8F5B41E24FD6}" destId="{0F0D5860-7369-4CCC-8105-2D972C1B66B7}" srcOrd="3" destOrd="0" presId="urn:microsoft.com/office/officeart/2005/8/layout/radial2"/>
    <dgm:cxn modelId="{7DBFA2CD-FEDE-414A-B13E-EA2C57895B3D}" type="presParOf" srcId="{BEDBEF9D-4911-4264-A749-8F5B41E24FD6}" destId="{328374A9-3B3D-4A36-B3C6-FF795DF84521}" srcOrd="4" destOrd="0" presId="urn:microsoft.com/office/officeart/2005/8/layout/radial2"/>
    <dgm:cxn modelId="{8A79E1A0-8D0D-42B3-A96D-7B104A111D5B}" type="presParOf" srcId="{328374A9-3B3D-4A36-B3C6-FF795DF84521}" destId="{8EC90A8F-E104-417F-8CDE-40D3A0575B79}" srcOrd="0" destOrd="0" presId="urn:microsoft.com/office/officeart/2005/8/layout/radial2"/>
    <dgm:cxn modelId="{CD8815F8-277D-46A5-A63E-D17BED6DDE85}" type="presParOf" srcId="{328374A9-3B3D-4A36-B3C6-FF795DF84521}" destId="{F5021589-FAB4-44CB-BBCD-BD803CA14F33}" srcOrd="1" destOrd="0" presId="urn:microsoft.com/office/officeart/2005/8/layout/radial2"/>
    <dgm:cxn modelId="{76CE273B-EE3A-4F65-BCC9-BBA267CCA4EB}" type="presParOf" srcId="{BEDBEF9D-4911-4264-A749-8F5B41E24FD6}" destId="{8F874BBF-5C79-40DE-856A-3A81197882DD}" srcOrd="5" destOrd="0" presId="urn:microsoft.com/office/officeart/2005/8/layout/radial2"/>
    <dgm:cxn modelId="{8E1BCA38-43B9-4B12-B6E6-073B5DA70E97}" type="presParOf" srcId="{BEDBEF9D-4911-4264-A749-8F5B41E24FD6}" destId="{F1A25F9B-AC06-44A1-8BBE-4E2FAD70B61C}" srcOrd="6" destOrd="0" presId="urn:microsoft.com/office/officeart/2005/8/layout/radial2"/>
    <dgm:cxn modelId="{661AB2DC-6F2D-4FF7-A17F-FF2290613591}" type="presParOf" srcId="{F1A25F9B-AC06-44A1-8BBE-4E2FAD70B61C}" destId="{C389E98E-A111-41A2-9AF6-FC429F3CBE84}" srcOrd="0" destOrd="0" presId="urn:microsoft.com/office/officeart/2005/8/layout/radial2"/>
    <dgm:cxn modelId="{73CB36F6-8D9B-4BDD-9B63-9459D7CD708B}" type="presParOf" srcId="{F1A25F9B-AC06-44A1-8BBE-4E2FAD70B61C}" destId="{ABFE0357-3802-4DB4-ACC6-63C77C6ADBC7}" srcOrd="1" destOrd="0" presId="urn:microsoft.com/office/officeart/2005/8/layout/radial2"/>
    <dgm:cxn modelId="{7D1C33D6-4CBE-47FD-9267-3F6DE3471A25}" type="presParOf" srcId="{BEDBEF9D-4911-4264-A749-8F5B41E24FD6}" destId="{2830053F-72D9-49BB-9998-ACE46E2134A5}" srcOrd="7" destOrd="0" presId="urn:microsoft.com/office/officeart/2005/8/layout/radial2"/>
    <dgm:cxn modelId="{E352085D-5630-4475-9092-A9FC1AD97FEB}" type="presParOf" srcId="{BEDBEF9D-4911-4264-A749-8F5B41E24FD6}" destId="{57A0EBD2-E634-4B77-8523-C8D693537313}" srcOrd="8" destOrd="0" presId="urn:microsoft.com/office/officeart/2005/8/layout/radial2"/>
    <dgm:cxn modelId="{8146864C-DE5F-4227-941E-F49E1F7130F3}" type="presParOf" srcId="{57A0EBD2-E634-4B77-8523-C8D693537313}" destId="{161ADB37-518C-4E8C-A982-959115A6B7F7}" srcOrd="0" destOrd="0" presId="urn:microsoft.com/office/officeart/2005/8/layout/radial2"/>
    <dgm:cxn modelId="{1C2A9A49-B4C9-4FC3-A1EB-54A69CCB596D}" type="presParOf" srcId="{57A0EBD2-E634-4B77-8523-C8D693537313}" destId="{0C90F24D-A8CC-4C14-BA55-1361FFB7DE1A}"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CFC9E0F-D718-4324-8ABC-64DD75905D27}" type="doc">
      <dgm:prSet loTypeId="urn:microsoft.com/office/officeart/2005/8/layout/matrix3" loCatId="matrix" qsTypeId="urn:microsoft.com/office/officeart/2005/8/quickstyle/3d2" qsCatId="3D" csTypeId="urn:microsoft.com/office/officeart/2005/8/colors/colorful1" csCatId="colorful" phldr="1"/>
      <dgm:spPr/>
      <dgm:t>
        <a:bodyPr/>
        <a:lstStyle/>
        <a:p>
          <a:endParaRPr lang="en-US"/>
        </a:p>
      </dgm:t>
    </dgm:pt>
    <dgm:pt modelId="{73B1C193-BC90-4BB5-A713-46CAE9DCFF6D}">
      <dgm:prSet/>
      <dgm:spPr>
        <a:solidFill>
          <a:schemeClr val="bg1">
            <a:lumMod val="75000"/>
          </a:schemeClr>
        </a:solidFill>
      </dgm:spPr>
      <dgm:t>
        <a:bodyPr/>
        <a:lstStyle/>
        <a:p>
          <a:pPr rtl="0"/>
          <a:r>
            <a:rPr lang="en-US" b="1"/>
            <a:t>Aperture</a:t>
          </a:r>
          <a:endParaRPr lang="en-US"/>
        </a:p>
      </dgm:t>
    </dgm:pt>
    <dgm:pt modelId="{6718D38F-FD49-43A3-BAC5-8024A8625E34}" type="parTrans" cxnId="{6B63348A-989F-481A-BEBD-0D6F447E5416}">
      <dgm:prSet/>
      <dgm:spPr/>
      <dgm:t>
        <a:bodyPr/>
        <a:lstStyle/>
        <a:p>
          <a:endParaRPr lang="en-US"/>
        </a:p>
      </dgm:t>
    </dgm:pt>
    <dgm:pt modelId="{B48F99D7-1B47-487D-9830-1B29832D376C}" type="sibTrans" cxnId="{6B63348A-989F-481A-BEBD-0D6F447E5416}">
      <dgm:prSet/>
      <dgm:spPr/>
      <dgm:t>
        <a:bodyPr/>
        <a:lstStyle/>
        <a:p>
          <a:endParaRPr lang="en-US"/>
        </a:p>
      </dgm:t>
    </dgm:pt>
    <dgm:pt modelId="{AD32DA2D-44CD-4062-B774-5EA31B3AA68B}">
      <dgm:prSet/>
      <dgm:spPr>
        <a:solidFill>
          <a:schemeClr val="bg1">
            <a:lumMod val="75000"/>
          </a:schemeClr>
        </a:solidFill>
      </dgm:spPr>
      <dgm:t>
        <a:bodyPr/>
        <a:lstStyle/>
        <a:p>
          <a:pPr rtl="0"/>
          <a:r>
            <a:rPr lang="en-US" b="1"/>
            <a:t>f/x</a:t>
          </a:r>
          <a:endParaRPr lang="en-US"/>
        </a:p>
      </dgm:t>
    </dgm:pt>
    <dgm:pt modelId="{844EE97E-2205-4553-98AF-FE3496DFC61B}" type="parTrans" cxnId="{442DA1AC-CAB8-4EC2-BECC-23429C22AE04}">
      <dgm:prSet/>
      <dgm:spPr/>
      <dgm:t>
        <a:bodyPr/>
        <a:lstStyle/>
        <a:p>
          <a:endParaRPr lang="en-US"/>
        </a:p>
      </dgm:t>
    </dgm:pt>
    <dgm:pt modelId="{F02FB131-319F-4E9E-9D05-7F48982DD032}" type="sibTrans" cxnId="{442DA1AC-CAB8-4EC2-BECC-23429C22AE04}">
      <dgm:prSet/>
      <dgm:spPr/>
      <dgm:t>
        <a:bodyPr/>
        <a:lstStyle/>
        <a:p>
          <a:endParaRPr lang="en-US"/>
        </a:p>
      </dgm:t>
    </dgm:pt>
    <dgm:pt modelId="{A1EEFEEA-A10F-424A-A80A-45B6DB104CD6}">
      <dgm:prSet/>
      <dgm:spPr/>
      <dgm:t>
        <a:bodyPr/>
        <a:lstStyle/>
        <a:p>
          <a:pPr rtl="0"/>
          <a:r>
            <a:rPr lang="en-US" b="1"/>
            <a:t>Shutter speed</a:t>
          </a:r>
          <a:endParaRPr lang="en-US"/>
        </a:p>
      </dgm:t>
    </dgm:pt>
    <dgm:pt modelId="{699F2DA9-72CC-4854-BEE0-50FBFE5034B7}" type="parTrans" cxnId="{FD131353-DC5D-49F7-BD4F-2D5F38C1A399}">
      <dgm:prSet/>
      <dgm:spPr/>
      <dgm:t>
        <a:bodyPr/>
        <a:lstStyle/>
        <a:p>
          <a:endParaRPr lang="en-US"/>
        </a:p>
      </dgm:t>
    </dgm:pt>
    <dgm:pt modelId="{63BAB1DA-2496-4B38-8706-0AB73384B604}" type="sibTrans" cxnId="{FD131353-DC5D-49F7-BD4F-2D5F38C1A399}">
      <dgm:prSet/>
      <dgm:spPr/>
      <dgm:t>
        <a:bodyPr/>
        <a:lstStyle/>
        <a:p>
          <a:endParaRPr lang="en-US"/>
        </a:p>
      </dgm:t>
    </dgm:pt>
    <dgm:pt modelId="{1B4F626D-EE5D-4567-B3F9-2A6D718B8B0F}">
      <dgm:prSet/>
      <dgm:spPr>
        <a:solidFill>
          <a:schemeClr val="bg1">
            <a:lumMod val="75000"/>
          </a:schemeClr>
        </a:solidFill>
      </dgm:spPr>
      <dgm:t>
        <a:bodyPr/>
        <a:lstStyle/>
        <a:p>
          <a:pPr rtl="0"/>
          <a:r>
            <a:rPr lang="en-US" b="1"/>
            <a:t>ISO</a:t>
          </a:r>
          <a:endParaRPr lang="en-US"/>
        </a:p>
      </dgm:t>
    </dgm:pt>
    <dgm:pt modelId="{577DC3BA-5D9A-4D65-A38D-16495672E38C}" type="parTrans" cxnId="{F0E8EFF3-6DEF-46CE-95D9-7F258AC3A163}">
      <dgm:prSet/>
      <dgm:spPr/>
      <dgm:t>
        <a:bodyPr/>
        <a:lstStyle/>
        <a:p>
          <a:endParaRPr lang="en-US"/>
        </a:p>
      </dgm:t>
    </dgm:pt>
    <dgm:pt modelId="{FBFD537F-3582-4118-94D4-A6F38FBF8AB7}" type="sibTrans" cxnId="{F0E8EFF3-6DEF-46CE-95D9-7F258AC3A163}">
      <dgm:prSet/>
      <dgm:spPr/>
      <dgm:t>
        <a:bodyPr/>
        <a:lstStyle/>
        <a:p>
          <a:endParaRPr lang="en-US"/>
        </a:p>
      </dgm:t>
    </dgm:pt>
    <dgm:pt modelId="{60F71461-399B-4BB3-819F-5BD4AFD501FD}" type="pres">
      <dgm:prSet presAssocID="{ECFC9E0F-D718-4324-8ABC-64DD75905D27}" presName="matrix" presStyleCnt="0">
        <dgm:presLayoutVars>
          <dgm:chMax val="1"/>
          <dgm:dir/>
          <dgm:resizeHandles val="exact"/>
        </dgm:presLayoutVars>
      </dgm:prSet>
      <dgm:spPr/>
    </dgm:pt>
    <dgm:pt modelId="{DFB15584-C31B-4AAB-B45F-42DF500D0943}" type="pres">
      <dgm:prSet presAssocID="{ECFC9E0F-D718-4324-8ABC-64DD75905D27}" presName="diamond" presStyleLbl="bgShp" presStyleIdx="0" presStyleCnt="1"/>
      <dgm:spPr/>
    </dgm:pt>
    <dgm:pt modelId="{18545A25-96B3-49D3-B5C1-39D73A38F3D0}" type="pres">
      <dgm:prSet presAssocID="{ECFC9E0F-D718-4324-8ABC-64DD75905D27}" presName="quad1" presStyleLbl="node1" presStyleIdx="0" presStyleCnt="4">
        <dgm:presLayoutVars>
          <dgm:chMax val="0"/>
          <dgm:chPref val="0"/>
          <dgm:bulletEnabled val="1"/>
        </dgm:presLayoutVars>
      </dgm:prSet>
      <dgm:spPr/>
    </dgm:pt>
    <dgm:pt modelId="{95644C35-98DD-46EF-895D-BC2BBE80F7A8}" type="pres">
      <dgm:prSet presAssocID="{ECFC9E0F-D718-4324-8ABC-64DD75905D27}" presName="quad2" presStyleLbl="node1" presStyleIdx="1" presStyleCnt="4">
        <dgm:presLayoutVars>
          <dgm:chMax val="0"/>
          <dgm:chPref val="0"/>
          <dgm:bulletEnabled val="1"/>
        </dgm:presLayoutVars>
      </dgm:prSet>
      <dgm:spPr/>
    </dgm:pt>
    <dgm:pt modelId="{500A1BFD-5EB7-46A8-BC54-13EBB45539E3}" type="pres">
      <dgm:prSet presAssocID="{ECFC9E0F-D718-4324-8ABC-64DD75905D27}" presName="quad3" presStyleLbl="node1" presStyleIdx="2" presStyleCnt="4">
        <dgm:presLayoutVars>
          <dgm:chMax val="0"/>
          <dgm:chPref val="0"/>
          <dgm:bulletEnabled val="1"/>
        </dgm:presLayoutVars>
      </dgm:prSet>
      <dgm:spPr/>
    </dgm:pt>
    <dgm:pt modelId="{F872E949-F94A-4542-B59F-FA4A7451C6D2}" type="pres">
      <dgm:prSet presAssocID="{ECFC9E0F-D718-4324-8ABC-64DD75905D27}" presName="quad4" presStyleLbl="node1" presStyleIdx="3" presStyleCnt="4">
        <dgm:presLayoutVars>
          <dgm:chMax val="0"/>
          <dgm:chPref val="0"/>
          <dgm:bulletEnabled val="1"/>
        </dgm:presLayoutVars>
      </dgm:prSet>
      <dgm:spPr/>
    </dgm:pt>
  </dgm:ptLst>
  <dgm:cxnLst>
    <dgm:cxn modelId="{87EA264C-1D90-4CCB-A89B-0CB40ED36AAC}" type="presOf" srcId="{73B1C193-BC90-4BB5-A713-46CAE9DCFF6D}" destId="{18545A25-96B3-49D3-B5C1-39D73A38F3D0}" srcOrd="0" destOrd="0" presId="urn:microsoft.com/office/officeart/2005/8/layout/matrix3"/>
    <dgm:cxn modelId="{CC177950-2747-48A0-A8E1-5046EFFEB387}" type="presOf" srcId="{ECFC9E0F-D718-4324-8ABC-64DD75905D27}" destId="{60F71461-399B-4BB3-819F-5BD4AFD501FD}" srcOrd="0" destOrd="0" presId="urn:microsoft.com/office/officeart/2005/8/layout/matrix3"/>
    <dgm:cxn modelId="{FD131353-DC5D-49F7-BD4F-2D5F38C1A399}" srcId="{ECFC9E0F-D718-4324-8ABC-64DD75905D27}" destId="{A1EEFEEA-A10F-424A-A80A-45B6DB104CD6}" srcOrd="2" destOrd="0" parTransId="{699F2DA9-72CC-4854-BEE0-50FBFE5034B7}" sibTransId="{63BAB1DA-2496-4B38-8706-0AB73384B604}"/>
    <dgm:cxn modelId="{6B63348A-989F-481A-BEBD-0D6F447E5416}" srcId="{ECFC9E0F-D718-4324-8ABC-64DD75905D27}" destId="{73B1C193-BC90-4BB5-A713-46CAE9DCFF6D}" srcOrd="0" destOrd="0" parTransId="{6718D38F-FD49-43A3-BAC5-8024A8625E34}" sibTransId="{B48F99D7-1B47-487D-9830-1B29832D376C}"/>
    <dgm:cxn modelId="{1256A891-E47B-44D4-A98A-B2C429E06D4E}" type="presOf" srcId="{A1EEFEEA-A10F-424A-A80A-45B6DB104CD6}" destId="{500A1BFD-5EB7-46A8-BC54-13EBB45539E3}" srcOrd="0" destOrd="0" presId="urn:microsoft.com/office/officeart/2005/8/layout/matrix3"/>
    <dgm:cxn modelId="{442DA1AC-CAB8-4EC2-BECC-23429C22AE04}" srcId="{ECFC9E0F-D718-4324-8ABC-64DD75905D27}" destId="{AD32DA2D-44CD-4062-B774-5EA31B3AA68B}" srcOrd="1" destOrd="0" parTransId="{844EE97E-2205-4553-98AF-FE3496DFC61B}" sibTransId="{F02FB131-319F-4E9E-9D05-7F48982DD032}"/>
    <dgm:cxn modelId="{21AE1DC1-1F7D-4D27-A473-BDAF2072DB22}" type="presOf" srcId="{AD32DA2D-44CD-4062-B774-5EA31B3AA68B}" destId="{95644C35-98DD-46EF-895D-BC2BBE80F7A8}" srcOrd="0" destOrd="0" presId="urn:microsoft.com/office/officeart/2005/8/layout/matrix3"/>
    <dgm:cxn modelId="{0E158FCC-4761-4F5E-BD04-ADBD6E4104CF}" type="presOf" srcId="{1B4F626D-EE5D-4567-B3F9-2A6D718B8B0F}" destId="{F872E949-F94A-4542-B59F-FA4A7451C6D2}" srcOrd="0" destOrd="0" presId="urn:microsoft.com/office/officeart/2005/8/layout/matrix3"/>
    <dgm:cxn modelId="{F0E8EFF3-6DEF-46CE-95D9-7F258AC3A163}" srcId="{ECFC9E0F-D718-4324-8ABC-64DD75905D27}" destId="{1B4F626D-EE5D-4567-B3F9-2A6D718B8B0F}" srcOrd="3" destOrd="0" parTransId="{577DC3BA-5D9A-4D65-A38D-16495672E38C}" sibTransId="{FBFD537F-3582-4118-94D4-A6F38FBF8AB7}"/>
    <dgm:cxn modelId="{097EF4A0-7E70-4214-937F-46E96127E0E1}" type="presParOf" srcId="{60F71461-399B-4BB3-819F-5BD4AFD501FD}" destId="{DFB15584-C31B-4AAB-B45F-42DF500D0943}" srcOrd="0" destOrd="0" presId="urn:microsoft.com/office/officeart/2005/8/layout/matrix3"/>
    <dgm:cxn modelId="{3C48D7BE-9DA6-492D-B952-0D608407344C}" type="presParOf" srcId="{60F71461-399B-4BB3-819F-5BD4AFD501FD}" destId="{18545A25-96B3-49D3-B5C1-39D73A38F3D0}" srcOrd="1" destOrd="0" presId="urn:microsoft.com/office/officeart/2005/8/layout/matrix3"/>
    <dgm:cxn modelId="{E54AE436-5EF4-4D01-977D-320D10AFE76D}" type="presParOf" srcId="{60F71461-399B-4BB3-819F-5BD4AFD501FD}" destId="{95644C35-98DD-46EF-895D-BC2BBE80F7A8}" srcOrd="2" destOrd="0" presId="urn:microsoft.com/office/officeart/2005/8/layout/matrix3"/>
    <dgm:cxn modelId="{AEACDEAC-81E1-477E-913D-E0AF8AD4F187}" type="presParOf" srcId="{60F71461-399B-4BB3-819F-5BD4AFD501FD}" destId="{500A1BFD-5EB7-46A8-BC54-13EBB45539E3}" srcOrd="3" destOrd="0" presId="urn:microsoft.com/office/officeart/2005/8/layout/matrix3"/>
    <dgm:cxn modelId="{05A36CEA-2E5C-442D-805A-631314A942F8}" type="presParOf" srcId="{60F71461-399B-4BB3-819F-5BD4AFD501FD}" destId="{F872E949-F94A-4542-B59F-FA4A7451C6D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ECFC9E0F-D718-4324-8ABC-64DD75905D27}" type="doc">
      <dgm:prSet loTypeId="urn:microsoft.com/office/officeart/2005/8/layout/matrix3" loCatId="matrix" qsTypeId="urn:microsoft.com/office/officeart/2005/8/quickstyle/3d2" qsCatId="3D" csTypeId="urn:microsoft.com/office/officeart/2005/8/colors/colorful1" csCatId="colorful" phldr="1"/>
      <dgm:spPr/>
      <dgm:t>
        <a:bodyPr/>
        <a:lstStyle/>
        <a:p>
          <a:endParaRPr lang="en-US"/>
        </a:p>
      </dgm:t>
    </dgm:pt>
    <dgm:pt modelId="{73B1C193-BC90-4BB5-A713-46CAE9DCFF6D}">
      <dgm:prSet/>
      <dgm:spPr>
        <a:solidFill>
          <a:schemeClr val="bg1">
            <a:lumMod val="75000"/>
          </a:schemeClr>
        </a:solidFill>
      </dgm:spPr>
      <dgm:t>
        <a:bodyPr/>
        <a:lstStyle/>
        <a:p>
          <a:pPr rtl="0"/>
          <a:r>
            <a:rPr lang="en-US" b="1"/>
            <a:t>Aperture</a:t>
          </a:r>
          <a:endParaRPr lang="en-US"/>
        </a:p>
      </dgm:t>
    </dgm:pt>
    <dgm:pt modelId="{6718D38F-FD49-43A3-BAC5-8024A8625E34}" type="parTrans" cxnId="{6B63348A-989F-481A-BEBD-0D6F447E5416}">
      <dgm:prSet/>
      <dgm:spPr/>
      <dgm:t>
        <a:bodyPr/>
        <a:lstStyle/>
        <a:p>
          <a:endParaRPr lang="en-US"/>
        </a:p>
      </dgm:t>
    </dgm:pt>
    <dgm:pt modelId="{B48F99D7-1B47-487D-9830-1B29832D376C}" type="sibTrans" cxnId="{6B63348A-989F-481A-BEBD-0D6F447E5416}">
      <dgm:prSet/>
      <dgm:spPr/>
      <dgm:t>
        <a:bodyPr/>
        <a:lstStyle/>
        <a:p>
          <a:endParaRPr lang="en-US"/>
        </a:p>
      </dgm:t>
    </dgm:pt>
    <dgm:pt modelId="{AD32DA2D-44CD-4062-B774-5EA31B3AA68B}">
      <dgm:prSet/>
      <dgm:spPr>
        <a:solidFill>
          <a:schemeClr val="bg1">
            <a:lumMod val="75000"/>
          </a:schemeClr>
        </a:solidFill>
      </dgm:spPr>
      <dgm:t>
        <a:bodyPr/>
        <a:lstStyle/>
        <a:p>
          <a:pPr rtl="0"/>
          <a:r>
            <a:rPr lang="en-US" b="1"/>
            <a:t>f/x</a:t>
          </a:r>
          <a:endParaRPr lang="en-US"/>
        </a:p>
      </dgm:t>
    </dgm:pt>
    <dgm:pt modelId="{844EE97E-2205-4553-98AF-FE3496DFC61B}" type="parTrans" cxnId="{442DA1AC-CAB8-4EC2-BECC-23429C22AE04}">
      <dgm:prSet/>
      <dgm:spPr/>
      <dgm:t>
        <a:bodyPr/>
        <a:lstStyle/>
        <a:p>
          <a:endParaRPr lang="en-US"/>
        </a:p>
      </dgm:t>
    </dgm:pt>
    <dgm:pt modelId="{F02FB131-319F-4E9E-9D05-7F48982DD032}" type="sibTrans" cxnId="{442DA1AC-CAB8-4EC2-BECC-23429C22AE04}">
      <dgm:prSet/>
      <dgm:spPr/>
      <dgm:t>
        <a:bodyPr/>
        <a:lstStyle/>
        <a:p>
          <a:endParaRPr lang="en-US"/>
        </a:p>
      </dgm:t>
    </dgm:pt>
    <dgm:pt modelId="{A1EEFEEA-A10F-424A-A80A-45B6DB104CD6}">
      <dgm:prSet/>
      <dgm:spPr/>
      <dgm:t>
        <a:bodyPr/>
        <a:lstStyle/>
        <a:p>
          <a:pPr rtl="0"/>
          <a:r>
            <a:rPr lang="en-US" b="1"/>
            <a:t>Shutter speed</a:t>
          </a:r>
          <a:endParaRPr lang="en-US"/>
        </a:p>
      </dgm:t>
    </dgm:pt>
    <dgm:pt modelId="{699F2DA9-72CC-4854-BEE0-50FBFE5034B7}" type="parTrans" cxnId="{FD131353-DC5D-49F7-BD4F-2D5F38C1A399}">
      <dgm:prSet/>
      <dgm:spPr/>
      <dgm:t>
        <a:bodyPr/>
        <a:lstStyle/>
        <a:p>
          <a:endParaRPr lang="en-US"/>
        </a:p>
      </dgm:t>
    </dgm:pt>
    <dgm:pt modelId="{63BAB1DA-2496-4B38-8706-0AB73384B604}" type="sibTrans" cxnId="{FD131353-DC5D-49F7-BD4F-2D5F38C1A399}">
      <dgm:prSet/>
      <dgm:spPr/>
      <dgm:t>
        <a:bodyPr/>
        <a:lstStyle/>
        <a:p>
          <a:endParaRPr lang="en-US"/>
        </a:p>
      </dgm:t>
    </dgm:pt>
    <dgm:pt modelId="{1B4F626D-EE5D-4567-B3F9-2A6D718B8B0F}">
      <dgm:prSet/>
      <dgm:spPr>
        <a:solidFill>
          <a:schemeClr val="bg1">
            <a:lumMod val="75000"/>
          </a:schemeClr>
        </a:solidFill>
      </dgm:spPr>
      <dgm:t>
        <a:bodyPr/>
        <a:lstStyle/>
        <a:p>
          <a:pPr rtl="0"/>
          <a:r>
            <a:rPr lang="en-US" b="1"/>
            <a:t>ISO</a:t>
          </a:r>
          <a:endParaRPr lang="en-US"/>
        </a:p>
      </dgm:t>
    </dgm:pt>
    <dgm:pt modelId="{577DC3BA-5D9A-4D65-A38D-16495672E38C}" type="parTrans" cxnId="{F0E8EFF3-6DEF-46CE-95D9-7F258AC3A163}">
      <dgm:prSet/>
      <dgm:spPr/>
      <dgm:t>
        <a:bodyPr/>
        <a:lstStyle/>
        <a:p>
          <a:endParaRPr lang="en-US"/>
        </a:p>
      </dgm:t>
    </dgm:pt>
    <dgm:pt modelId="{FBFD537F-3582-4118-94D4-A6F38FBF8AB7}" type="sibTrans" cxnId="{F0E8EFF3-6DEF-46CE-95D9-7F258AC3A163}">
      <dgm:prSet/>
      <dgm:spPr/>
      <dgm:t>
        <a:bodyPr/>
        <a:lstStyle/>
        <a:p>
          <a:endParaRPr lang="en-US"/>
        </a:p>
      </dgm:t>
    </dgm:pt>
    <dgm:pt modelId="{60F71461-399B-4BB3-819F-5BD4AFD501FD}" type="pres">
      <dgm:prSet presAssocID="{ECFC9E0F-D718-4324-8ABC-64DD75905D27}" presName="matrix" presStyleCnt="0">
        <dgm:presLayoutVars>
          <dgm:chMax val="1"/>
          <dgm:dir/>
          <dgm:resizeHandles val="exact"/>
        </dgm:presLayoutVars>
      </dgm:prSet>
      <dgm:spPr/>
    </dgm:pt>
    <dgm:pt modelId="{DFB15584-C31B-4AAB-B45F-42DF500D0943}" type="pres">
      <dgm:prSet presAssocID="{ECFC9E0F-D718-4324-8ABC-64DD75905D27}" presName="diamond" presStyleLbl="bgShp" presStyleIdx="0" presStyleCnt="1"/>
      <dgm:spPr/>
    </dgm:pt>
    <dgm:pt modelId="{18545A25-96B3-49D3-B5C1-39D73A38F3D0}" type="pres">
      <dgm:prSet presAssocID="{ECFC9E0F-D718-4324-8ABC-64DD75905D27}" presName="quad1" presStyleLbl="node1" presStyleIdx="0" presStyleCnt="4">
        <dgm:presLayoutVars>
          <dgm:chMax val="0"/>
          <dgm:chPref val="0"/>
          <dgm:bulletEnabled val="1"/>
        </dgm:presLayoutVars>
      </dgm:prSet>
      <dgm:spPr/>
    </dgm:pt>
    <dgm:pt modelId="{95644C35-98DD-46EF-895D-BC2BBE80F7A8}" type="pres">
      <dgm:prSet presAssocID="{ECFC9E0F-D718-4324-8ABC-64DD75905D27}" presName="quad2" presStyleLbl="node1" presStyleIdx="1" presStyleCnt="4">
        <dgm:presLayoutVars>
          <dgm:chMax val="0"/>
          <dgm:chPref val="0"/>
          <dgm:bulletEnabled val="1"/>
        </dgm:presLayoutVars>
      </dgm:prSet>
      <dgm:spPr/>
    </dgm:pt>
    <dgm:pt modelId="{500A1BFD-5EB7-46A8-BC54-13EBB45539E3}" type="pres">
      <dgm:prSet presAssocID="{ECFC9E0F-D718-4324-8ABC-64DD75905D27}" presName="quad3" presStyleLbl="node1" presStyleIdx="2" presStyleCnt="4">
        <dgm:presLayoutVars>
          <dgm:chMax val="0"/>
          <dgm:chPref val="0"/>
          <dgm:bulletEnabled val="1"/>
        </dgm:presLayoutVars>
      </dgm:prSet>
      <dgm:spPr/>
    </dgm:pt>
    <dgm:pt modelId="{F872E949-F94A-4542-B59F-FA4A7451C6D2}" type="pres">
      <dgm:prSet presAssocID="{ECFC9E0F-D718-4324-8ABC-64DD75905D27}" presName="quad4" presStyleLbl="node1" presStyleIdx="3" presStyleCnt="4">
        <dgm:presLayoutVars>
          <dgm:chMax val="0"/>
          <dgm:chPref val="0"/>
          <dgm:bulletEnabled val="1"/>
        </dgm:presLayoutVars>
      </dgm:prSet>
      <dgm:spPr/>
    </dgm:pt>
  </dgm:ptLst>
  <dgm:cxnLst>
    <dgm:cxn modelId="{87EA264C-1D90-4CCB-A89B-0CB40ED36AAC}" type="presOf" srcId="{73B1C193-BC90-4BB5-A713-46CAE9DCFF6D}" destId="{18545A25-96B3-49D3-B5C1-39D73A38F3D0}" srcOrd="0" destOrd="0" presId="urn:microsoft.com/office/officeart/2005/8/layout/matrix3"/>
    <dgm:cxn modelId="{CC177950-2747-48A0-A8E1-5046EFFEB387}" type="presOf" srcId="{ECFC9E0F-D718-4324-8ABC-64DD75905D27}" destId="{60F71461-399B-4BB3-819F-5BD4AFD501FD}" srcOrd="0" destOrd="0" presId="urn:microsoft.com/office/officeart/2005/8/layout/matrix3"/>
    <dgm:cxn modelId="{FD131353-DC5D-49F7-BD4F-2D5F38C1A399}" srcId="{ECFC9E0F-D718-4324-8ABC-64DD75905D27}" destId="{A1EEFEEA-A10F-424A-A80A-45B6DB104CD6}" srcOrd="2" destOrd="0" parTransId="{699F2DA9-72CC-4854-BEE0-50FBFE5034B7}" sibTransId="{63BAB1DA-2496-4B38-8706-0AB73384B604}"/>
    <dgm:cxn modelId="{6B63348A-989F-481A-BEBD-0D6F447E5416}" srcId="{ECFC9E0F-D718-4324-8ABC-64DD75905D27}" destId="{73B1C193-BC90-4BB5-A713-46CAE9DCFF6D}" srcOrd="0" destOrd="0" parTransId="{6718D38F-FD49-43A3-BAC5-8024A8625E34}" sibTransId="{B48F99D7-1B47-487D-9830-1B29832D376C}"/>
    <dgm:cxn modelId="{1256A891-E47B-44D4-A98A-B2C429E06D4E}" type="presOf" srcId="{A1EEFEEA-A10F-424A-A80A-45B6DB104CD6}" destId="{500A1BFD-5EB7-46A8-BC54-13EBB45539E3}" srcOrd="0" destOrd="0" presId="urn:microsoft.com/office/officeart/2005/8/layout/matrix3"/>
    <dgm:cxn modelId="{442DA1AC-CAB8-4EC2-BECC-23429C22AE04}" srcId="{ECFC9E0F-D718-4324-8ABC-64DD75905D27}" destId="{AD32DA2D-44CD-4062-B774-5EA31B3AA68B}" srcOrd="1" destOrd="0" parTransId="{844EE97E-2205-4553-98AF-FE3496DFC61B}" sibTransId="{F02FB131-319F-4E9E-9D05-7F48982DD032}"/>
    <dgm:cxn modelId="{21AE1DC1-1F7D-4D27-A473-BDAF2072DB22}" type="presOf" srcId="{AD32DA2D-44CD-4062-B774-5EA31B3AA68B}" destId="{95644C35-98DD-46EF-895D-BC2BBE80F7A8}" srcOrd="0" destOrd="0" presId="urn:microsoft.com/office/officeart/2005/8/layout/matrix3"/>
    <dgm:cxn modelId="{0E158FCC-4761-4F5E-BD04-ADBD6E4104CF}" type="presOf" srcId="{1B4F626D-EE5D-4567-B3F9-2A6D718B8B0F}" destId="{F872E949-F94A-4542-B59F-FA4A7451C6D2}" srcOrd="0" destOrd="0" presId="urn:microsoft.com/office/officeart/2005/8/layout/matrix3"/>
    <dgm:cxn modelId="{F0E8EFF3-6DEF-46CE-95D9-7F258AC3A163}" srcId="{ECFC9E0F-D718-4324-8ABC-64DD75905D27}" destId="{1B4F626D-EE5D-4567-B3F9-2A6D718B8B0F}" srcOrd="3" destOrd="0" parTransId="{577DC3BA-5D9A-4D65-A38D-16495672E38C}" sibTransId="{FBFD537F-3582-4118-94D4-A6F38FBF8AB7}"/>
    <dgm:cxn modelId="{097EF4A0-7E70-4214-937F-46E96127E0E1}" type="presParOf" srcId="{60F71461-399B-4BB3-819F-5BD4AFD501FD}" destId="{DFB15584-C31B-4AAB-B45F-42DF500D0943}" srcOrd="0" destOrd="0" presId="urn:microsoft.com/office/officeart/2005/8/layout/matrix3"/>
    <dgm:cxn modelId="{3C48D7BE-9DA6-492D-B952-0D608407344C}" type="presParOf" srcId="{60F71461-399B-4BB3-819F-5BD4AFD501FD}" destId="{18545A25-96B3-49D3-B5C1-39D73A38F3D0}" srcOrd="1" destOrd="0" presId="urn:microsoft.com/office/officeart/2005/8/layout/matrix3"/>
    <dgm:cxn modelId="{E54AE436-5EF4-4D01-977D-320D10AFE76D}" type="presParOf" srcId="{60F71461-399B-4BB3-819F-5BD4AFD501FD}" destId="{95644C35-98DD-46EF-895D-BC2BBE80F7A8}" srcOrd="2" destOrd="0" presId="urn:microsoft.com/office/officeart/2005/8/layout/matrix3"/>
    <dgm:cxn modelId="{AEACDEAC-81E1-477E-913D-E0AF8AD4F187}" type="presParOf" srcId="{60F71461-399B-4BB3-819F-5BD4AFD501FD}" destId="{500A1BFD-5EB7-46A8-BC54-13EBB45539E3}" srcOrd="3" destOrd="0" presId="urn:microsoft.com/office/officeart/2005/8/layout/matrix3"/>
    <dgm:cxn modelId="{05A36CEA-2E5C-442D-805A-631314A942F8}" type="presParOf" srcId="{60F71461-399B-4BB3-819F-5BD4AFD501FD}" destId="{F872E949-F94A-4542-B59F-FA4A7451C6D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ECFC9E0F-D718-4324-8ABC-64DD75905D27}" type="doc">
      <dgm:prSet loTypeId="urn:microsoft.com/office/officeart/2005/8/layout/matrix3" loCatId="matrix" qsTypeId="urn:microsoft.com/office/officeart/2005/8/quickstyle/3d2" qsCatId="3D" csTypeId="urn:microsoft.com/office/officeart/2005/8/colors/colorful1" csCatId="colorful" phldr="1"/>
      <dgm:spPr/>
      <dgm:t>
        <a:bodyPr/>
        <a:lstStyle/>
        <a:p>
          <a:endParaRPr lang="en-US"/>
        </a:p>
      </dgm:t>
    </dgm:pt>
    <dgm:pt modelId="{73B1C193-BC90-4BB5-A713-46CAE9DCFF6D}">
      <dgm:prSet/>
      <dgm:spPr>
        <a:solidFill>
          <a:schemeClr val="bg1">
            <a:lumMod val="75000"/>
          </a:schemeClr>
        </a:solidFill>
      </dgm:spPr>
      <dgm:t>
        <a:bodyPr/>
        <a:lstStyle/>
        <a:p>
          <a:pPr rtl="0"/>
          <a:r>
            <a:rPr lang="en-US" b="1"/>
            <a:t>Aperture</a:t>
          </a:r>
          <a:endParaRPr lang="en-US"/>
        </a:p>
      </dgm:t>
    </dgm:pt>
    <dgm:pt modelId="{6718D38F-FD49-43A3-BAC5-8024A8625E34}" type="parTrans" cxnId="{6B63348A-989F-481A-BEBD-0D6F447E5416}">
      <dgm:prSet/>
      <dgm:spPr/>
      <dgm:t>
        <a:bodyPr/>
        <a:lstStyle/>
        <a:p>
          <a:endParaRPr lang="en-US"/>
        </a:p>
      </dgm:t>
    </dgm:pt>
    <dgm:pt modelId="{B48F99D7-1B47-487D-9830-1B29832D376C}" type="sibTrans" cxnId="{6B63348A-989F-481A-BEBD-0D6F447E5416}">
      <dgm:prSet/>
      <dgm:spPr/>
      <dgm:t>
        <a:bodyPr/>
        <a:lstStyle/>
        <a:p>
          <a:endParaRPr lang="en-US"/>
        </a:p>
      </dgm:t>
    </dgm:pt>
    <dgm:pt modelId="{AD32DA2D-44CD-4062-B774-5EA31B3AA68B}">
      <dgm:prSet/>
      <dgm:spPr>
        <a:solidFill>
          <a:schemeClr val="bg1">
            <a:lumMod val="75000"/>
          </a:schemeClr>
        </a:solidFill>
      </dgm:spPr>
      <dgm:t>
        <a:bodyPr/>
        <a:lstStyle/>
        <a:p>
          <a:pPr rtl="0"/>
          <a:r>
            <a:rPr lang="en-US" b="1"/>
            <a:t>f/x</a:t>
          </a:r>
          <a:endParaRPr lang="en-US"/>
        </a:p>
      </dgm:t>
    </dgm:pt>
    <dgm:pt modelId="{844EE97E-2205-4553-98AF-FE3496DFC61B}" type="parTrans" cxnId="{442DA1AC-CAB8-4EC2-BECC-23429C22AE04}">
      <dgm:prSet/>
      <dgm:spPr/>
      <dgm:t>
        <a:bodyPr/>
        <a:lstStyle/>
        <a:p>
          <a:endParaRPr lang="en-US"/>
        </a:p>
      </dgm:t>
    </dgm:pt>
    <dgm:pt modelId="{F02FB131-319F-4E9E-9D05-7F48982DD032}" type="sibTrans" cxnId="{442DA1AC-CAB8-4EC2-BECC-23429C22AE04}">
      <dgm:prSet/>
      <dgm:spPr/>
      <dgm:t>
        <a:bodyPr/>
        <a:lstStyle/>
        <a:p>
          <a:endParaRPr lang="en-US"/>
        </a:p>
      </dgm:t>
    </dgm:pt>
    <dgm:pt modelId="{A1EEFEEA-A10F-424A-A80A-45B6DB104CD6}">
      <dgm:prSet/>
      <dgm:spPr>
        <a:solidFill>
          <a:schemeClr val="bg1">
            <a:lumMod val="75000"/>
          </a:schemeClr>
        </a:solidFill>
      </dgm:spPr>
      <dgm:t>
        <a:bodyPr/>
        <a:lstStyle/>
        <a:p>
          <a:pPr rtl="0"/>
          <a:r>
            <a:rPr lang="en-US" b="1"/>
            <a:t>Shutter speed</a:t>
          </a:r>
          <a:endParaRPr lang="en-US"/>
        </a:p>
      </dgm:t>
    </dgm:pt>
    <dgm:pt modelId="{699F2DA9-72CC-4854-BEE0-50FBFE5034B7}" type="parTrans" cxnId="{FD131353-DC5D-49F7-BD4F-2D5F38C1A399}">
      <dgm:prSet/>
      <dgm:spPr/>
      <dgm:t>
        <a:bodyPr/>
        <a:lstStyle/>
        <a:p>
          <a:endParaRPr lang="en-US"/>
        </a:p>
      </dgm:t>
    </dgm:pt>
    <dgm:pt modelId="{63BAB1DA-2496-4B38-8706-0AB73384B604}" type="sibTrans" cxnId="{FD131353-DC5D-49F7-BD4F-2D5F38C1A399}">
      <dgm:prSet/>
      <dgm:spPr/>
      <dgm:t>
        <a:bodyPr/>
        <a:lstStyle/>
        <a:p>
          <a:endParaRPr lang="en-US"/>
        </a:p>
      </dgm:t>
    </dgm:pt>
    <dgm:pt modelId="{1B4F626D-EE5D-4567-B3F9-2A6D718B8B0F}">
      <dgm:prSet/>
      <dgm:spPr/>
      <dgm:t>
        <a:bodyPr/>
        <a:lstStyle/>
        <a:p>
          <a:pPr rtl="0"/>
          <a:r>
            <a:rPr lang="en-US" b="1"/>
            <a:t>ISO</a:t>
          </a:r>
          <a:endParaRPr lang="en-US"/>
        </a:p>
      </dgm:t>
    </dgm:pt>
    <dgm:pt modelId="{577DC3BA-5D9A-4D65-A38D-16495672E38C}" type="parTrans" cxnId="{F0E8EFF3-6DEF-46CE-95D9-7F258AC3A163}">
      <dgm:prSet/>
      <dgm:spPr/>
      <dgm:t>
        <a:bodyPr/>
        <a:lstStyle/>
        <a:p>
          <a:endParaRPr lang="en-US"/>
        </a:p>
      </dgm:t>
    </dgm:pt>
    <dgm:pt modelId="{FBFD537F-3582-4118-94D4-A6F38FBF8AB7}" type="sibTrans" cxnId="{F0E8EFF3-6DEF-46CE-95D9-7F258AC3A163}">
      <dgm:prSet/>
      <dgm:spPr/>
      <dgm:t>
        <a:bodyPr/>
        <a:lstStyle/>
        <a:p>
          <a:endParaRPr lang="en-US"/>
        </a:p>
      </dgm:t>
    </dgm:pt>
    <dgm:pt modelId="{60F71461-399B-4BB3-819F-5BD4AFD501FD}" type="pres">
      <dgm:prSet presAssocID="{ECFC9E0F-D718-4324-8ABC-64DD75905D27}" presName="matrix" presStyleCnt="0">
        <dgm:presLayoutVars>
          <dgm:chMax val="1"/>
          <dgm:dir/>
          <dgm:resizeHandles val="exact"/>
        </dgm:presLayoutVars>
      </dgm:prSet>
      <dgm:spPr/>
    </dgm:pt>
    <dgm:pt modelId="{DFB15584-C31B-4AAB-B45F-42DF500D0943}" type="pres">
      <dgm:prSet presAssocID="{ECFC9E0F-D718-4324-8ABC-64DD75905D27}" presName="diamond" presStyleLbl="bgShp" presStyleIdx="0" presStyleCnt="1"/>
      <dgm:spPr/>
    </dgm:pt>
    <dgm:pt modelId="{18545A25-96B3-49D3-B5C1-39D73A38F3D0}" type="pres">
      <dgm:prSet presAssocID="{ECFC9E0F-D718-4324-8ABC-64DD75905D27}" presName="quad1" presStyleLbl="node1" presStyleIdx="0" presStyleCnt="4">
        <dgm:presLayoutVars>
          <dgm:chMax val="0"/>
          <dgm:chPref val="0"/>
          <dgm:bulletEnabled val="1"/>
        </dgm:presLayoutVars>
      </dgm:prSet>
      <dgm:spPr/>
    </dgm:pt>
    <dgm:pt modelId="{95644C35-98DD-46EF-895D-BC2BBE80F7A8}" type="pres">
      <dgm:prSet presAssocID="{ECFC9E0F-D718-4324-8ABC-64DD75905D27}" presName="quad2" presStyleLbl="node1" presStyleIdx="1" presStyleCnt="4">
        <dgm:presLayoutVars>
          <dgm:chMax val="0"/>
          <dgm:chPref val="0"/>
          <dgm:bulletEnabled val="1"/>
        </dgm:presLayoutVars>
      </dgm:prSet>
      <dgm:spPr/>
    </dgm:pt>
    <dgm:pt modelId="{500A1BFD-5EB7-46A8-BC54-13EBB45539E3}" type="pres">
      <dgm:prSet presAssocID="{ECFC9E0F-D718-4324-8ABC-64DD75905D27}" presName="quad3" presStyleLbl="node1" presStyleIdx="2" presStyleCnt="4">
        <dgm:presLayoutVars>
          <dgm:chMax val="0"/>
          <dgm:chPref val="0"/>
          <dgm:bulletEnabled val="1"/>
        </dgm:presLayoutVars>
      </dgm:prSet>
      <dgm:spPr/>
    </dgm:pt>
    <dgm:pt modelId="{F872E949-F94A-4542-B59F-FA4A7451C6D2}" type="pres">
      <dgm:prSet presAssocID="{ECFC9E0F-D718-4324-8ABC-64DD75905D27}" presName="quad4" presStyleLbl="node1" presStyleIdx="3" presStyleCnt="4">
        <dgm:presLayoutVars>
          <dgm:chMax val="0"/>
          <dgm:chPref val="0"/>
          <dgm:bulletEnabled val="1"/>
        </dgm:presLayoutVars>
      </dgm:prSet>
      <dgm:spPr/>
    </dgm:pt>
  </dgm:ptLst>
  <dgm:cxnLst>
    <dgm:cxn modelId="{87EA264C-1D90-4CCB-A89B-0CB40ED36AAC}" type="presOf" srcId="{73B1C193-BC90-4BB5-A713-46CAE9DCFF6D}" destId="{18545A25-96B3-49D3-B5C1-39D73A38F3D0}" srcOrd="0" destOrd="0" presId="urn:microsoft.com/office/officeart/2005/8/layout/matrix3"/>
    <dgm:cxn modelId="{CC177950-2747-48A0-A8E1-5046EFFEB387}" type="presOf" srcId="{ECFC9E0F-D718-4324-8ABC-64DD75905D27}" destId="{60F71461-399B-4BB3-819F-5BD4AFD501FD}" srcOrd="0" destOrd="0" presId="urn:microsoft.com/office/officeart/2005/8/layout/matrix3"/>
    <dgm:cxn modelId="{FD131353-DC5D-49F7-BD4F-2D5F38C1A399}" srcId="{ECFC9E0F-D718-4324-8ABC-64DD75905D27}" destId="{A1EEFEEA-A10F-424A-A80A-45B6DB104CD6}" srcOrd="2" destOrd="0" parTransId="{699F2DA9-72CC-4854-BEE0-50FBFE5034B7}" sibTransId="{63BAB1DA-2496-4B38-8706-0AB73384B604}"/>
    <dgm:cxn modelId="{6B63348A-989F-481A-BEBD-0D6F447E5416}" srcId="{ECFC9E0F-D718-4324-8ABC-64DD75905D27}" destId="{73B1C193-BC90-4BB5-A713-46CAE9DCFF6D}" srcOrd="0" destOrd="0" parTransId="{6718D38F-FD49-43A3-BAC5-8024A8625E34}" sibTransId="{B48F99D7-1B47-487D-9830-1B29832D376C}"/>
    <dgm:cxn modelId="{1256A891-E47B-44D4-A98A-B2C429E06D4E}" type="presOf" srcId="{A1EEFEEA-A10F-424A-A80A-45B6DB104CD6}" destId="{500A1BFD-5EB7-46A8-BC54-13EBB45539E3}" srcOrd="0" destOrd="0" presId="urn:microsoft.com/office/officeart/2005/8/layout/matrix3"/>
    <dgm:cxn modelId="{442DA1AC-CAB8-4EC2-BECC-23429C22AE04}" srcId="{ECFC9E0F-D718-4324-8ABC-64DD75905D27}" destId="{AD32DA2D-44CD-4062-B774-5EA31B3AA68B}" srcOrd="1" destOrd="0" parTransId="{844EE97E-2205-4553-98AF-FE3496DFC61B}" sibTransId="{F02FB131-319F-4E9E-9D05-7F48982DD032}"/>
    <dgm:cxn modelId="{21AE1DC1-1F7D-4D27-A473-BDAF2072DB22}" type="presOf" srcId="{AD32DA2D-44CD-4062-B774-5EA31B3AA68B}" destId="{95644C35-98DD-46EF-895D-BC2BBE80F7A8}" srcOrd="0" destOrd="0" presId="urn:microsoft.com/office/officeart/2005/8/layout/matrix3"/>
    <dgm:cxn modelId="{0E158FCC-4761-4F5E-BD04-ADBD6E4104CF}" type="presOf" srcId="{1B4F626D-EE5D-4567-B3F9-2A6D718B8B0F}" destId="{F872E949-F94A-4542-B59F-FA4A7451C6D2}" srcOrd="0" destOrd="0" presId="urn:microsoft.com/office/officeart/2005/8/layout/matrix3"/>
    <dgm:cxn modelId="{F0E8EFF3-6DEF-46CE-95D9-7F258AC3A163}" srcId="{ECFC9E0F-D718-4324-8ABC-64DD75905D27}" destId="{1B4F626D-EE5D-4567-B3F9-2A6D718B8B0F}" srcOrd="3" destOrd="0" parTransId="{577DC3BA-5D9A-4D65-A38D-16495672E38C}" sibTransId="{FBFD537F-3582-4118-94D4-A6F38FBF8AB7}"/>
    <dgm:cxn modelId="{097EF4A0-7E70-4214-937F-46E96127E0E1}" type="presParOf" srcId="{60F71461-399B-4BB3-819F-5BD4AFD501FD}" destId="{DFB15584-C31B-4AAB-B45F-42DF500D0943}" srcOrd="0" destOrd="0" presId="urn:microsoft.com/office/officeart/2005/8/layout/matrix3"/>
    <dgm:cxn modelId="{3C48D7BE-9DA6-492D-B952-0D608407344C}" type="presParOf" srcId="{60F71461-399B-4BB3-819F-5BD4AFD501FD}" destId="{18545A25-96B3-49D3-B5C1-39D73A38F3D0}" srcOrd="1" destOrd="0" presId="urn:microsoft.com/office/officeart/2005/8/layout/matrix3"/>
    <dgm:cxn modelId="{E54AE436-5EF4-4D01-977D-320D10AFE76D}" type="presParOf" srcId="{60F71461-399B-4BB3-819F-5BD4AFD501FD}" destId="{95644C35-98DD-46EF-895D-BC2BBE80F7A8}" srcOrd="2" destOrd="0" presId="urn:microsoft.com/office/officeart/2005/8/layout/matrix3"/>
    <dgm:cxn modelId="{AEACDEAC-81E1-477E-913D-E0AF8AD4F187}" type="presParOf" srcId="{60F71461-399B-4BB3-819F-5BD4AFD501FD}" destId="{500A1BFD-5EB7-46A8-BC54-13EBB45539E3}" srcOrd="3" destOrd="0" presId="urn:microsoft.com/office/officeart/2005/8/layout/matrix3"/>
    <dgm:cxn modelId="{05A36CEA-2E5C-442D-805A-631314A942F8}" type="presParOf" srcId="{60F71461-399B-4BB3-819F-5BD4AFD501FD}" destId="{F872E949-F94A-4542-B59F-FA4A7451C6D2}" srcOrd="4" destOrd="0" presId="urn:microsoft.com/office/officeart/2005/8/layout/matrix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ECFC9E0F-D718-4324-8ABC-64DD75905D27}" type="doc">
      <dgm:prSet loTypeId="urn:microsoft.com/office/officeart/2005/8/layout/matrix3" loCatId="matrix" qsTypeId="urn:microsoft.com/office/officeart/2005/8/quickstyle/3d2" qsCatId="3D" csTypeId="urn:microsoft.com/office/officeart/2005/8/colors/colorful1" csCatId="colorful" phldr="1"/>
      <dgm:spPr/>
      <dgm:t>
        <a:bodyPr/>
        <a:lstStyle/>
        <a:p>
          <a:endParaRPr lang="en-US"/>
        </a:p>
      </dgm:t>
    </dgm:pt>
    <dgm:pt modelId="{73B1C193-BC90-4BB5-A713-46CAE9DCFF6D}">
      <dgm:prSet/>
      <dgm:spPr>
        <a:solidFill>
          <a:schemeClr val="bg1">
            <a:lumMod val="75000"/>
          </a:schemeClr>
        </a:solidFill>
      </dgm:spPr>
      <dgm:t>
        <a:bodyPr/>
        <a:lstStyle/>
        <a:p>
          <a:pPr rtl="0"/>
          <a:r>
            <a:rPr lang="en-US" b="1"/>
            <a:t>Aperture</a:t>
          </a:r>
          <a:endParaRPr lang="en-US"/>
        </a:p>
      </dgm:t>
    </dgm:pt>
    <dgm:pt modelId="{6718D38F-FD49-43A3-BAC5-8024A8625E34}" type="parTrans" cxnId="{6B63348A-989F-481A-BEBD-0D6F447E5416}">
      <dgm:prSet/>
      <dgm:spPr/>
      <dgm:t>
        <a:bodyPr/>
        <a:lstStyle/>
        <a:p>
          <a:endParaRPr lang="en-US"/>
        </a:p>
      </dgm:t>
    </dgm:pt>
    <dgm:pt modelId="{B48F99D7-1B47-487D-9830-1B29832D376C}" type="sibTrans" cxnId="{6B63348A-989F-481A-BEBD-0D6F447E5416}">
      <dgm:prSet/>
      <dgm:spPr/>
      <dgm:t>
        <a:bodyPr/>
        <a:lstStyle/>
        <a:p>
          <a:endParaRPr lang="en-US"/>
        </a:p>
      </dgm:t>
    </dgm:pt>
    <dgm:pt modelId="{AD32DA2D-44CD-4062-B774-5EA31B3AA68B}">
      <dgm:prSet/>
      <dgm:spPr>
        <a:solidFill>
          <a:schemeClr val="bg1">
            <a:lumMod val="75000"/>
          </a:schemeClr>
        </a:solidFill>
      </dgm:spPr>
      <dgm:t>
        <a:bodyPr/>
        <a:lstStyle/>
        <a:p>
          <a:pPr rtl="0"/>
          <a:r>
            <a:rPr lang="en-US" b="1"/>
            <a:t>f/x</a:t>
          </a:r>
          <a:endParaRPr lang="en-US"/>
        </a:p>
      </dgm:t>
    </dgm:pt>
    <dgm:pt modelId="{844EE97E-2205-4553-98AF-FE3496DFC61B}" type="parTrans" cxnId="{442DA1AC-CAB8-4EC2-BECC-23429C22AE04}">
      <dgm:prSet/>
      <dgm:spPr/>
      <dgm:t>
        <a:bodyPr/>
        <a:lstStyle/>
        <a:p>
          <a:endParaRPr lang="en-US"/>
        </a:p>
      </dgm:t>
    </dgm:pt>
    <dgm:pt modelId="{F02FB131-319F-4E9E-9D05-7F48982DD032}" type="sibTrans" cxnId="{442DA1AC-CAB8-4EC2-BECC-23429C22AE04}">
      <dgm:prSet/>
      <dgm:spPr/>
      <dgm:t>
        <a:bodyPr/>
        <a:lstStyle/>
        <a:p>
          <a:endParaRPr lang="en-US"/>
        </a:p>
      </dgm:t>
    </dgm:pt>
    <dgm:pt modelId="{A1EEFEEA-A10F-424A-A80A-45B6DB104CD6}">
      <dgm:prSet/>
      <dgm:spPr/>
      <dgm:t>
        <a:bodyPr/>
        <a:lstStyle/>
        <a:p>
          <a:pPr rtl="0"/>
          <a:r>
            <a:rPr lang="en-US" b="1"/>
            <a:t>Shutter speed</a:t>
          </a:r>
          <a:endParaRPr lang="en-US"/>
        </a:p>
      </dgm:t>
    </dgm:pt>
    <dgm:pt modelId="{699F2DA9-72CC-4854-BEE0-50FBFE5034B7}" type="parTrans" cxnId="{FD131353-DC5D-49F7-BD4F-2D5F38C1A399}">
      <dgm:prSet/>
      <dgm:spPr/>
      <dgm:t>
        <a:bodyPr/>
        <a:lstStyle/>
        <a:p>
          <a:endParaRPr lang="en-US"/>
        </a:p>
      </dgm:t>
    </dgm:pt>
    <dgm:pt modelId="{63BAB1DA-2496-4B38-8706-0AB73384B604}" type="sibTrans" cxnId="{FD131353-DC5D-49F7-BD4F-2D5F38C1A399}">
      <dgm:prSet/>
      <dgm:spPr/>
      <dgm:t>
        <a:bodyPr/>
        <a:lstStyle/>
        <a:p>
          <a:endParaRPr lang="en-US"/>
        </a:p>
      </dgm:t>
    </dgm:pt>
    <dgm:pt modelId="{1B4F626D-EE5D-4567-B3F9-2A6D718B8B0F}">
      <dgm:prSet/>
      <dgm:spPr>
        <a:solidFill>
          <a:schemeClr val="bg1">
            <a:lumMod val="75000"/>
          </a:schemeClr>
        </a:solidFill>
      </dgm:spPr>
      <dgm:t>
        <a:bodyPr/>
        <a:lstStyle/>
        <a:p>
          <a:pPr rtl="0"/>
          <a:r>
            <a:rPr lang="en-US" b="1"/>
            <a:t>ISO</a:t>
          </a:r>
          <a:endParaRPr lang="en-US"/>
        </a:p>
      </dgm:t>
    </dgm:pt>
    <dgm:pt modelId="{577DC3BA-5D9A-4D65-A38D-16495672E38C}" type="parTrans" cxnId="{F0E8EFF3-6DEF-46CE-95D9-7F258AC3A163}">
      <dgm:prSet/>
      <dgm:spPr/>
      <dgm:t>
        <a:bodyPr/>
        <a:lstStyle/>
        <a:p>
          <a:endParaRPr lang="en-US"/>
        </a:p>
      </dgm:t>
    </dgm:pt>
    <dgm:pt modelId="{FBFD537F-3582-4118-94D4-A6F38FBF8AB7}" type="sibTrans" cxnId="{F0E8EFF3-6DEF-46CE-95D9-7F258AC3A163}">
      <dgm:prSet/>
      <dgm:spPr/>
      <dgm:t>
        <a:bodyPr/>
        <a:lstStyle/>
        <a:p>
          <a:endParaRPr lang="en-US"/>
        </a:p>
      </dgm:t>
    </dgm:pt>
    <dgm:pt modelId="{60F71461-399B-4BB3-819F-5BD4AFD501FD}" type="pres">
      <dgm:prSet presAssocID="{ECFC9E0F-D718-4324-8ABC-64DD75905D27}" presName="matrix" presStyleCnt="0">
        <dgm:presLayoutVars>
          <dgm:chMax val="1"/>
          <dgm:dir/>
          <dgm:resizeHandles val="exact"/>
        </dgm:presLayoutVars>
      </dgm:prSet>
      <dgm:spPr/>
    </dgm:pt>
    <dgm:pt modelId="{DFB15584-C31B-4AAB-B45F-42DF500D0943}" type="pres">
      <dgm:prSet presAssocID="{ECFC9E0F-D718-4324-8ABC-64DD75905D27}" presName="diamond" presStyleLbl="bgShp" presStyleIdx="0" presStyleCnt="1"/>
      <dgm:spPr/>
    </dgm:pt>
    <dgm:pt modelId="{18545A25-96B3-49D3-B5C1-39D73A38F3D0}" type="pres">
      <dgm:prSet presAssocID="{ECFC9E0F-D718-4324-8ABC-64DD75905D27}" presName="quad1" presStyleLbl="node1" presStyleIdx="0" presStyleCnt="4">
        <dgm:presLayoutVars>
          <dgm:chMax val="0"/>
          <dgm:chPref val="0"/>
          <dgm:bulletEnabled val="1"/>
        </dgm:presLayoutVars>
      </dgm:prSet>
      <dgm:spPr/>
    </dgm:pt>
    <dgm:pt modelId="{95644C35-98DD-46EF-895D-BC2BBE80F7A8}" type="pres">
      <dgm:prSet presAssocID="{ECFC9E0F-D718-4324-8ABC-64DD75905D27}" presName="quad2" presStyleLbl="node1" presStyleIdx="1" presStyleCnt="4">
        <dgm:presLayoutVars>
          <dgm:chMax val="0"/>
          <dgm:chPref val="0"/>
          <dgm:bulletEnabled val="1"/>
        </dgm:presLayoutVars>
      </dgm:prSet>
      <dgm:spPr/>
    </dgm:pt>
    <dgm:pt modelId="{500A1BFD-5EB7-46A8-BC54-13EBB45539E3}" type="pres">
      <dgm:prSet presAssocID="{ECFC9E0F-D718-4324-8ABC-64DD75905D27}" presName="quad3" presStyleLbl="node1" presStyleIdx="2" presStyleCnt="4">
        <dgm:presLayoutVars>
          <dgm:chMax val="0"/>
          <dgm:chPref val="0"/>
          <dgm:bulletEnabled val="1"/>
        </dgm:presLayoutVars>
      </dgm:prSet>
      <dgm:spPr/>
    </dgm:pt>
    <dgm:pt modelId="{F872E949-F94A-4542-B59F-FA4A7451C6D2}" type="pres">
      <dgm:prSet presAssocID="{ECFC9E0F-D718-4324-8ABC-64DD75905D27}" presName="quad4" presStyleLbl="node1" presStyleIdx="3" presStyleCnt="4">
        <dgm:presLayoutVars>
          <dgm:chMax val="0"/>
          <dgm:chPref val="0"/>
          <dgm:bulletEnabled val="1"/>
        </dgm:presLayoutVars>
      </dgm:prSet>
      <dgm:spPr/>
    </dgm:pt>
  </dgm:ptLst>
  <dgm:cxnLst>
    <dgm:cxn modelId="{87EA264C-1D90-4CCB-A89B-0CB40ED36AAC}" type="presOf" srcId="{73B1C193-BC90-4BB5-A713-46CAE9DCFF6D}" destId="{18545A25-96B3-49D3-B5C1-39D73A38F3D0}" srcOrd="0" destOrd="0" presId="urn:microsoft.com/office/officeart/2005/8/layout/matrix3"/>
    <dgm:cxn modelId="{CC177950-2747-48A0-A8E1-5046EFFEB387}" type="presOf" srcId="{ECFC9E0F-D718-4324-8ABC-64DD75905D27}" destId="{60F71461-399B-4BB3-819F-5BD4AFD501FD}" srcOrd="0" destOrd="0" presId="urn:microsoft.com/office/officeart/2005/8/layout/matrix3"/>
    <dgm:cxn modelId="{FD131353-DC5D-49F7-BD4F-2D5F38C1A399}" srcId="{ECFC9E0F-D718-4324-8ABC-64DD75905D27}" destId="{A1EEFEEA-A10F-424A-A80A-45B6DB104CD6}" srcOrd="2" destOrd="0" parTransId="{699F2DA9-72CC-4854-BEE0-50FBFE5034B7}" sibTransId="{63BAB1DA-2496-4B38-8706-0AB73384B604}"/>
    <dgm:cxn modelId="{6B63348A-989F-481A-BEBD-0D6F447E5416}" srcId="{ECFC9E0F-D718-4324-8ABC-64DD75905D27}" destId="{73B1C193-BC90-4BB5-A713-46CAE9DCFF6D}" srcOrd="0" destOrd="0" parTransId="{6718D38F-FD49-43A3-BAC5-8024A8625E34}" sibTransId="{B48F99D7-1B47-487D-9830-1B29832D376C}"/>
    <dgm:cxn modelId="{1256A891-E47B-44D4-A98A-B2C429E06D4E}" type="presOf" srcId="{A1EEFEEA-A10F-424A-A80A-45B6DB104CD6}" destId="{500A1BFD-5EB7-46A8-BC54-13EBB45539E3}" srcOrd="0" destOrd="0" presId="urn:microsoft.com/office/officeart/2005/8/layout/matrix3"/>
    <dgm:cxn modelId="{442DA1AC-CAB8-4EC2-BECC-23429C22AE04}" srcId="{ECFC9E0F-D718-4324-8ABC-64DD75905D27}" destId="{AD32DA2D-44CD-4062-B774-5EA31B3AA68B}" srcOrd="1" destOrd="0" parTransId="{844EE97E-2205-4553-98AF-FE3496DFC61B}" sibTransId="{F02FB131-319F-4E9E-9D05-7F48982DD032}"/>
    <dgm:cxn modelId="{21AE1DC1-1F7D-4D27-A473-BDAF2072DB22}" type="presOf" srcId="{AD32DA2D-44CD-4062-B774-5EA31B3AA68B}" destId="{95644C35-98DD-46EF-895D-BC2BBE80F7A8}" srcOrd="0" destOrd="0" presId="urn:microsoft.com/office/officeart/2005/8/layout/matrix3"/>
    <dgm:cxn modelId="{0E158FCC-4761-4F5E-BD04-ADBD6E4104CF}" type="presOf" srcId="{1B4F626D-EE5D-4567-B3F9-2A6D718B8B0F}" destId="{F872E949-F94A-4542-B59F-FA4A7451C6D2}" srcOrd="0" destOrd="0" presId="urn:microsoft.com/office/officeart/2005/8/layout/matrix3"/>
    <dgm:cxn modelId="{F0E8EFF3-6DEF-46CE-95D9-7F258AC3A163}" srcId="{ECFC9E0F-D718-4324-8ABC-64DD75905D27}" destId="{1B4F626D-EE5D-4567-B3F9-2A6D718B8B0F}" srcOrd="3" destOrd="0" parTransId="{577DC3BA-5D9A-4D65-A38D-16495672E38C}" sibTransId="{FBFD537F-3582-4118-94D4-A6F38FBF8AB7}"/>
    <dgm:cxn modelId="{097EF4A0-7E70-4214-937F-46E96127E0E1}" type="presParOf" srcId="{60F71461-399B-4BB3-819F-5BD4AFD501FD}" destId="{DFB15584-C31B-4AAB-B45F-42DF500D0943}" srcOrd="0" destOrd="0" presId="urn:microsoft.com/office/officeart/2005/8/layout/matrix3"/>
    <dgm:cxn modelId="{3C48D7BE-9DA6-492D-B952-0D608407344C}" type="presParOf" srcId="{60F71461-399B-4BB3-819F-5BD4AFD501FD}" destId="{18545A25-96B3-49D3-B5C1-39D73A38F3D0}" srcOrd="1" destOrd="0" presId="urn:microsoft.com/office/officeart/2005/8/layout/matrix3"/>
    <dgm:cxn modelId="{E54AE436-5EF4-4D01-977D-320D10AFE76D}" type="presParOf" srcId="{60F71461-399B-4BB3-819F-5BD4AFD501FD}" destId="{95644C35-98DD-46EF-895D-BC2BBE80F7A8}" srcOrd="2" destOrd="0" presId="urn:microsoft.com/office/officeart/2005/8/layout/matrix3"/>
    <dgm:cxn modelId="{AEACDEAC-81E1-477E-913D-E0AF8AD4F187}" type="presParOf" srcId="{60F71461-399B-4BB3-819F-5BD4AFD501FD}" destId="{500A1BFD-5EB7-46A8-BC54-13EBB45539E3}" srcOrd="3" destOrd="0" presId="urn:microsoft.com/office/officeart/2005/8/layout/matrix3"/>
    <dgm:cxn modelId="{05A36CEA-2E5C-442D-805A-631314A942F8}" type="presParOf" srcId="{60F71461-399B-4BB3-819F-5BD4AFD501FD}" destId="{F872E949-F94A-4542-B59F-FA4A7451C6D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ECFC9E0F-D718-4324-8ABC-64DD75905D27}" type="doc">
      <dgm:prSet loTypeId="urn:microsoft.com/office/officeart/2005/8/layout/matrix3" loCatId="matrix" qsTypeId="urn:microsoft.com/office/officeart/2005/8/quickstyle/3d2" qsCatId="3D" csTypeId="urn:microsoft.com/office/officeart/2005/8/colors/colorful1" csCatId="colorful" phldr="1"/>
      <dgm:spPr/>
      <dgm:t>
        <a:bodyPr/>
        <a:lstStyle/>
        <a:p>
          <a:endParaRPr lang="en-US"/>
        </a:p>
      </dgm:t>
    </dgm:pt>
    <dgm:pt modelId="{73B1C193-BC90-4BB5-A713-46CAE9DCFF6D}">
      <dgm:prSet/>
      <dgm:spPr>
        <a:solidFill>
          <a:schemeClr val="bg1">
            <a:lumMod val="75000"/>
          </a:schemeClr>
        </a:solidFill>
      </dgm:spPr>
      <dgm:t>
        <a:bodyPr/>
        <a:lstStyle/>
        <a:p>
          <a:pPr rtl="0"/>
          <a:r>
            <a:rPr lang="en-US" b="1"/>
            <a:t>Aperture</a:t>
          </a:r>
          <a:endParaRPr lang="en-US"/>
        </a:p>
      </dgm:t>
    </dgm:pt>
    <dgm:pt modelId="{6718D38F-FD49-43A3-BAC5-8024A8625E34}" type="parTrans" cxnId="{6B63348A-989F-481A-BEBD-0D6F447E5416}">
      <dgm:prSet/>
      <dgm:spPr/>
      <dgm:t>
        <a:bodyPr/>
        <a:lstStyle/>
        <a:p>
          <a:endParaRPr lang="en-US"/>
        </a:p>
      </dgm:t>
    </dgm:pt>
    <dgm:pt modelId="{B48F99D7-1B47-487D-9830-1B29832D376C}" type="sibTrans" cxnId="{6B63348A-989F-481A-BEBD-0D6F447E5416}">
      <dgm:prSet/>
      <dgm:spPr/>
      <dgm:t>
        <a:bodyPr/>
        <a:lstStyle/>
        <a:p>
          <a:endParaRPr lang="en-US"/>
        </a:p>
      </dgm:t>
    </dgm:pt>
    <dgm:pt modelId="{AD32DA2D-44CD-4062-B774-5EA31B3AA68B}">
      <dgm:prSet/>
      <dgm:spPr>
        <a:solidFill>
          <a:schemeClr val="bg1">
            <a:lumMod val="75000"/>
          </a:schemeClr>
        </a:solidFill>
      </dgm:spPr>
      <dgm:t>
        <a:bodyPr/>
        <a:lstStyle/>
        <a:p>
          <a:pPr rtl="0"/>
          <a:r>
            <a:rPr lang="en-US" b="1"/>
            <a:t>f/x</a:t>
          </a:r>
          <a:endParaRPr lang="en-US"/>
        </a:p>
      </dgm:t>
    </dgm:pt>
    <dgm:pt modelId="{844EE97E-2205-4553-98AF-FE3496DFC61B}" type="parTrans" cxnId="{442DA1AC-CAB8-4EC2-BECC-23429C22AE04}">
      <dgm:prSet/>
      <dgm:spPr/>
      <dgm:t>
        <a:bodyPr/>
        <a:lstStyle/>
        <a:p>
          <a:endParaRPr lang="en-US"/>
        </a:p>
      </dgm:t>
    </dgm:pt>
    <dgm:pt modelId="{F02FB131-319F-4E9E-9D05-7F48982DD032}" type="sibTrans" cxnId="{442DA1AC-CAB8-4EC2-BECC-23429C22AE04}">
      <dgm:prSet/>
      <dgm:spPr/>
      <dgm:t>
        <a:bodyPr/>
        <a:lstStyle/>
        <a:p>
          <a:endParaRPr lang="en-US"/>
        </a:p>
      </dgm:t>
    </dgm:pt>
    <dgm:pt modelId="{A1EEFEEA-A10F-424A-A80A-45B6DB104CD6}">
      <dgm:prSet/>
      <dgm:spPr>
        <a:solidFill>
          <a:schemeClr val="bg1">
            <a:lumMod val="75000"/>
          </a:schemeClr>
        </a:solidFill>
      </dgm:spPr>
      <dgm:t>
        <a:bodyPr/>
        <a:lstStyle/>
        <a:p>
          <a:pPr rtl="0"/>
          <a:r>
            <a:rPr lang="en-US" b="1"/>
            <a:t>Shutter speed</a:t>
          </a:r>
          <a:endParaRPr lang="en-US"/>
        </a:p>
      </dgm:t>
    </dgm:pt>
    <dgm:pt modelId="{699F2DA9-72CC-4854-BEE0-50FBFE5034B7}" type="parTrans" cxnId="{FD131353-DC5D-49F7-BD4F-2D5F38C1A399}">
      <dgm:prSet/>
      <dgm:spPr/>
      <dgm:t>
        <a:bodyPr/>
        <a:lstStyle/>
        <a:p>
          <a:endParaRPr lang="en-US"/>
        </a:p>
      </dgm:t>
    </dgm:pt>
    <dgm:pt modelId="{63BAB1DA-2496-4B38-8706-0AB73384B604}" type="sibTrans" cxnId="{FD131353-DC5D-49F7-BD4F-2D5F38C1A399}">
      <dgm:prSet/>
      <dgm:spPr/>
      <dgm:t>
        <a:bodyPr/>
        <a:lstStyle/>
        <a:p>
          <a:endParaRPr lang="en-US"/>
        </a:p>
      </dgm:t>
    </dgm:pt>
    <dgm:pt modelId="{1B4F626D-EE5D-4567-B3F9-2A6D718B8B0F}">
      <dgm:prSet/>
      <dgm:spPr/>
      <dgm:t>
        <a:bodyPr/>
        <a:lstStyle/>
        <a:p>
          <a:pPr rtl="0"/>
          <a:r>
            <a:rPr lang="en-US" b="1"/>
            <a:t>ISO</a:t>
          </a:r>
          <a:endParaRPr lang="en-US"/>
        </a:p>
      </dgm:t>
    </dgm:pt>
    <dgm:pt modelId="{577DC3BA-5D9A-4D65-A38D-16495672E38C}" type="parTrans" cxnId="{F0E8EFF3-6DEF-46CE-95D9-7F258AC3A163}">
      <dgm:prSet/>
      <dgm:spPr/>
      <dgm:t>
        <a:bodyPr/>
        <a:lstStyle/>
        <a:p>
          <a:endParaRPr lang="en-US"/>
        </a:p>
      </dgm:t>
    </dgm:pt>
    <dgm:pt modelId="{FBFD537F-3582-4118-94D4-A6F38FBF8AB7}" type="sibTrans" cxnId="{F0E8EFF3-6DEF-46CE-95D9-7F258AC3A163}">
      <dgm:prSet/>
      <dgm:spPr/>
      <dgm:t>
        <a:bodyPr/>
        <a:lstStyle/>
        <a:p>
          <a:endParaRPr lang="en-US"/>
        </a:p>
      </dgm:t>
    </dgm:pt>
    <dgm:pt modelId="{60F71461-399B-4BB3-819F-5BD4AFD501FD}" type="pres">
      <dgm:prSet presAssocID="{ECFC9E0F-D718-4324-8ABC-64DD75905D27}" presName="matrix" presStyleCnt="0">
        <dgm:presLayoutVars>
          <dgm:chMax val="1"/>
          <dgm:dir/>
          <dgm:resizeHandles val="exact"/>
        </dgm:presLayoutVars>
      </dgm:prSet>
      <dgm:spPr/>
    </dgm:pt>
    <dgm:pt modelId="{DFB15584-C31B-4AAB-B45F-42DF500D0943}" type="pres">
      <dgm:prSet presAssocID="{ECFC9E0F-D718-4324-8ABC-64DD75905D27}" presName="diamond" presStyleLbl="bgShp" presStyleIdx="0" presStyleCnt="1"/>
      <dgm:spPr/>
    </dgm:pt>
    <dgm:pt modelId="{18545A25-96B3-49D3-B5C1-39D73A38F3D0}" type="pres">
      <dgm:prSet presAssocID="{ECFC9E0F-D718-4324-8ABC-64DD75905D27}" presName="quad1" presStyleLbl="node1" presStyleIdx="0" presStyleCnt="4">
        <dgm:presLayoutVars>
          <dgm:chMax val="0"/>
          <dgm:chPref val="0"/>
          <dgm:bulletEnabled val="1"/>
        </dgm:presLayoutVars>
      </dgm:prSet>
      <dgm:spPr/>
    </dgm:pt>
    <dgm:pt modelId="{95644C35-98DD-46EF-895D-BC2BBE80F7A8}" type="pres">
      <dgm:prSet presAssocID="{ECFC9E0F-D718-4324-8ABC-64DD75905D27}" presName="quad2" presStyleLbl="node1" presStyleIdx="1" presStyleCnt="4">
        <dgm:presLayoutVars>
          <dgm:chMax val="0"/>
          <dgm:chPref val="0"/>
          <dgm:bulletEnabled val="1"/>
        </dgm:presLayoutVars>
      </dgm:prSet>
      <dgm:spPr/>
    </dgm:pt>
    <dgm:pt modelId="{500A1BFD-5EB7-46A8-BC54-13EBB45539E3}" type="pres">
      <dgm:prSet presAssocID="{ECFC9E0F-D718-4324-8ABC-64DD75905D27}" presName="quad3" presStyleLbl="node1" presStyleIdx="2" presStyleCnt="4">
        <dgm:presLayoutVars>
          <dgm:chMax val="0"/>
          <dgm:chPref val="0"/>
          <dgm:bulletEnabled val="1"/>
        </dgm:presLayoutVars>
      </dgm:prSet>
      <dgm:spPr/>
    </dgm:pt>
    <dgm:pt modelId="{F872E949-F94A-4542-B59F-FA4A7451C6D2}" type="pres">
      <dgm:prSet presAssocID="{ECFC9E0F-D718-4324-8ABC-64DD75905D27}" presName="quad4" presStyleLbl="node1" presStyleIdx="3" presStyleCnt="4">
        <dgm:presLayoutVars>
          <dgm:chMax val="0"/>
          <dgm:chPref val="0"/>
          <dgm:bulletEnabled val="1"/>
        </dgm:presLayoutVars>
      </dgm:prSet>
      <dgm:spPr/>
    </dgm:pt>
  </dgm:ptLst>
  <dgm:cxnLst>
    <dgm:cxn modelId="{87EA264C-1D90-4CCB-A89B-0CB40ED36AAC}" type="presOf" srcId="{73B1C193-BC90-4BB5-A713-46CAE9DCFF6D}" destId="{18545A25-96B3-49D3-B5C1-39D73A38F3D0}" srcOrd="0" destOrd="0" presId="urn:microsoft.com/office/officeart/2005/8/layout/matrix3"/>
    <dgm:cxn modelId="{CC177950-2747-48A0-A8E1-5046EFFEB387}" type="presOf" srcId="{ECFC9E0F-D718-4324-8ABC-64DD75905D27}" destId="{60F71461-399B-4BB3-819F-5BD4AFD501FD}" srcOrd="0" destOrd="0" presId="urn:microsoft.com/office/officeart/2005/8/layout/matrix3"/>
    <dgm:cxn modelId="{FD131353-DC5D-49F7-BD4F-2D5F38C1A399}" srcId="{ECFC9E0F-D718-4324-8ABC-64DD75905D27}" destId="{A1EEFEEA-A10F-424A-A80A-45B6DB104CD6}" srcOrd="2" destOrd="0" parTransId="{699F2DA9-72CC-4854-BEE0-50FBFE5034B7}" sibTransId="{63BAB1DA-2496-4B38-8706-0AB73384B604}"/>
    <dgm:cxn modelId="{6B63348A-989F-481A-BEBD-0D6F447E5416}" srcId="{ECFC9E0F-D718-4324-8ABC-64DD75905D27}" destId="{73B1C193-BC90-4BB5-A713-46CAE9DCFF6D}" srcOrd="0" destOrd="0" parTransId="{6718D38F-FD49-43A3-BAC5-8024A8625E34}" sibTransId="{B48F99D7-1B47-487D-9830-1B29832D376C}"/>
    <dgm:cxn modelId="{1256A891-E47B-44D4-A98A-B2C429E06D4E}" type="presOf" srcId="{A1EEFEEA-A10F-424A-A80A-45B6DB104CD6}" destId="{500A1BFD-5EB7-46A8-BC54-13EBB45539E3}" srcOrd="0" destOrd="0" presId="urn:microsoft.com/office/officeart/2005/8/layout/matrix3"/>
    <dgm:cxn modelId="{442DA1AC-CAB8-4EC2-BECC-23429C22AE04}" srcId="{ECFC9E0F-D718-4324-8ABC-64DD75905D27}" destId="{AD32DA2D-44CD-4062-B774-5EA31B3AA68B}" srcOrd="1" destOrd="0" parTransId="{844EE97E-2205-4553-98AF-FE3496DFC61B}" sibTransId="{F02FB131-319F-4E9E-9D05-7F48982DD032}"/>
    <dgm:cxn modelId="{21AE1DC1-1F7D-4D27-A473-BDAF2072DB22}" type="presOf" srcId="{AD32DA2D-44CD-4062-B774-5EA31B3AA68B}" destId="{95644C35-98DD-46EF-895D-BC2BBE80F7A8}" srcOrd="0" destOrd="0" presId="urn:microsoft.com/office/officeart/2005/8/layout/matrix3"/>
    <dgm:cxn modelId="{0E158FCC-4761-4F5E-BD04-ADBD6E4104CF}" type="presOf" srcId="{1B4F626D-EE5D-4567-B3F9-2A6D718B8B0F}" destId="{F872E949-F94A-4542-B59F-FA4A7451C6D2}" srcOrd="0" destOrd="0" presId="urn:microsoft.com/office/officeart/2005/8/layout/matrix3"/>
    <dgm:cxn modelId="{F0E8EFF3-6DEF-46CE-95D9-7F258AC3A163}" srcId="{ECFC9E0F-D718-4324-8ABC-64DD75905D27}" destId="{1B4F626D-EE5D-4567-B3F9-2A6D718B8B0F}" srcOrd="3" destOrd="0" parTransId="{577DC3BA-5D9A-4D65-A38D-16495672E38C}" sibTransId="{FBFD537F-3582-4118-94D4-A6F38FBF8AB7}"/>
    <dgm:cxn modelId="{097EF4A0-7E70-4214-937F-46E96127E0E1}" type="presParOf" srcId="{60F71461-399B-4BB3-819F-5BD4AFD501FD}" destId="{DFB15584-C31B-4AAB-B45F-42DF500D0943}" srcOrd="0" destOrd="0" presId="urn:microsoft.com/office/officeart/2005/8/layout/matrix3"/>
    <dgm:cxn modelId="{3C48D7BE-9DA6-492D-B952-0D608407344C}" type="presParOf" srcId="{60F71461-399B-4BB3-819F-5BD4AFD501FD}" destId="{18545A25-96B3-49D3-B5C1-39D73A38F3D0}" srcOrd="1" destOrd="0" presId="urn:microsoft.com/office/officeart/2005/8/layout/matrix3"/>
    <dgm:cxn modelId="{E54AE436-5EF4-4D01-977D-320D10AFE76D}" type="presParOf" srcId="{60F71461-399B-4BB3-819F-5BD4AFD501FD}" destId="{95644C35-98DD-46EF-895D-BC2BBE80F7A8}" srcOrd="2" destOrd="0" presId="urn:microsoft.com/office/officeart/2005/8/layout/matrix3"/>
    <dgm:cxn modelId="{AEACDEAC-81E1-477E-913D-E0AF8AD4F187}" type="presParOf" srcId="{60F71461-399B-4BB3-819F-5BD4AFD501FD}" destId="{500A1BFD-5EB7-46A8-BC54-13EBB45539E3}" srcOrd="3" destOrd="0" presId="urn:microsoft.com/office/officeart/2005/8/layout/matrix3"/>
    <dgm:cxn modelId="{05A36CEA-2E5C-442D-805A-631314A942F8}" type="presParOf" srcId="{60F71461-399B-4BB3-819F-5BD4AFD501FD}" destId="{F872E949-F94A-4542-B59F-FA4A7451C6D2}" srcOrd="4" destOrd="0" presId="urn:microsoft.com/office/officeart/2005/8/layout/matrix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ECFC9E0F-D718-4324-8ABC-64DD75905D27}" type="doc">
      <dgm:prSet loTypeId="urn:microsoft.com/office/officeart/2005/8/layout/matrix3" loCatId="matrix" qsTypeId="urn:microsoft.com/office/officeart/2005/8/quickstyle/3d2" qsCatId="3D" csTypeId="urn:microsoft.com/office/officeart/2005/8/colors/colorful1" csCatId="colorful" phldr="1"/>
      <dgm:spPr/>
      <dgm:t>
        <a:bodyPr/>
        <a:lstStyle/>
        <a:p>
          <a:endParaRPr lang="en-US"/>
        </a:p>
      </dgm:t>
    </dgm:pt>
    <dgm:pt modelId="{73B1C193-BC90-4BB5-A713-46CAE9DCFF6D}">
      <dgm:prSet/>
      <dgm:spPr>
        <a:solidFill>
          <a:schemeClr val="bg1">
            <a:lumMod val="75000"/>
          </a:schemeClr>
        </a:solidFill>
      </dgm:spPr>
      <dgm:t>
        <a:bodyPr/>
        <a:lstStyle/>
        <a:p>
          <a:pPr rtl="0"/>
          <a:r>
            <a:rPr lang="en-US" b="1"/>
            <a:t>Aperture</a:t>
          </a:r>
          <a:endParaRPr lang="en-US"/>
        </a:p>
      </dgm:t>
    </dgm:pt>
    <dgm:pt modelId="{6718D38F-FD49-43A3-BAC5-8024A8625E34}" type="parTrans" cxnId="{6B63348A-989F-481A-BEBD-0D6F447E5416}">
      <dgm:prSet/>
      <dgm:spPr/>
      <dgm:t>
        <a:bodyPr/>
        <a:lstStyle/>
        <a:p>
          <a:endParaRPr lang="en-US"/>
        </a:p>
      </dgm:t>
    </dgm:pt>
    <dgm:pt modelId="{B48F99D7-1B47-487D-9830-1B29832D376C}" type="sibTrans" cxnId="{6B63348A-989F-481A-BEBD-0D6F447E5416}">
      <dgm:prSet/>
      <dgm:spPr/>
      <dgm:t>
        <a:bodyPr/>
        <a:lstStyle/>
        <a:p>
          <a:endParaRPr lang="en-US"/>
        </a:p>
      </dgm:t>
    </dgm:pt>
    <dgm:pt modelId="{AD32DA2D-44CD-4062-B774-5EA31B3AA68B}">
      <dgm:prSet/>
      <dgm:spPr>
        <a:solidFill>
          <a:schemeClr val="bg1">
            <a:lumMod val="75000"/>
          </a:schemeClr>
        </a:solidFill>
      </dgm:spPr>
      <dgm:t>
        <a:bodyPr/>
        <a:lstStyle/>
        <a:p>
          <a:pPr rtl="0"/>
          <a:r>
            <a:rPr lang="en-US" b="1"/>
            <a:t>f/x</a:t>
          </a:r>
          <a:endParaRPr lang="en-US"/>
        </a:p>
      </dgm:t>
    </dgm:pt>
    <dgm:pt modelId="{844EE97E-2205-4553-98AF-FE3496DFC61B}" type="parTrans" cxnId="{442DA1AC-CAB8-4EC2-BECC-23429C22AE04}">
      <dgm:prSet/>
      <dgm:spPr/>
      <dgm:t>
        <a:bodyPr/>
        <a:lstStyle/>
        <a:p>
          <a:endParaRPr lang="en-US"/>
        </a:p>
      </dgm:t>
    </dgm:pt>
    <dgm:pt modelId="{F02FB131-319F-4E9E-9D05-7F48982DD032}" type="sibTrans" cxnId="{442DA1AC-CAB8-4EC2-BECC-23429C22AE04}">
      <dgm:prSet/>
      <dgm:spPr/>
      <dgm:t>
        <a:bodyPr/>
        <a:lstStyle/>
        <a:p>
          <a:endParaRPr lang="en-US"/>
        </a:p>
      </dgm:t>
    </dgm:pt>
    <dgm:pt modelId="{A1EEFEEA-A10F-424A-A80A-45B6DB104CD6}">
      <dgm:prSet/>
      <dgm:spPr/>
      <dgm:t>
        <a:bodyPr/>
        <a:lstStyle/>
        <a:p>
          <a:pPr rtl="0"/>
          <a:r>
            <a:rPr lang="en-US" b="1"/>
            <a:t>Shutter speed</a:t>
          </a:r>
          <a:endParaRPr lang="en-US"/>
        </a:p>
      </dgm:t>
    </dgm:pt>
    <dgm:pt modelId="{699F2DA9-72CC-4854-BEE0-50FBFE5034B7}" type="parTrans" cxnId="{FD131353-DC5D-49F7-BD4F-2D5F38C1A399}">
      <dgm:prSet/>
      <dgm:spPr/>
      <dgm:t>
        <a:bodyPr/>
        <a:lstStyle/>
        <a:p>
          <a:endParaRPr lang="en-US"/>
        </a:p>
      </dgm:t>
    </dgm:pt>
    <dgm:pt modelId="{63BAB1DA-2496-4B38-8706-0AB73384B604}" type="sibTrans" cxnId="{FD131353-DC5D-49F7-BD4F-2D5F38C1A399}">
      <dgm:prSet/>
      <dgm:spPr/>
      <dgm:t>
        <a:bodyPr/>
        <a:lstStyle/>
        <a:p>
          <a:endParaRPr lang="en-US"/>
        </a:p>
      </dgm:t>
    </dgm:pt>
    <dgm:pt modelId="{1B4F626D-EE5D-4567-B3F9-2A6D718B8B0F}">
      <dgm:prSet/>
      <dgm:spPr>
        <a:solidFill>
          <a:schemeClr val="bg1">
            <a:lumMod val="75000"/>
          </a:schemeClr>
        </a:solidFill>
      </dgm:spPr>
      <dgm:t>
        <a:bodyPr/>
        <a:lstStyle/>
        <a:p>
          <a:pPr rtl="0"/>
          <a:r>
            <a:rPr lang="en-US" b="1"/>
            <a:t>ISO</a:t>
          </a:r>
          <a:endParaRPr lang="en-US"/>
        </a:p>
      </dgm:t>
    </dgm:pt>
    <dgm:pt modelId="{577DC3BA-5D9A-4D65-A38D-16495672E38C}" type="parTrans" cxnId="{F0E8EFF3-6DEF-46CE-95D9-7F258AC3A163}">
      <dgm:prSet/>
      <dgm:spPr/>
      <dgm:t>
        <a:bodyPr/>
        <a:lstStyle/>
        <a:p>
          <a:endParaRPr lang="en-US"/>
        </a:p>
      </dgm:t>
    </dgm:pt>
    <dgm:pt modelId="{FBFD537F-3582-4118-94D4-A6F38FBF8AB7}" type="sibTrans" cxnId="{F0E8EFF3-6DEF-46CE-95D9-7F258AC3A163}">
      <dgm:prSet/>
      <dgm:spPr/>
      <dgm:t>
        <a:bodyPr/>
        <a:lstStyle/>
        <a:p>
          <a:endParaRPr lang="en-US"/>
        </a:p>
      </dgm:t>
    </dgm:pt>
    <dgm:pt modelId="{60F71461-399B-4BB3-819F-5BD4AFD501FD}" type="pres">
      <dgm:prSet presAssocID="{ECFC9E0F-D718-4324-8ABC-64DD75905D27}" presName="matrix" presStyleCnt="0">
        <dgm:presLayoutVars>
          <dgm:chMax val="1"/>
          <dgm:dir/>
          <dgm:resizeHandles val="exact"/>
        </dgm:presLayoutVars>
      </dgm:prSet>
      <dgm:spPr/>
    </dgm:pt>
    <dgm:pt modelId="{DFB15584-C31B-4AAB-B45F-42DF500D0943}" type="pres">
      <dgm:prSet presAssocID="{ECFC9E0F-D718-4324-8ABC-64DD75905D27}" presName="diamond" presStyleLbl="bgShp" presStyleIdx="0" presStyleCnt="1"/>
      <dgm:spPr/>
    </dgm:pt>
    <dgm:pt modelId="{18545A25-96B3-49D3-B5C1-39D73A38F3D0}" type="pres">
      <dgm:prSet presAssocID="{ECFC9E0F-D718-4324-8ABC-64DD75905D27}" presName="quad1" presStyleLbl="node1" presStyleIdx="0" presStyleCnt="4">
        <dgm:presLayoutVars>
          <dgm:chMax val="0"/>
          <dgm:chPref val="0"/>
          <dgm:bulletEnabled val="1"/>
        </dgm:presLayoutVars>
      </dgm:prSet>
      <dgm:spPr/>
    </dgm:pt>
    <dgm:pt modelId="{95644C35-98DD-46EF-895D-BC2BBE80F7A8}" type="pres">
      <dgm:prSet presAssocID="{ECFC9E0F-D718-4324-8ABC-64DD75905D27}" presName="quad2" presStyleLbl="node1" presStyleIdx="1" presStyleCnt="4">
        <dgm:presLayoutVars>
          <dgm:chMax val="0"/>
          <dgm:chPref val="0"/>
          <dgm:bulletEnabled val="1"/>
        </dgm:presLayoutVars>
      </dgm:prSet>
      <dgm:spPr/>
    </dgm:pt>
    <dgm:pt modelId="{500A1BFD-5EB7-46A8-BC54-13EBB45539E3}" type="pres">
      <dgm:prSet presAssocID="{ECFC9E0F-D718-4324-8ABC-64DD75905D27}" presName="quad3" presStyleLbl="node1" presStyleIdx="2" presStyleCnt="4">
        <dgm:presLayoutVars>
          <dgm:chMax val="0"/>
          <dgm:chPref val="0"/>
          <dgm:bulletEnabled val="1"/>
        </dgm:presLayoutVars>
      </dgm:prSet>
      <dgm:spPr/>
    </dgm:pt>
    <dgm:pt modelId="{F872E949-F94A-4542-B59F-FA4A7451C6D2}" type="pres">
      <dgm:prSet presAssocID="{ECFC9E0F-D718-4324-8ABC-64DD75905D27}" presName="quad4" presStyleLbl="node1" presStyleIdx="3" presStyleCnt="4">
        <dgm:presLayoutVars>
          <dgm:chMax val="0"/>
          <dgm:chPref val="0"/>
          <dgm:bulletEnabled val="1"/>
        </dgm:presLayoutVars>
      </dgm:prSet>
      <dgm:spPr/>
    </dgm:pt>
  </dgm:ptLst>
  <dgm:cxnLst>
    <dgm:cxn modelId="{87EA264C-1D90-4CCB-A89B-0CB40ED36AAC}" type="presOf" srcId="{73B1C193-BC90-4BB5-A713-46CAE9DCFF6D}" destId="{18545A25-96B3-49D3-B5C1-39D73A38F3D0}" srcOrd="0" destOrd="0" presId="urn:microsoft.com/office/officeart/2005/8/layout/matrix3"/>
    <dgm:cxn modelId="{CC177950-2747-48A0-A8E1-5046EFFEB387}" type="presOf" srcId="{ECFC9E0F-D718-4324-8ABC-64DD75905D27}" destId="{60F71461-399B-4BB3-819F-5BD4AFD501FD}" srcOrd="0" destOrd="0" presId="urn:microsoft.com/office/officeart/2005/8/layout/matrix3"/>
    <dgm:cxn modelId="{FD131353-DC5D-49F7-BD4F-2D5F38C1A399}" srcId="{ECFC9E0F-D718-4324-8ABC-64DD75905D27}" destId="{A1EEFEEA-A10F-424A-A80A-45B6DB104CD6}" srcOrd="2" destOrd="0" parTransId="{699F2DA9-72CC-4854-BEE0-50FBFE5034B7}" sibTransId="{63BAB1DA-2496-4B38-8706-0AB73384B604}"/>
    <dgm:cxn modelId="{6B63348A-989F-481A-BEBD-0D6F447E5416}" srcId="{ECFC9E0F-D718-4324-8ABC-64DD75905D27}" destId="{73B1C193-BC90-4BB5-A713-46CAE9DCFF6D}" srcOrd="0" destOrd="0" parTransId="{6718D38F-FD49-43A3-BAC5-8024A8625E34}" sibTransId="{B48F99D7-1B47-487D-9830-1B29832D376C}"/>
    <dgm:cxn modelId="{1256A891-E47B-44D4-A98A-B2C429E06D4E}" type="presOf" srcId="{A1EEFEEA-A10F-424A-A80A-45B6DB104CD6}" destId="{500A1BFD-5EB7-46A8-BC54-13EBB45539E3}" srcOrd="0" destOrd="0" presId="urn:microsoft.com/office/officeart/2005/8/layout/matrix3"/>
    <dgm:cxn modelId="{442DA1AC-CAB8-4EC2-BECC-23429C22AE04}" srcId="{ECFC9E0F-D718-4324-8ABC-64DD75905D27}" destId="{AD32DA2D-44CD-4062-B774-5EA31B3AA68B}" srcOrd="1" destOrd="0" parTransId="{844EE97E-2205-4553-98AF-FE3496DFC61B}" sibTransId="{F02FB131-319F-4E9E-9D05-7F48982DD032}"/>
    <dgm:cxn modelId="{21AE1DC1-1F7D-4D27-A473-BDAF2072DB22}" type="presOf" srcId="{AD32DA2D-44CD-4062-B774-5EA31B3AA68B}" destId="{95644C35-98DD-46EF-895D-BC2BBE80F7A8}" srcOrd="0" destOrd="0" presId="urn:microsoft.com/office/officeart/2005/8/layout/matrix3"/>
    <dgm:cxn modelId="{0E158FCC-4761-4F5E-BD04-ADBD6E4104CF}" type="presOf" srcId="{1B4F626D-EE5D-4567-B3F9-2A6D718B8B0F}" destId="{F872E949-F94A-4542-B59F-FA4A7451C6D2}" srcOrd="0" destOrd="0" presId="urn:microsoft.com/office/officeart/2005/8/layout/matrix3"/>
    <dgm:cxn modelId="{F0E8EFF3-6DEF-46CE-95D9-7F258AC3A163}" srcId="{ECFC9E0F-D718-4324-8ABC-64DD75905D27}" destId="{1B4F626D-EE5D-4567-B3F9-2A6D718B8B0F}" srcOrd="3" destOrd="0" parTransId="{577DC3BA-5D9A-4D65-A38D-16495672E38C}" sibTransId="{FBFD537F-3582-4118-94D4-A6F38FBF8AB7}"/>
    <dgm:cxn modelId="{097EF4A0-7E70-4214-937F-46E96127E0E1}" type="presParOf" srcId="{60F71461-399B-4BB3-819F-5BD4AFD501FD}" destId="{DFB15584-C31B-4AAB-B45F-42DF500D0943}" srcOrd="0" destOrd="0" presId="urn:microsoft.com/office/officeart/2005/8/layout/matrix3"/>
    <dgm:cxn modelId="{3C48D7BE-9DA6-492D-B952-0D608407344C}" type="presParOf" srcId="{60F71461-399B-4BB3-819F-5BD4AFD501FD}" destId="{18545A25-96B3-49D3-B5C1-39D73A38F3D0}" srcOrd="1" destOrd="0" presId="urn:microsoft.com/office/officeart/2005/8/layout/matrix3"/>
    <dgm:cxn modelId="{E54AE436-5EF4-4D01-977D-320D10AFE76D}" type="presParOf" srcId="{60F71461-399B-4BB3-819F-5BD4AFD501FD}" destId="{95644C35-98DD-46EF-895D-BC2BBE80F7A8}" srcOrd="2" destOrd="0" presId="urn:microsoft.com/office/officeart/2005/8/layout/matrix3"/>
    <dgm:cxn modelId="{AEACDEAC-81E1-477E-913D-E0AF8AD4F187}" type="presParOf" srcId="{60F71461-399B-4BB3-819F-5BD4AFD501FD}" destId="{500A1BFD-5EB7-46A8-BC54-13EBB45539E3}" srcOrd="3" destOrd="0" presId="urn:microsoft.com/office/officeart/2005/8/layout/matrix3"/>
    <dgm:cxn modelId="{05A36CEA-2E5C-442D-805A-631314A942F8}" type="presParOf" srcId="{60F71461-399B-4BB3-819F-5BD4AFD501FD}" destId="{F872E949-F94A-4542-B59F-FA4A7451C6D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ECFC9E0F-D718-4324-8ABC-64DD75905D27}" type="doc">
      <dgm:prSet loTypeId="urn:microsoft.com/office/officeart/2005/8/layout/matrix3" loCatId="matrix" qsTypeId="urn:microsoft.com/office/officeart/2005/8/quickstyle/3d2" qsCatId="3D" csTypeId="urn:microsoft.com/office/officeart/2005/8/colors/colorful1" csCatId="colorful" phldr="1"/>
      <dgm:spPr/>
      <dgm:t>
        <a:bodyPr/>
        <a:lstStyle/>
        <a:p>
          <a:endParaRPr lang="en-US"/>
        </a:p>
      </dgm:t>
    </dgm:pt>
    <dgm:pt modelId="{73B1C193-BC90-4BB5-A713-46CAE9DCFF6D}">
      <dgm:prSet/>
      <dgm:spPr>
        <a:solidFill>
          <a:schemeClr val="bg1">
            <a:lumMod val="75000"/>
          </a:schemeClr>
        </a:solidFill>
      </dgm:spPr>
      <dgm:t>
        <a:bodyPr/>
        <a:lstStyle/>
        <a:p>
          <a:pPr rtl="0"/>
          <a:r>
            <a:rPr lang="en-US" b="1"/>
            <a:t>Aperture</a:t>
          </a:r>
          <a:endParaRPr lang="en-US"/>
        </a:p>
      </dgm:t>
    </dgm:pt>
    <dgm:pt modelId="{6718D38F-FD49-43A3-BAC5-8024A8625E34}" type="parTrans" cxnId="{6B63348A-989F-481A-BEBD-0D6F447E5416}">
      <dgm:prSet/>
      <dgm:spPr/>
      <dgm:t>
        <a:bodyPr/>
        <a:lstStyle/>
        <a:p>
          <a:endParaRPr lang="en-US"/>
        </a:p>
      </dgm:t>
    </dgm:pt>
    <dgm:pt modelId="{B48F99D7-1B47-487D-9830-1B29832D376C}" type="sibTrans" cxnId="{6B63348A-989F-481A-BEBD-0D6F447E5416}">
      <dgm:prSet/>
      <dgm:spPr/>
      <dgm:t>
        <a:bodyPr/>
        <a:lstStyle/>
        <a:p>
          <a:endParaRPr lang="en-US"/>
        </a:p>
      </dgm:t>
    </dgm:pt>
    <dgm:pt modelId="{AD32DA2D-44CD-4062-B774-5EA31B3AA68B}">
      <dgm:prSet/>
      <dgm:spPr>
        <a:solidFill>
          <a:schemeClr val="bg1">
            <a:lumMod val="75000"/>
          </a:schemeClr>
        </a:solidFill>
      </dgm:spPr>
      <dgm:t>
        <a:bodyPr/>
        <a:lstStyle/>
        <a:p>
          <a:pPr rtl="0"/>
          <a:r>
            <a:rPr lang="en-US" b="1"/>
            <a:t>f/x</a:t>
          </a:r>
          <a:endParaRPr lang="en-US"/>
        </a:p>
      </dgm:t>
    </dgm:pt>
    <dgm:pt modelId="{844EE97E-2205-4553-98AF-FE3496DFC61B}" type="parTrans" cxnId="{442DA1AC-CAB8-4EC2-BECC-23429C22AE04}">
      <dgm:prSet/>
      <dgm:spPr/>
      <dgm:t>
        <a:bodyPr/>
        <a:lstStyle/>
        <a:p>
          <a:endParaRPr lang="en-US"/>
        </a:p>
      </dgm:t>
    </dgm:pt>
    <dgm:pt modelId="{F02FB131-319F-4E9E-9D05-7F48982DD032}" type="sibTrans" cxnId="{442DA1AC-CAB8-4EC2-BECC-23429C22AE04}">
      <dgm:prSet/>
      <dgm:spPr/>
      <dgm:t>
        <a:bodyPr/>
        <a:lstStyle/>
        <a:p>
          <a:endParaRPr lang="en-US"/>
        </a:p>
      </dgm:t>
    </dgm:pt>
    <dgm:pt modelId="{A1EEFEEA-A10F-424A-A80A-45B6DB104CD6}">
      <dgm:prSet/>
      <dgm:spPr>
        <a:solidFill>
          <a:schemeClr val="bg1">
            <a:lumMod val="75000"/>
          </a:schemeClr>
        </a:solidFill>
      </dgm:spPr>
      <dgm:t>
        <a:bodyPr/>
        <a:lstStyle/>
        <a:p>
          <a:pPr rtl="0"/>
          <a:r>
            <a:rPr lang="en-US" b="1"/>
            <a:t>Shutter speed</a:t>
          </a:r>
          <a:endParaRPr lang="en-US"/>
        </a:p>
      </dgm:t>
    </dgm:pt>
    <dgm:pt modelId="{699F2DA9-72CC-4854-BEE0-50FBFE5034B7}" type="parTrans" cxnId="{FD131353-DC5D-49F7-BD4F-2D5F38C1A399}">
      <dgm:prSet/>
      <dgm:spPr/>
      <dgm:t>
        <a:bodyPr/>
        <a:lstStyle/>
        <a:p>
          <a:endParaRPr lang="en-US"/>
        </a:p>
      </dgm:t>
    </dgm:pt>
    <dgm:pt modelId="{63BAB1DA-2496-4B38-8706-0AB73384B604}" type="sibTrans" cxnId="{FD131353-DC5D-49F7-BD4F-2D5F38C1A399}">
      <dgm:prSet/>
      <dgm:spPr/>
      <dgm:t>
        <a:bodyPr/>
        <a:lstStyle/>
        <a:p>
          <a:endParaRPr lang="en-US"/>
        </a:p>
      </dgm:t>
    </dgm:pt>
    <dgm:pt modelId="{1B4F626D-EE5D-4567-B3F9-2A6D718B8B0F}">
      <dgm:prSet/>
      <dgm:spPr/>
      <dgm:t>
        <a:bodyPr/>
        <a:lstStyle/>
        <a:p>
          <a:pPr rtl="0"/>
          <a:r>
            <a:rPr lang="en-US" b="1"/>
            <a:t>ISO</a:t>
          </a:r>
          <a:endParaRPr lang="en-US"/>
        </a:p>
      </dgm:t>
    </dgm:pt>
    <dgm:pt modelId="{577DC3BA-5D9A-4D65-A38D-16495672E38C}" type="parTrans" cxnId="{F0E8EFF3-6DEF-46CE-95D9-7F258AC3A163}">
      <dgm:prSet/>
      <dgm:spPr/>
      <dgm:t>
        <a:bodyPr/>
        <a:lstStyle/>
        <a:p>
          <a:endParaRPr lang="en-US"/>
        </a:p>
      </dgm:t>
    </dgm:pt>
    <dgm:pt modelId="{FBFD537F-3582-4118-94D4-A6F38FBF8AB7}" type="sibTrans" cxnId="{F0E8EFF3-6DEF-46CE-95D9-7F258AC3A163}">
      <dgm:prSet/>
      <dgm:spPr/>
      <dgm:t>
        <a:bodyPr/>
        <a:lstStyle/>
        <a:p>
          <a:endParaRPr lang="en-US"/>
        </a:p>
      </dgm:t>
    </dgm:pt>
    <dgm:pt modelId="{60F71461-399B-4BB3-819F-5BD4AFD501FD}" type="pres">
      <dgm:prSet presAssocID="{ECFC9E0F-D718-4324-8ABC-64DD75905D27}" presName="matrix" presStyleCnt="0">
        <dgm:presLayoutVars>
          <dgm:chMax val="1"/>
          <dgm:dir/>
          <dgm:resizeHandles val="exact"/>
        </dgm:presLayoutVars>
      </dgm:prSet>
      <dgm:spPr/>
    </dgm:pt>
    <dgm:pt modelId="{DFB15584-C31B-4AAB-B45F-42DF500D0943}" type="pres">
      <dgm:prSet presAssocID="{ECFC9E0F-D718-4324-8ABC-64DD75905D27}" presName="diamond" presStyleLbl="bgShp" presStyleIdx="0" presStyleCnt="1"/>
      <dgm:spPr/>
    </dgm:pt>
    <dgm:pt modelId="{18545A25-96B3-49D3-B5C1-39D73A38F3D0}" type="pres">
      <dgm:prSet presAssocID="{ECFC9E0F-D718-4324-8ABC-64DD75905D27}" presName="quad1" presStyleLbl="node1" presStyleIdx="0" presStyleCnt="4">
        <dgm:presLayoutVars>
          <dgm:chMax val="0"/>
          <dgm:chPref val="0"/>
          <dgm:bulletEnabled val="1"/>
        </dgm:presLayoutVars>
      </dgm:prSet>
      <dgm:spPr/>
    </dgm:pt>
    <dgm:pt modelId="{95644C35-98DD-46EF-895D-BC2BBE80F7A8}" type="pres">
      <dgm:prSet presAssocID="{ECFC9E0F-D718-4324-8ABC-64DD75905D27}" presName="quad2" presStyleLbl="node1" presStyleIdx="1" presStyleCnt="4">
        <dgm:presLayoutVars>
          <dgm:chMax val="0"/>
          <dgm:chPref val="0"/>
          <dgm:bulletEnabled val="1"/>
        </dgm:presLayoutVars>
      </dgm:prSet>
      <dgm:spPr/>
    </dgm:pt>
    <dgm:pt modelId="{500A1BFD-5EB7-46A8-BC54-13EBB45539E3}" type="pres">
      <dgm:prSet presAssocID="{ECFC9E0F-D718-4324-8ABC-64DD75905D27}" presName="quad3" presStyleLbl="node1" presStyleIdx="2" presStyleCnt="4">
        <dgm:presLayoutVars>
          <dgm:chMax val="0"/>
          <dgm:chPref val="0"/>
          <dgm:bulletEnabled val="1"/>
        </dgm:presLayoutVars>
      </dgm:prSet>
      <dgm:spPr/>
    </dgm:pt>
    <dgm:pt modelId="{F872E949-F94A-4542-B59F-FA4A7451C6D2}" type="pres">
      <dgm:prSet presAssocID="{ECFC9E0F-D718-4324-8ABC-64DD75905D27}" presName="quad4" presStyleLbl="node1" presStyleIdx="3" presStyleCnt="4">
        <dgm:presLayoutVars>
          <dgm:chMax val="0"/>
          <dgm:chPref val="0"/>
          <dgm:bulletEnabled val="1"/>
        </dgm:presLayoutVars>
      </dgm:prSet>
      <dgm:spPr/>
    </dgm:pt>
  </dgm:ptLst>
  <dgm:cxnLst>
    <dgm:cxn modelId="{87EA264C-1D90-4CCB-A89B-0CB40ED36AAC}" type="presOf" srcId="{73B1C193-BC90-4BB5-A713-46CAE9DCFF6D}" destId="{18545A25-96B3-49D3-B5C1-39D73A38F3D0}" srcOrd="0" destOrd="0" presId="urn:microsoft.com/office/officeart/2005/8/layout/matrix3"/>
    <dgm:cxn modelId="{CC177950-2747-48A0-A8E1-5046EFFEB387}" type="presOf" srcId="{ECFC9E0F-D718-4324-8ABC-64DD75905D27}" destId="{60F71461-399B-4BB3-819F-5BD4AFD501FD}" srcOrd="0" destOrd="0" presId="urn:microsoft.com/office/officeart/2005/8/layout/matrix3"/>
    <dgm:cxn modelId="{FD131353-DC5D-49F7-BD4F-2D5F38C1A399}" srcId="{ECFC9E0F-D718-4324-8ABC-64DD75905D27}" destId="{A1EEFEEA-A10F-424A-A80A-45B6DB104CD6}" srcOrd="2" destOrd="0" parTransId="{699F2DA9-72CC-4854-BEE0-50FBFE5034B7}" sibTransId="{63BAB1DA-2496-4B38-8706-0AB73384B604}"/>
    <dgm:cxn modelId="{6B63348A-989F-481A-BEBD-0D6F447E5416}" srcId="{ECFC9E0F-D718-4324-8ABC-64DD75905D27}" destId="{73B1C193-BC90-4BB5-A713-46CAE9DCFF6D}" srcOrd="0" destOrd="0" parTransId="{6718D38F-FD49-43A3-BAC5-8024A8625E34}" sibTransId="{B48F99D7-1B47-487D-9830-1B29832D376C}"/>
    <dgm:cxn modelId="{1256A891-E47B-44D4-A98A-B2C429E06D4E}" type="presOf" srcId="{A1EEFEEA-A10F-424A-A80A-45B6DB104CD6}" destId="{500A1BFD-5EB7-46A8-BC54-13EBB45539E3}" srcOrd="0" destOrd="0" presId="urn:microsoft.com/office/officeart/2005/8/layout/matrix3"/>
    <dgm:cxn modelId="{442DA1AC-CAB8-4EC2-BECC-23429C22AE04}" srcId="{ECFC9E0F-D718-4324-8ABC-64DD75905D27}" destId="{AD32DA2D-44CD-4062-B774-5EA31B3AA68B}" srcOrd="1" destOrd="0" parTransId="{844EE97E-2205-4553-98AF-FE3496DFC61B}" sibTransId="{F02FB131-319F-4E9E-9D05-7F48982DD032}"/>
    <dgm:cxn modelId="{21AE1DC1-1F7D-4D27-A473-BDAF2072DB22}" type="presOf" srcId="{AD32DA2D-44CD-4062-B774-5EA31B3AA68B}" destId="{95644C35-98DD-46EF-895D-BC2BBE80F7A8}" srcOrd="0" destOrd="0" presId="urn:microsoft.com/office/officeart/2005/8/layout/matrix3"/>
    <dgm:cxn modelId="{0E158FCC-4761-4F5E-BD04-ADBD6E4104CF}" type="presOf" srcId="{1B4F626D-EE5D-4567-B3F9-2A6D718B8B0F}" destId="{F872E949-F94A-4542-B59F-FA4A7451C6D2}" srcOrd="0" destOrd="0" presId="urn:microsoft.com/office/officeart/2005/8/layout/matrix3"/>
    <dgm:cxn modelId="{F0E8EFF3-6DEF-46CE-95D9-7F258AC3A163}" srcId="{ECFC9E0F-D718-4324-8ABC-64DD75905D27}" destId="{1B4F626D-EE5D-4567-B3F9-2A6D718B8B0F}" srcOrd="3" destOrd="0" parTransId="{577DC3BA-5D9A-4D65-A38D-16495672E38C}" sibTransId="{FBFD537F-3582-4118-94D4-A6F38FBF8AB7}"/>
    <dgm:cxn modelId="{097EF4A0-7E70-4214-937F-46E96127E0E1}" type="presParOf" srcId="{60F71461-399B-4BB3-819F-5BD4AFD501FD}" destId="{DFB15584-C31B-4AAB-B45F-42DF500D0943}" srcOrd="0" destOrd="0" presId="urn:microsoft.com/office/officeart/2005/8/layout/matrix3"/>
    <dgm:cxn modelId="{3C48D7BE-9DA6-492D-B952-0D608407344C}" type="presParOf" srcId="{60F71461-399B-4BB3-819F-5BD4AFD501FD}" destId="{18545A25-96B3-49D3-B5C1-39D73A38F3D0}" srcOrd="1" destOrd="0" presId="urn:microsoft.com/office/officeart/2005/8/layout/matrix3"/>
    <dgm:cxn modelId="{E54AE436-5EF4-4D01-977D-320D10AFE76D}" type="presParOf" srcId="{60F71461-399B-4BB3-819F-5BD4AFD501FD}" destId="{95644C35-98DD-46EF-895D-BC2BBE80F7A8}" srcOrd="2" destOrd="0" presId="urn:microsoft.com/office/officeart/2005/8/layout/matrix3"/>
    <dgm:cxn modelId="{AEACDEAC-81E1-477E-913D-E0AF8AD4F187}" type="presParOf" srcId="{60F71461-399B-4BB3-819F-5BD4AFD501FD}" destId="{500A1BFD-5EB7-46A8-BC54-13EBB45539E3}" srcOrd="3" destOrd="0" presId="urn:microsoft.com/office/officeart/2005/8/layout/matrix3"/>
    <dgm:cxn modelId="{05A36CEA-2E5C-442D-805A-631314A942F8}" type="presParOf" srcId="{60F71461-399B-4BB3-819F-5BD4AFD501FD}" destId="{F872E949-F94A-4542-B59F-FA4A7451C6D2}" srcOrd="4" destOrd="0" presId="urn:microsoft.com/office/officeart/2005/8/layout/matrix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ECFC9E0F-D718-4324-8ABC-64DD75905D27}" type="doc">
      <dgm:prSet loTypeId="urn:microsoft.com/office/officeart/2005/8/layout/matrix3" loCatId="matrix" qsTypeId="urn:microsoft.com/office/officeart/2005/8/quickstyle/3d2" qsCatId="3D" csTypeId="urn:microsoft.com/office/officeart/2005/8/colors/colorful1" csCatId="colorful"/>
      <dgm:spPr/>
      <dgm:t>
        <a:bodyPr/>
        <a:lstStyle/>
        <a:p>
          <a:endParaRPr lang="en-US"/>
        </a:p>
      </dgm:t>
    </dgm:pt>
    <dgm:pt modelId="{73B1C193-BC90-4BB5-A713-46CAE9DCFF6D}">
      <dgm:prSet/>
      <dgm:spPr/>
      <dgm:t>
        <a:bodyPr/>
        <a:lstStyle/>
        <a:p>
          <a:pPr rtl="0"/>
          <a:r>
            <a:rPr lang="en-US" b="1"/>
            <a:t>Aperture</a:t>
          </a:r>
          <a:endParaRPr lang="en-US"/>
        </a:p>
      </dgm:t>
    </dgm:pt>
    <dgm:pt modelId="{6718D38F-FD49-43A3-BAC5-8024A8625E34}" type="parTrans" cxnId="{6B63348A-989F-481A-BEBD-0D6F447E5416}">
      <dgm:prSet/>
      <dgm:spPr/>
      <dgm:t>
        <a:bodyPr/>
        <a:lstStyle/>
        <a:p>
          <a:endParaRPr lang="en-US"/>
        </a:p>
      </dgm:t>
    </dgm:pt>
    <dgm:pt modelId="{B48F99D7-1B47-487D-9830-1B29832D376C}" type="sibTrans" cxnId="{6B63348A-989F-481A-BEBD-0D6F447E5416}">
      <dgm:prSet/>
      <dgm:spPr/>
      <dgm:t>
        <a:bodyPr/>
        <a:lstStyle/>
        <a:p>
          <a:endParaRPr lang="en-US"/>
        </a:p>
      </dgm:t>
    </dgm:pt>
    <dgm:pt modelId="{AD32DA2D-44CD-4062-B774-5EA31B3AA68B}">
      <dgm:prSet/>
      <dgm:spPr/>
      <dgm:t>
        <a:bodyPr/>
        <a:lstStyle/>
        <a:p>
          <a:pPr rtl="0"/>
          <a:r>
            <a:rPr lang="en-US" b="1"/>
            <a:t>f/x</a:t>
          </a:r>
          <a:endParaRPr lang="en-US"/>
        </a:p>
      </dgm:t>
    </dgm:pt>
    <dgm:pt modelId="{844EE97E-2205-4553-98AF-FE3496DFC61B}" type="parTrans" cxnId="{442DA1AC-CAB8-4EC2-BECC-23429C22AE04}">
      <dgm:prSet/>
      <dgm:spPr/>
      <dgm:t>
        <a:bodyPr/>
        <a:lstStyle/>
        <a:p>
          <a:endParaRPr lang="en-US"/>
        </a:p>
      </dgm:t>
    </dgm:pt>
    <dgm:pt modelId="{F02FB131-319F-4E9E-9D05-7F48982DD032}" type="sibTrans" cxnId="{442DA1AC-CAB8-4EC2-BECC-23429C22AE04}">
      <dgm:prSet/>
      <dgm:spPr/>
      <dgm:t>
        <a:bodyPr/>
        <a:lstStyle/>
        <a:p>
          <a:endParaRPr lang="en-US"/>
        </a:p>
      </dgm:t>
    </dgm:pt>
    <dgm:pt modelId="{A1EEFEEA-A10F-424A-A80A-45B6DB104CD6}">
      <dgm:prSet/>
      <dgm:spPr/>
      <dgm:t>
        <a:bodyPr/>
        <a:lstStyle/>
        <a:p>
          <a:pPr rtl="0"/>
          <a:r>
            <a:rPr lang="en-US" b="1"/>
            <a:t>Shutter speed</a:t>
          </a:r>
          <a:endParaRPr lang="en-US"/>
        </a:p>
      </dgm:t>
    </dgm:pt>
    <dgm:pt modelId="{699F2DA9-72CC-4854-BEE0-50FBFE5034B7}" type="parTrans" cxnId="{FD131353-DC5D-49F7-BD4F-2D5F38C1A399}">
      <dgm:prSet/>
      <dgm:spPr/>
      <dgm:t>
        <a:bodyPr/>
        <a:lstStyle/>
        <a:p>
          <a:endParaRPr lang="en-US"/>
        </a:p>
      </dgm:t>
    </dgm:pt>
    <dgm:pt modelId="{63BAB1DA-2496-4B38-8706-0AB73384B604}" type="sibTrans" cxnId="{FD131353-DC5D-49F7-BD4F-2D5F38C1A399}">
      <dgm:prSet/>
      <dgm:spPr/>
      <dgm:t>
        <a:bodyPr/>
        <a:lstStyle/>
        <a:p>
          <a:endParaRPr lang="en-US"/>
        </a:p>
      </dgm:t>
    </dgm:pt>
    <dgm:pt modelId="{1B4F626D-EE5D-4567-B3F9-2A6D718B8B0F}">
      <dgm:prSet/>
      <dgm:spPr/>
      <dgm:t>
        <a:bodyPr/>
        <a:lstStyle/>
        <a:p>
          <a:pPr rtl="0"/>
          <a:r>
            <a:rPr lang="en-US" b="1"/>
            <a:t>ISO</a:t>
          </a:r>
          <a:endParaRPr lang="en-US"/>
        </a:p>
      </dgm:t>
    </dgm:pt>
    <dgm:pt modelId="{577DC3BA-5D9A-4D65-A38D-16495672E38C}" type="parTrans" cxnId="{F0E8EFF3-6DEF-46CE-95D9-7F258AC3A163}">
      <dgm:prSet/>
      <dgm:spPr/>
      <dgm:t>
        <a:bodyPr/>
        <a:lstStyle/>
        <a:p>
          <a:endParaRPr lang="en-US"/>
        </a:p>
      </dgm:t>
    </dgm:pt>
    <dgm:pt modelId="{FBFD537F-3582-4118-94D4-A6F38FBF8AB7}" type="sibTrans" cxnId="{F0E8EFF3-6DEF-46CE-95D9-7F258AC3A163}">
      <dgm:prSet/>
      <dgm:spPr/>
      <dgm:t>
        <a:bodyPr/>
        <a:lstStyle/>
        <a:p>
          <a:endParaRPr lang="en-US"/>
        </a:p>
      </dgm:t>
    </dgm:pt>
    <dgm:pt modelId="{60F71461-399B-4BB3-819F-5BD4AFD501FD}" type="pres">
      <dgm:prSet presAssocID="{ECFC9E0F-D718-4324-8ABC-64DD75905D27}" presName="matrix" presStyleCnt="0">
        <dgm:presLayoutVars>
          <dgm:chMax val="1"/>
          <dgm:dir/>
          <dgm:resizeHandles val="exact"/>
        </dgm:presLayoutVars>
      </dgm:prSet>
      <dgm:spPr/>
    </dgm:pt>
    <dgm:pt modelId="{DFB15584-C31B-4AAB-B45F-42DF500D0943}" type="pres">
      <dgm:prSet presAssocID="{ECFC9E0F-D718-4324-8ABC-64DD75905D27}" presName="diamond" presStyleLbl="bgShp" presStyleIdx="0" presStyleCnt="1"/>
      <dgm:spPr/>
    </dgm:pt>
    <dgm:pt modelId="{18545A25-96B3-49D3-B5C1-39D73A38F3D0}" type="pres">
      <dgm:prSet presAssocID="{ECFC9E0F-D718-4324-8ABC-64DD75905D27}" presName="quad1" presStyleLbl="node1" presStyleIdx="0" presStyleCnt="4">
        <dgm:presLayoutVars>
          <dgm:chMax val="0"/>
          <dgm:chPref val="0"/>
          <dgm:bulletEnabled val="1"/>
        </dgm:presLayoutVars>
      </dgm:prSet>
      <dgm:spPr/>
    </dgm:pt>
    <dgm:pt modelId="{95644C35-98DD-46EF-895D-BC2BBE80F7A8}" type="pres">
      <dgm:prSet presAssocID="{ECFC9E0F-D718-4324-8ABC-64DD75905D27}" presName="quad2" presStyleLbl="node1" presStyleIdx="1" presStyleCnt="4">
        <dgm:presLayoutVars>
          <dgm:chMax val="0"/>
          <dgm:chPref val="0"/>
          <dgm:bulletEnabled val="1"/>
        </dgm:presLayoutVars>
      </dgm:prSet>
      <dgm:spPr/>
    </dgm:pt>
    <dgm:pt modelId="{500A1BFD-5EB7-46A8-BC54-13EBB45539E3}" type="pres">
      <dgm:prSet presAssocID="{ECFC9E0F-D718-4324-8ABC-64DD75905D27}" presName="quad3" presStyleLbl="node1" presStyleIdx="2" presStyleCnt="4">
        <dgm:presLayoutVars>
          <dgm:chMax val="0"/>
          <dgm:chPref val="0"/>
          <dgm:bulletEnabled val="1"/>
        </dgm:presLayoutVars>
      </dgm:prSet>
      <dgm:spPr/>
    </dgm:pt>
    <dgm:pt modelId="{F872E949-F94A-4542-B59F-FA4A7451C6D2}" type="pres">
      <dgm:prSet presAssocID="{ECFC9E0F-D718-4324-8ABC-64DD75905D27}" presName="quad4" presStyleLbl="node1" presStyleIdx="3" presStyleCnt="4">
        <dgm:presLayoutVars>
          <dgm:chMax val="0"/>
          <dgm:chPref val="0"/>
          <dgm:bulletEnabled val="1"/>
        </dgm:presLayoutVars>
      </dgm:prSet>
      <dgm:spPr/>
    </dgm:pt>
  </dgm:ptLst>
  <dgm:cxnLst>
    <dgm:cxn modelId="{87EA264C-1D90-4CCB-A89B-0CB40ED36AAC}" type="presOf" srcId="{73B1C193-BC90-4BB5-A713-46CAE9DCFF6D}" destId="{18545A25-96B3-49D3-B5C1-39D73A38F3D0}" srcOrd="0" destOrd="0" presId="urn:microsoft.com/office/officeart/2005/8/layout/matrix3"/>
    <dgm:cxn modelId="{CC177950-2747-48A0-A8E1-5046EFFEB387}" type="presOf" srcId="{ECFC9E0F-D718-4324-8ABC-64DD75905D27}" destId="{60F71461-399B-4BB3-819F-5BD4AFD501FD}" srcOrd="0" destOrd="0" presId="urn:microsoft.com/office/officeart/2005/8/layout/matrix3"/>
    <dgm:cxn modelId="{FD131353-DC5D-49F7-BD4F-2D5F38C1A399}" srcId="{ECFC9E0F-D718-4324-8ABC-64DD75905D27}" destId="{A1EEFEEA-A10F-424A-A80A-45B6DB104CD6}" srcOrd="2" destOrd="0" parTransId="{699F2DA9-72CC-4854-BEE0-50FBFE5034B7}" sibTransId="{63BAB1DA-2496-4B38-8706-0AB73384B604}"/>
    <dgm:cxn modelId="{6B63348A-989F-481A-BEBD-0D6F447E5416}" srcId="{ECFC9E0F-D718-4324-8ABC-64DD75905D27}" destId="{73B1C193-BC90-4BB5-A713-46CAE9DCFF6D}" srcOrd="0" destOrd="0" parTransId="{6718D38F-FD49-43A3-BAC5-8024A8625E34}" sibTransId="{B48F99D7-1B47-487D-9830-1B29832D376C}"/>
    <dgm:cxn modelId="{1256A891-E47B-44D4-A98A-B2C429E06D4E}" type="presOf" srcId="{A1EEFEEA-A10F-424A-A80A-45B6DB104CD6}" destId="{500A1BFD-5EB7-46A8-BC54-13EBB45539E3}" srcOrd="0" destOrd="0" presId="urn:microsoft.com/office/officeart/2005/8/layout/matrix3"/>
    <dgm:cxn modelId="{442DA1AC-CAB8-4EC2-BECC-23429C22AE04}" srcId="{ECFC9E0F-D718-4324-8ABC-64DD75905D27}" destId="{AD32DA2D-44CD-4062-B774-5EA31B3AA68B}" srcOrd="1" destOrd="0" parTransId="{844EE97E-2205-4553-98AF-FE3496DFC61B}" sibTransId="{F02FB131-319F-4E9E-9D05-7F48982DD032}"/>
    <dgm:cxn modelId="{21AE1DC1-1F7D-4D27-A473-BDAF2072DB22}" type="presOf" srcId="{AD32DA2D-44CD-4062-B774-5EA31B3AA68B}" destId="{95644C35-98DD-46EF-895D-BC2BBE80F7A8}" srcOrd="0" destOrd="0" presId="urn:microsoft.com/office/officeart/2005/8/layout/matrix3"/>
    <dgm:cxn modelId="{0E158FCC-4761-4F5E-BD04-ADBD6E4104CF}" type="presOf" srcId="{1B4F626D-EE5D-4567-B3F9-2A6D718B8B0F}" destId="{F872E949-F94A-4542-B59F-FA4A7451C6D2}" srcOrd="0" destOrd="0" presId="urn:microsoft.com/office/officeart/2005/8/layout/matrix3"/>
    <dgm:cxn modelId="{F0E8EFF3-6DEF-46CE-95D9-7F258AC3A163}" srcId="{ECFC9E0F-D718-4324-8ABC-64DD75905D27}" destId="{1B4F626D-EE5D-4567-B3F9-2A6D718B8B0F}" srcOrd="3" destOrd="0" parTransId="{577DC3BA-5D9A-4D65-A38D-16495672E38C}" sibTransId="{FBFD537F-3582-4118-94D4-A6F38FBF8AB7}"/>
    <dgm:cxn modelId="{097EF4A0-7E70-4214-937F-46E96127E0E1}" type="presParOf" srcId="{60F71461-399B-4BB3-819F-5BD4AFD501FD}" destId="{DFB15584-C31B-4AAB-B45F-42DF500D0943}" srcOrd="0" destOrd="0" presId="urn:microsoft.com/office/officeart/2005/8/layout/matrix3"/>
    <dgm:cxn modelId="{3C48D7BE-9DA6-492D-B952-0D608407344C}" type="presParOf" srcId="{60F71461-399B-4BB3-819F-5BD4AFD501FD}" destId="{18545A25-96B3-49D3-B5C1-39D73A38F3D0}" srcOrd="1" destOrd="0" presId="urn:microsoft.com/office/officeart/2005/8/layout/matrix3"/>
    <dgm:cxn modelId="{E54AE436-5EF4-4D01-977D-320D10AFE76D}" type="presParOf" srcId="{60F71461-399B-4BB3-819F-5BD4AFD501FD}" destId="{95644C35-98DD-46EF-895D-BC2BBE80F7A8}" srcOrd="2" destOrd="0" presId="urn:microsoft.com/office/officeart/2005/8/layout/matrix3"/>
    <dgm:cxn modelId="{AEACDEAC-81E1-477E-913D-E0AF8AD4F187}" type="presParOf" srcId="{60F71461-399B-4BB3-819F-5BD4AFD501FD}" destId="{500A1BFD-5EB7-46A8-BC54-13EBB45539E3}" srcOrd="3" destOrd="0" presId="urn:microsoft.com/office/officeart/2005/8/layout/matrix3"/>
    <dgm:cxn modelId="{05A36CEA-2E5C-442D-805A-631314A942F8}" type="presParOf" srcId="{60F71461-399B-4BB3-819F-5BD4AFD501FD}" destId="{F872E949-F94A-4542-B59F-FA4A7451C6D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ECFC9E0F-D718-4324-8ABC-64DD75905D27}" type="doc">
      <dgm:prSet loTypeId="urn:microsoft.com/office/officeart/2005/8/layout/matrix3" loCatId="matrix" qsTypeId="urn:microsoft.com/office/officeart/2005/8/quickstyle/3d2" qsCatId="3D" csTypeId="urn:microsoft.com/office/officeart/2005/8/colors/colorful1" csCatId="colorful"/>
      <dgm:spPr/>
      <dgm:t>
        <a:bodyPr/>
        <a:lstStyle/>
        <a:p>
          <a:endParaRPr lang="en-US"/>
        </a:p>
      </dgm:t>
    </dgm:pt>
    <dgm:pt modelId="{73B1C193-BC90-4BB5-A713-46CAE9DCFF6D}">
      <dgm:prSet/>
      <dgm:spPr/>
      <dgm:t>
        <a:bodyPr/>
        <a:lstStyle/>
        <a:p>
          <a:pPr rtl="0"/>
          <a:r>
            <a:rPr lang="en-US" b="1"/>
            <a:t>Aperture</a:t>
          </a:r>
          <a:endParaRPr lang="en-US"/>
        </a:p>
      </dgm:t>
    </dgm:pt>
    <dgm:pt modelId="{6718D38F-FD49-43A3-BAC5-8024A8625E34}" type="parTrans" cxnId="{6B63348A-989F-481A-BEBD-0D6F447E5416}">
      <dgm:prSet/>
      <dgm:spPr/>
      <dgm:t>
        <a:bodyPr/>
        <a:lstStyle/>
        <a:p>
          <a:endParaRPr lang="en-US"/>
        </a:p>
      </dgm:t>
    </dgm:pt>
    <dgm:pt modelId="{B48F99D7-1B47-487D-9830-1B29832D376C}" type="sibTrans" cxnId="{6B63348A-989F-481A-BEBD-0D6F447E5416}">
      <dgm:prSet/>
      <dgm:spPr/>
      <dgm:t>
        <a:bodyPr/>
        <a:lstStyle/>
        <a:p>
          <a:endParaRPr lang="en-US"/>
        </a:p>
      </dgm:t>
    </dgm:pt>
    <dgm:pt modelId="{AD32DA2D-44CD-4062-B774-5EA31B3AA68B}">
      <dgm:prSet/>
      <dgm:spPr/>
      <dgm:t>
        <a:bodyPr/>
        <a:lstStyle/>
        <a:p>
          <a:pPr rtl="0"/>
          <a:r>
            <a:rPr lang="en-US" b="1"/>
            <a:t>f/x</a:t>
          </a:r>
          <a:endParaRPr lang="en-US"/>
        </a:p>
      </dgm:t>
    </dgm:pt>
    <dgm:pt modelId="{844EE97E-2205-4553-98AF-FE3496DFC61B}" type="parTrans" cxnId="{442DA1AC-CAB8-4EC2-BECC-23429C22AE04}">
      <dgm:prSet/>
      <dgm:spPr/>
      <dgm:t>
        <a:bodyPr/>
        <a:lstStyle/>
        <a:p>
          <a:endParaRPr lang="en-US"/>
        </a:p>
      </dgm:t>
    </dgm:pt>
    <dgm:pt modelId="{F02FB131-319F-4E9E-9D05-7F48982DD032}" type="sibTrans" cxnId="{442DA1AC-CAB8-4EC2-BECC-23429C22AE04}">
      <dgm:prSet/>
      <dgm:spPr/>
      <dgm:t>
        <a:bodyPr/>
        <a:lstStyle/>
        <a:p>
          <a:endParaRPr lang="en-US"/>
        </a:p>
      </dgm:t>
    </dgm:pt>
    <dgm:pt modelId="{A1EEFEEA-A10F-424A-A80A-45B6DB104CD6}">
      <dgm:prSet/>
      <dgm:spPr/>
      <dgm:t>
        <a:bodyPr/>
        <a:lstStyle/>
        <a:p>
          <a:pPr rtl="0"/>
          <a:r>
            <a:rPr lang="en-US" b="1"/>
            <a:t>Shutter speed</a:t>
          </a:r>
          <a:endParaRPr lang="en-US"/>
        </a:p>
      </dgm:t>
    </dgm:pt>
    <dgm:pt modelId="{699F2DA9-72CC-4854-BEE0-50FBFE5034B7}" type="parTrans" cxnId="{FD131353-DC5D-49F7-BD4F-2D5F38C1A399}">
      <dgm:prSet/>
      <dgm:spPr/>
      <dgm:t>
        <a:bodyPr/>
        <a:lstStyle/>
        <a:p>
          <a:endParaRPr lang="en-US"/>
        </a:p>
      </dgm:t>
    </dgm:pt>
    <dgm:pt modelId="{63BAB1DA-2496-4B38-8706-0AB73384B604}" type="sibTrans" cxnId="{FD131353-DC5D-49F7-BD4F-2D5F38C1A399}">
      <dgm:prSet/>
      <dgm:spPr/>
      <dgm:t>
        <a:bodyPr/>
        <a:lstStyle/>
        <a:p>
          <a:endParaRPr lang="en-US"/>
        </a:p>
      </dgm:t>
    </dgm:pt>
    <dgm:pt modelId="{1B4F626D-EE5D-4567-B3F9-2A6D718B8B0F}">
      <dgm:prSet/>
      <dgm:spPr/>
      <dgm:t>
        <a:bodyPr/>
        <a:lstStyle/>
        <a:p>
          <a:pPr rtl="0"/>
          <a:r>
            <a:rPr lang="en-US" b="1"/>
            <a:t>ISO</a:t>
          </a:r>
          <a:endParaRPr lang="en-US"/>
        </a:p>
      </dgm:t>
    </dgm:pt>
    <dgm:pt modelId="{577DC3BA-5D9A-4D65-A38D-16495672E38C}" type="parTrans" cxnId="{F0E8EFF3-6DEF-46CE-95D9-7F258AC3A163}">
      <dgm:prSet/>
      <dgm:spPr/>
      <dgm:t>
        <a:bodyPr/>
        <a:lstStyle/>
        <a:p>
          <a:endParaRPr lang="en-US"/>
        </a:p>
      </dgm:t>
    </dgm:pt>
    <dgm:pt modelId="{FBFD537F-3582-4118-94D4-A6F38FBF8AB7}" type="sibTrans" cxnId="{F0E8EFF3-6DEF-46CE-95D9-7F258AC3A163}">
      <dgm:prSet/>
      <dgm:spPr/>
      <dgm:t>
        <a:bodyPr/>
        <a:lstStyle/>
        <a:p>
          <a:endParaRPr lang="en-US"/>
        </a:p>
      </dgm:t>
    </dgm:pt>
    <dgm:pt modelId="{60F71461-399B-4BB3-819F-5BD4AFD501FD}" type="pres">
      <dgm:prSet presAssocID="{ECFC9E0F-D718-4324-8ABC-64DD75905D27}" presName="matrix" presStyleCnt="0">
        <dgm:presLayoutVars>
          <dgm:chMax val="1"/>
          <dgm:dir/>
          <dgm:resizeHandles val="exact"/>
        </dgm:presLayoutVars>
      </dgm:prSet>
      <dgm:spPr/>
    </dgm:pt>
    <dgm:pt modelId="{DFB15584-C31B-4AAB-B45F-42DF500D0943}" type="pres">
      <dgm:prSet presAssocID="{ECFC9E0F-D718-4324-8ABC-64DD75905D27}" presName="diamond" presStyleLbl="bgShp" presStyleIdx="0" presStyleCnt="1"/>
      <dgm:spPr/>
    </dgm:pt>
    <dgm:pt modelId="{18545A25-96B3-49D3-B5C1-39D73A38F3D0}" type="pres">
      <dgm:prSet presAssocID="{ECFC9E0F-D718-4324-8ABC-64DD75905D27}" presName="quad1" presStyleLbl="node1" presStyleIdx="0" presStyleCnt="4">
        <dgm:presLayoutVars>
          <dgm:chMax val="0"/>
          <dgm:chPref val="0"/>
          <dgm:bulletEnabled val="1"/>
        </dgm:presLayoutVars>
      </dgm:prSet>
      <dgm:spPr/>
    </dgm:pt>
    <dgm:pt modelId="{95644C35-98DD-46EF-895D-BC2BBE80F7A8}" type="pres">
      <dgm:prSet presAssocID="{ECFC9E0F-D718-4324-8ABC-64DD75905D27}" presName="quad2" presStyleLbl="node1" presStyleIdx="1" presStyleCnt="4">
        <dgm:presLayoutVars>
          <dgm:chMax val="0"/>
          <dgm:chPref val="0"/>
          <dgm:bulletEnabled val="1"/>
        </dgm:presLayoutVars>
      </dgm:prSet>
      <dgm:spPr/>
    </dgm:pt>
    <dgm:pt modelId="{500A1BFD-5EB7-46A8-BC54-13EBB45539E3}" type="pres">
      <dgm:prSet presAssocID="{ECFC9E0F-D718-4324-8ABC-64DD75905D27}" presName="quad3" presStyleLbl="node1" presStyleIdx="2" presStyleCnt="4">
        <dgm:presLayoutVars>
          <dgm:chMax val="0"/>
          <dgm:chPref val="0"/>
          <dgm:bulletEnabled val="1"/>
        </dgm:presLayoutVars>
      </dgm:prSet>
      <dgm:spPr/>
    </dgm:pt>
    <dgm:pt modelId="{F872E949-F94A-4542-B59F-FA4A7451C6D2}" type="pres">
      <dgm:prSet presAssocID="{ECFC9E0F-D718-4324-8ABC-64DD75905D27}" presName="quad4" presStyleLbl="node1" presStyleIdx="3" presStyleCnt="4">
        <dgm:presLayoutVars>
          <dgm:chMax val="0"/>
          <dgm:chPref val="0"/>
          <dgm:bulletEnabled val="1"/>
        </dgm:presLayoutVars>
      </dgm:prSet>
      <dgm:spPr/>
    </dgm:pt>
  </dgm:ptLst>
  <dgm:cxnLst>
    <dgm:cxn modelId="{87EA264C-1D90-4CCB-A89B-0CB40ED36AAC}" type="presOf" srcId="{73B1C193-BC90-4BB5-A713-46CAE9DCFF6D}" destId="{18545A25-96B3-49D3-B5C1-39D73A38F3D0}" srcOrd="0" destOrd="0" presId="urn:microsoft.com/office/officeart/2005/8/layout/matrix3"/>
    <dgm:cxn modelId="{CC177950-2747-48A0-A8E1-5046EFFEB387}" type="presOf" srcId="{ECFC9E0F-D718-4324-8ABC-64DD75905D27}" destId="{60F71461-399B-4BB3-819F-5BD4AFD501FD}" srcOrd="0" destOrd="0" presId="urn:microsoft.com/office/officeart/2005/8/layout/matrix3"/>
    <dgm:cxn modelId="{FD131353-DC5D-49F7-BD4F-2D5F38C1A399}" srcId="{ECFC9E0F-D718-4324-8ABC-64DD75905D27}" destId="{A1EEFEEA-A10F-424A-A80A-45B6DB104CD6}" srcOrd="2" destOrd="0" parTransId="{699F2DA9-72CC-4854-BEE0-50FBFE5034B7}" sibTransId="{63BAB1DA-2496-4B38-8706-0AB73384B604}"/>
    <dgm:cxn modelId="{6B63348A-989F-481A-BEBD-0D6F447E5416}" srcId="{ECFC9E0F-D718-4324-8ABC-64DD75905D27}" destId="{73B1C193-BC90-4BB5-A713-46CAE9DCFF6D}" srcOrd="0" destOrd="0" parTransId="{6718D38F-FD49-43A3-BAC5-8024A8625E34}" sibTransId="{B48F99D7-1B47-487D-9830-1B29832D376C}"/>
    <dgm:cxn modelId="{1256A891-E47B-44D4-A98A-B2C429E06D4E}" type="presOf" srcId="{A1EEFEEA-A10F-424A-A80A-45B6DB104CD6}" destId="{500A1BFD-5EB7-46A8-BC54-13EBB45539E3}" srcOrd="0" destOrd="0" presId="urn:microsoft.com/office/officeart/2005/8/layout/matrix3"/>
    <dgm:cxn modelId="{442DA1AC-CAB8-4EC2-BECC-23429C22AE04}" srcId="{ECFC9E0F-D718-4324-8ABC-64DD75905D27}" destId="{AD32DA2D-44CD-4062-B774-5EA31B3AA68B}" srcOrd="1" destOrd="0" parTransId="{844EE97E-2205-4553-98AF-FE3496DFC61B}" sibTransId="{F02FB131-319F-4E9E-9D05-7F48982DD032}"/>
    <dgm:cxn modelId="{21AE1DC1-1F7D-4D27-A473-BDAF2072DB22}" type="presOf" srcId="{AD32DA2D-44CD-4062-B774-5EA31B3AA68B}" destId="{95644C35-98DD-46EF-895D-BC2BBE80F7A8}" srcOrd="0" destOrd="0" presId="urn:microsoft.com/office/officeart/2005/8/layout/matrix3"/>
    <dgm:cxn modelId="{0E158FCC-4761-4F5E-BD04-ADBD6E4104CF}" type="presOf" srcId="{1B4F626D-EE5D-4567-B3F9-2A6D718B8B0F}" destId="{F872E949-F94A-4542-B59F-FA4A7451C6D2}" srcOrd="0" destOrd="0" presId="urn:microsoft.com/office/officeart/2005/8/layout/matrix3"/>
    <dgm:cxn modelId="{F0E8EFF3-6DEF-46CE-95D9-7F258AC3A163}" srcId="{ECFC9E0F-D718-4324-8ABC-64DD75905D27}" destId="{1B4F626D-EE5D-4567-B3F9-2A6D718B8B0F}" srcOrd="3" destOrd="0" parTransId="{577DC3BA-5D9A-4D65-A38D-16495672E38C}" sibTransId="{FBFD537F-3582-4118-94D4-A6F38FBF8AB7}"/>
    <dgm:cxn modelId="{097EF4A0-7E70-4214-937F-46E96127E0E1}" type="presParOf" srcId="{60F71461-399B-4BB3-819F-5BD4AFD501FD}" destId="{DFB15584-C31B-4AAB-B45F-42DF500D0943}" srcOrd="0" destOrd="0" presId="urn:microsoft.com/office/officeart/2005/8/layout/matrix3"/>
    <dgm:cxn modelId="{3C48D7BE-9DA6-492D-B952-0D608407344C}" type="presParOf" srcId="{60F71461-399B-4BB3-819F-5BD4AFD501FD}" destId="{18545A25-96B3-49D3-B5C1-39D73A38F3D0}" srcOrd="1" destOrd="0" presId="urn:microsoft.com/office/officeart/2005/8/layout/matrix3"/>
    <dgm:cxn modelId="{E54AE436-5EF4-4D01-977D-320D10AFE76D}" type="presParOf" srcId="{60F71461-399B-4BB3-819F-5BD4AFD501FD}" destId="{95644C35-98DD-46EF-895D-BC2BBE80F7A8}" srcOrd="2" destOrd="0" presId="urn:microsoft.com/office/officeart/2005/8/layout/matrix3"/>
    <dgm:cxn modelId="{AEACDEAC-81E1-477E-913D-E0AF8AD4F187}" type="presParOf" srcId="{60F71461-399B-4BB3-819F-5BD4AFD501FD}" destId="{500A1BFD-5EB7-46A8-BC54-13EBB45539E3}" srcOrd="3" destOrd="0" presId="urn:microsoft.com/office/officeart/2005/8/layout/matrix3"/>
    <dgm:cxn modelId="{05A36CEA-2E5C-442D-805A-631314A942F8}" type="presParOf" srcId="{60F71461-399B-4BB3-819F-5BD4AFD501FD}" destId="{F872E949-F94A-4542-B59F-FA4A7451C6D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ECFC9E0F-D718-4324-8ABC-64DD75905D27}" type="doc">
      <dgm:prSet loTypeId="urn:microsoft.com/office/officeart/2005/8/layout/matrix3" loCatId="matrix" qsTypeId="urn:microsoft.com/office/officeart/2005/8/quickstyle/3d2" qsCatId="3D" csTypeId="urn:microsoft.com/office/officeart/2005/8/colors/colorful1" csCatId="colorful"/>
      <dgm:spPr/>
      <dgm:t>
        <a:bodyPr/>
        <a:lstStyle/>
        <a:p>
          <a:endParaRPr lang="en-US"/>
        </a:p>
      </dgm:t>
    </dgm:pt>
    <dgm:pt modelId="{73B1C193-BC90-4BB5-A713-46CAE9DCFF6D}">
      <dgm:prSet/>
      <dgm:spPr/>
      <dgm:t>
        <a:bodyPr/>
        <a:lstStyle/>
        <a:p>
          <a:pPr rtl="0"/>
          <a:r>
            <a:rPr lang="en-US" b="1"/>
            <a:t>Aperture</a:t>
          </a:r>
          <a:endParaRPr lang="en-US"/>
        </a:p>
      </dgm:t>
    </dgm:pt>
    <dgm:pt modelId="{6718D38F-FD49-43A3-BAC5-8024A8625E34}" type="parTrans" cxnId="{6B63348A-989F-481A-BEBD-0D6F447E5416}">
      <dgm:prSet/>
      <dgm:spPr/>
      <dgm:t>
        <a:bodyPr/>
        <a:lstStyle/>
        <a:p>
          <a:endParaRPr lang="en-US"/>
        </a:p>
      </dgm:t>
    </dgm:pt>
    <dgm:pt modelId="{B48F99D7-1B47-487D-9830-1B29832D376C}" type="sibTrans" cxnId="{6B63348A-989F-481A-BEBD-0D6F447E5416}">
      <dgm:prSet/>
      <dgm:spPr/>
      <dgm:t>
        <a:bodyPr/>
        <a:lstStyle/>
        <a:p>
          <a:endParaRPr lang="en-US"/>
        </a:p>
      </dgm:t>
    </dgm:pt>
    <dgm:pt modelId="{AD32DA2D-44CD-4062-B774-5EA31B3AA68B}">
      <dgm:prSet/>
      <dgm:spPr/>
      <dgm:t>
        <a:bodyPr/>
        <a:lstStyle/>
        <a:p>
          <a:pPr rtl="0"/>
          <a:r>
            <a:rPr lang="en-US" b="1"/>
            <a:t>f/x</a:t>
          </a:r>
          <a:endParaRPr lang="en-US"/>
        </a:p>
      </dgm:t>
    </dgm:pt>
    <dgm:pt modelId="{844EE97E-2205-4553-98AF-FE3496DFC61B}" type="parTrans" cxnId="{442DA1AC-CAB8-4EC2-BECC-23429C22AE04}">
      <dgm:prSet/>
      <dgm:spPr/>
      <dgm:t>
        <a:bodyPr/>
        <a:lstStyle/>
        <a:p>
          <a:endParaRPr lang="en-US"/>
        </a:p>
      </dgm:t>
    </dgm:pt>
    <dgm:pt modelId="{F02FB131-319F-4E9E-9D05-7F48982DD032}" type="sibTrans" cxnId="{442DA1AC-CAB8-4EC2-BECC-23429C22AE04}">
      <dgm:prSet/>
      <dgm:spPr/>
      <dgm:t>
        <a:bodyPr/>
        <a:lstStyle/>
        <a:p>
          <a:endParaRPr lang="en-US"/>
        </a:p>
      </dgm:t>
    </dgm:pt>
    <dgm:pt modelId="{A1EEFEEA-A10F-424A-A80A-45B6DB104CD6}">
      <dgm:prSet/>
      <dgm:spPr/>
      <dgm:t>
        <a:bodyPr/>
        <a:lstStyle/>
        <a:p>
          <a:pPr rtl="0"/>
          <a:r>
            <a:rPr lang="en-US" b="1"/>
            <a:t>Shutter speed</a:t>
          </a:r>
          <a:endParaRPr lang="en-US"/>
        </a:p>
      </dgm:t>
    </dgm:pt>
    <dgm:pt modelId="{699F2DA9-72CC-4854-BEE0-50FBFE5034B7}" type="parTrans" cxnId="{FD131353-DC5D-49F7-BD4F-2D5F38C1A399}">
      <dgm:prSet/>
      <dgm:spPr/>
      <dgm:t>
        <a:bodyPr/>
        <a:lstStyle/>
        <a:p>
          <a:endParaRPr lang="en-US"/>
        </a:p>
      </dgm:t>
    </dgm:pt>
    <dgm:pt modelId="{63BAB1DA-2496-4B38-8706-0AB73384B604}" type="sibTrans" cxnId="{FD131353-DC5D-49F7-BD4F-2D5F38C1A399}">
      <dgm:prSet/>
      <dgm:spPr/>
      <dgm:t>
        <a:bodyPr/>
        <a:lstStyle/>
        <a:p>
          <a:endParaRPr lang="en-US"/>
        </a:p>
      </dgm:t>
    </dgm:pt>
    <dgm:pt modelId="{1B4F626D-EE5D-4567-B3F9-2A6D718B8B0F}">
      <dgm:prSet/>
      <dgm:spPr/>
      <dgm:t>
        <a:bodyPr/>
        <a:lstStyle/>
        <a:p>
          <a:pPr rtl="0"/>
          <a:r>
            <a:rPr lang="en-US" b="1"/>
            <a:t>ISO</a:t>
          </a:r>
          <a:endParaRPr lang="en-US"/>
        </a:p>
      </dgm:t>
    </dgm:pt>
    <dgm:pt modelId="{577DC3BA-5D9A-4D65-A38D-16495672E38C}" type="parTrans" cxnId="{F0E8EFF3-6DEF-46CE-95D9-7F258AC3A163}">
      <dgm:prSet/>
      <dgm:spPr/>
      <dgm:t>
        <a:bodyPr/>
        <a:lstStyle/>
        <a:p>
          <a:endParaRPr lang="en-US"/>
        </a:p>
      </dgm:t>
    </dgm:pt>
    <dgm:pt modelId="{FBFD537F-3582-4118-94D4-A6F38FBF8AB7}" type="sibTrans" cxnId="{F0E8EFF3-6DEF-46CE-95D9-7F258AC3A163}">
      <dgm:prSet/>
      <dgm:spPr/>
      <dgm:t>
        <a:bodyPr/>
        <a:lstStyle/>
        <a:p>
          <a:endParaRPr lang="en-US"/>
        </a:p>
      </dgm:t>
    </dgm:pt>
    <dgm:pt modelId="{60F71461-399B-4BB3-819F-5BD4AFD501FD}" type="pres">
      <dgm:prSet presAssocID="{ECFC9E0F-D718-4324-8ABC-64DD75905D27}" presName="matrix" presStyleCnt="0">
        <dgm:presLayoutVars>
          <dgm:chMax val="1"/>
          <dgm:dir/>
          <dgm:resizeHandles val="exact"/>
        </dgm:presLayoutVars>
      </dgm:prSet>
      <dgm:spPr/>
    </dgm:pt>
    <dgm:pt modelId="{DFB15584-C31B-4AAB-B45F-42DF500D0943}" type="pres">
      <dgm:prSet presAssocID="{ECFC9E0F-D718-4324-8ABC-64DD75905D27}" presName="diamond" presStyleLbl="bgShp" presStyleIdx="0" presStyleCnt="1"/>
      <dgm:spPr/>
    </dgm:pt>
    <dgm:pt modelId="{18545A25-96B3-49D3-B5C1-39D73A38F3D0}" type="pres">
      <dgm:prSet presAssocID="{ECFC9E0F-D718-4324-8ABC-64DD75905D27}" presName="quad1" presStyleLbl="node1" presStyleIdx="0" presStyleCnt="4">
        <dgm:presLayoutVars>
          <dgm:chMax val="0"/>
          <dgm:chPref val="0"/>
          <dgm:bulletEnabled val="1"/>
        </dgm:presLayoutVars>
      </dgm:prSet>
      <dgm:spPr/>
    </dgm:pt>
    <dgm:pt modelId="{95644C35-98DD-46EF-895D-BC2BBE80F7A8}" type="pres">
      <dgm:prSet presAssocID="{ECFC9E0F-D718-4324-8ABC-64DD75905D27}" presName="quad2" presStyleLbl="node1" presStyleIdx="1" presStyleCnt="4">
        <dgm:presLayoutVars>
          <dgm:chMax val="0"/>
          <dgm:chPref val="0"/>
          <dgm:bulletEnabled val="1"/>
        </dgm:presLayoutVars>
      </dgm:prSet>
      <dgm:spPr/>
    </dgm:pt>
    <dgm:pt modelId="{500A1BFD-5EB7-46A8-BC54-13EBB45539E3}" type="pres">
      <dgm:prSet presAssocID="{ECFC9E0F-D718-4324-8ABC-64DD75905D27}" presName="quad3" presStyleLbl="node1" presStyleIdx="2" presStyleCnt="4">
        <dgm:presLayoutVars>
          <dgm:chMax val="0"/>
          <dgm:chPref val="0"/>
          <dgm:bulletEnabled val="1"/>
        </dgm:presLayoutVars>
      </dgm:prSet>
      <dgm:spPr/>
    </dgm:pt>
    <dgm:pt modelId="{F872E949-F94A-4542-B59F-FA4A7451C6D2}" type="pres">
      <dgm:prSet presAssocID="{ECFC9E0F-D718-4324-8ABC-64DD75905D27}" presName="quad4" presStyleLbl="node1" presStyleIdx="3" presStyleCnt="4">
        <dgm:presLayoutVars>
          <dgm:chMax val="0"/>
          <dgm:chPref val="0"/>
          <dgm:bulletEnabled val="1"/>
        </dgm:presLayoutVars>
      </dgm:prSet>
      <dgm:spPr/>
    </dgm:pt>
  </dgm:ptLst>
  <dgm:cxnLst>
    <dgm:cxn modelId="{87EA264C-1D90-4CCB-A89B-0CB40ED36AAC}" type="presOf" srcId="{73B1C193-BC90-4BB5-A713-46CAE9DCFF6D}" destId="{18545A25-96B3-49D3-B5C1-39D73A38F3D0}" srcOrd="0" destOrd="0" presId="urn:microsoft.com/office/officeart/2005/8/layout/matrix3"/>
    <dgm:cxn modelId="{CC177950-2747-48A0-A8E1-5046EFFEB387}" type="presOf" srcId="{ECFC9E0F-D718-4324-8ABC-64DD75905D27}" destId="{60F71461-399B-4BB3-819F-5BD4AFD501FD}" srcOrd="0" destOrd="0" presId="urn:microsoft.com/office/officeart/2005/8/layout/matrix3"/>
    <dgm:cxn modelId="{FD131353-DC5D-49F7-BD4F-2D5F38C1A399}" srcId="{ECFC9E0F-D718-4324-8ABC-64DD75905D27}" destId="{A1EEFEEA-A10F-424A-A80A-45B6DB104CD6}" srcOrd="2" destOrd="0" parTransId="{699F2DA9-72CC-4854-BEE0-50FBFE5034B7}" sibTransId="{63BAB1DA-2496-4B38-8706-0AB73384B604}"/>
    <dgm:cxn modelId="{6B63348A-989F-481A-BEBD-0D6F447E5416}" srcId="{ECFC9E0F-D718-4324-8ABC-64DD75905D27}" destId="{73B1C193-BC90-4BB5-A713-46CAE9DCFF6D}" srcOrd="0" destOrd="0" parTransId="{6718D38F-FD49-43A3-BAC5-8024A8625E34}" sibTransId="{B48F99D7-1B47-487D-9830-1B29832D376C}"/>
    <dgm:cxn modelId="{1256A891-E47B-44D4-A98A-B2C429E06D4E}" type="presOf" srcId="{A1EEFEEA-A10F-424A-A80A-45B6DB104CD6}" destId="{500A1BFD-5EB7-46A8-BC54-13EBB45539E3}" srcOrd="0" destOrd="0" presId="urn:microsoft.com/office/officeart/2005/8/layout/matrix3"/>
    <dgm:cxn modelId="{442DA1AC-CAB8-4EC2-BECC-23429C22AE04}" srcId="{ECFC9E0F-D718-4324-8ABC-64DD75905D27}" destId="{AD32DA2D-44CD-4062-B774-5EA31B3AA68B}" srcOrd="1" destOrd="0" parTransId="{844EE97E-2205-4553-98AF-FE3496DFC61B}" sibTransId="{F02FB131-319F-4E9E-9D05-7F48982DD032}"/>
    <dgm:cxn modelId="{21AE1DC1-1F7D-4D27-A473-BDAF2072DB22}" type="presOf" srcId="{AD32DA2D-44CD-4062-B774-5EA31B3AA68B}" destId="{95644C35-98DD-46EF-895D-BC2BBE80F7A8}" srcOrd="0" destOrd="0" presId="urn:microsoft.com/office/officeart/2005/8/layout/matrix3"/>
    <dgm:cxn modelId="{0E158FCC-4761-4F5E-BD04-ADBD6E4104CF}" type="presOf" srcId="{1B4F626D-EE5D-4567-B3F9-2A6D718B8B0F}" destId="{F872E949-F94A-4542-B59F-FA4A7451C6D2}" srcOrd="0" destOrd="0" presId="urn:microsoft.com/office/officeart/2005/8/layout/matrix3"/>
    <dgm:cxn modelId="{F0E8EFF3-6DEF-46CE-95D9-7F258AC3A163}" srcId="{ECFC9E0F-D718-4324-8ABC-64DD75905D27}" destId="{1B4F626D-EE5D-4567-B3F9-2A6D718B8B0F}" srcOrd="3" destOrd="0" parTransId="{577DC3BA-5D9A-4D65-A38D-16495672E38C}" sibTransId="{FBFD537F-3582-4118-94D4-A6F38FBF8AB7}"/>
    <dgm:cxn modelId="{097EF4A0-7E70-4214-937F-46E96127E0E1}" type="presParOf" srcId="{60F71461-399B-4BB3-819F-5BD4AFD501FD}" destId="{DFB15584-C31B-4AAB-B45F-42DF500D0943}" srcOrd="0" destOrd="0" presId="urn:microsoft.com/office/officeart/2005/8/layout/matrix3"/>
    <dgm:cxn modelId="{3C48D7BE-9DA6-492D-B952-0D608407344C}" type="presParOf" srcId="{60F71461-399B-4BB3-819F-5BD4AFD501FD}" destId="{18545A25-96B3-49D3-B5C1-39D73A38F3D0}" srcOrd="1" destOrd="0" presId="urn:microsoft.com/office/officeart/2005/8/layout/matrix3"/>
    <dgm:cxn modelId="{E54AE436-5EF4-4D01-977D-320D10AFE76D}" type="presParOf" srcId="{60F71461-399B-4BB3-819F-5BD4AFD501FD}" destId="{95644C35-98DD-46EF-895D-BC2BBE80F7A8}" srcOrd="2" destOrd="0" presId="urn:microsoft.com/office/officeart/2005/8/layout/matrix3"/>
    <dgm:cxn modelId="{AEACDEAC-81E1-477E-913D-E0AF8AD4F187}" type="presParOf" srcId="{60F71461-399B-4BB3-819F-5BD4AFD501FD}" destId="{500A1BFD-5EB7-46A8-BC54-13EBB45539E3}" srcOrd="3" destOrd="0" presId="urn:microsoft.com/office/officeart/2005/8/layout/matrix3"/>
    <dgm:cxn modelId="{05A36CEA-2E5C-442D-805A-631314A942F8}" type="presParOf" srcId="{60F71461-399B-4BB3-819F-5BD4AFD501FD}" destId="{F872E949-F94A-4542-B59F-FA4A7451C6D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93D6DD9-F9A1-4876-812F-040618734D90}" type="doc">
      <dgm:prSet loTypeId="urn:microsoft.com/office/officeart/2005/8/layout/radial2" loCatId="relationship" qsTypeId="urn:microsoft.com/office/officeart/2005/8/quickstyle/simple1" qsCatId="simple" csTypeId="urn:microsoft.com/office/officeart/2005/8/colors/colorful4" csCatId="colorful" phldr="1"/>
      <dgm:spPr/>
      <dgm:t>
        <a:bodyPr/>
        <a:lstStyle/>
        <a:p>
          <a:endParaRPr lang="en-US"/>
        </a:p>
      </dgm:t>
    </dgm:pt>
    <dgm:pt modelId="{25C669F3-DBF4-48CD-9608-C1C40AAF2DD9}">
      <dgm:prSet custT="1"/>
      <dgm:spPr/>
      <dgm:t>
        <a:bodyPr/>
        <a:lstStyle/>
        <a:p>
          <a:pPr rtl="0"/>
          <a:r>
            <a:rPr lang="en-US" sz="1500" b="0" dirty="0">
              <a:latin typeface="Myriad Pro" panose="020B0503030403020204"/>
            </a:rPr>
            <a:t>The developing agent</a:t>
          </a:r>
        </a:p>
      </dgm:t>
    </dgm:pt>
    <dgm:pt modelId="{3272713B-80BF-4E3B-8325-B66528DC19E1}" type="parTrans" cxnId="{CF076865-1FE9-48F7-8EC8-ACDF3E9BEBE5}">
      <dgm:prSet/>
      <dgm:spPr/>
      <dgm:t>
        <a:bodyPr/>
        <a:lstStyle/>
        <a:p>
          <a:endParaRPr lang="en-US" sz="1500" b="0">
            <a:latin typeface="Myriad Pro" panose="020B0503030403020204"/>
          </a:endParaRPr>
        </a:p>
      </dgm:t>
    </dgm:pt>
    <dgm:pt modelId="{E1506691-6F00-466A-ACAF-9E1BD9191A11}" type="sibTrans" cxnId="{CF076865-1FE9-48F7-8EC8-ACDF3E9BEBE5}">
      <dgm:prSet/>
      <dgm:spPr/>
      <dgm:t>
        <a:bodyPr/>
        <a:lstStyle/>
        <a:p>
          <a:endParaRPr lang="en-US" sz="1500" b="0">
            <a:latin typeface="Myriad Pro" panose="020B0503030403020204"/>
          </a:endParaRPr>
        </a:p>
      </dgm:t>
    </dgm:pt>
    <dgm:pt modelId="{764A0FFF-3646-453F-81AF-08E528B5F545}">
      <dgm:prSet custT="1"/>
      <dgm:spPr>
        <a:solidFill>
          <a:schemeClr val="bg1">
            <a:lumMod val="75000"/>
          </a:schemeClr>
        </a:solidFill>
      </dgm:spPr>
      <dgm:t>
        <a:bodyPr/>
        <a:lstStyle/>
        <a:p>
          <a:pPr rtl="0"/>
          <a:r>
            <a:rPr lang="en-US" sz="1500" b="0" dirty="0">
              <a:latin typeface="Myriad Pro" panose="020B0503030403020204"/>
            </a:rPr>
            <a:t>The accelerator</a:t>
          </a:r>
        </a:p>
      </dgm:t>
    </dgm:pt>
    <dgm:pt modelId="{C3664C94-27DA-4AB1-931C-A19B096B2077}" type="parTrans" cxnId="{244A79A4-59EE-4052-AE49-0FB9D945178A}">
      <dgm:prSet/>
      <dgm:spPr/>
      <dgm:t>
        <a:bodyPr/>
        <a:lstStyle/>
        <a:p>
          <a:endParaRPr lang="en-US" sz="1500" b="0">
            <a:latin typeface="Myriad Pro" panose="020B0503030403020204"/>
          </a:endParaRPr>
        </a:p>
      </dgm:t>
    </dgm:pt>
    <dgm:pt modelId="{1C38E8E6-9D55-453B-8F4F-18CD4D91E371}" type="sibTrans" cxnId="{244A79A4-59EE-4052-AE49-0FB9D945178A}">
      <dgm:prSet/>
      <dgm:spPr/>
      <dgm:t>
        <a:bodyPr/>
        <a:lstStyle/>
        <a:p>
          <a:endParaRPr lang="en-US" sz="1500" b="0">
            <a:latin typeface="Myriad Pro" panose="020B0503030403020204"/>
          </a:endParaRPr>
        </a:p>
      </dgm:t>
    </dgm:pt>
    <dgm:pt modelId="{B4025F9E-3F33-438F-9ADB-AD861502FC08}">
      <dgm:prSet custT="1"/>
      <dgm:spPr>
        <a:solidFill>
          <a:schemeClr val="bg1">
            <a:lumMod val="75000"/>
          </a:schemeClr>
        </a:solidFill>
      </dgm:spPr>
      <dgm:t>
        <a:bodyPr/>
        <a:lstStyle/>
        <a:p>
          <a:pPr rtl="0"/>
          <a:r>
            <a:rPr lang="en-US" sz="1500" b="0">
              <a:latin typeface="Myriad Pro" panose="020B0503030403020204"/>
            </a:rPr>
            <a:t>The restrainer</a:t>
          </a:r>
        </a:p>
      </dgm:t>
    </dgm:pt>
    <dgm:pt modelId="{AE57C3D9-37F1-4A3E-8E47-84F0AFB38D48}" type="parTrans" cxnId="{94CD0952-3934-4B6D-A5D6-F423D8E8F0D3}">
      <dgm:prSet/>
      <dgm:spPr/>
      <dgm:t>
        <a:bodyPr/>
        <a:lstStyle/>
        <a:p>
          <a:endParaRPr lang="en-US" sz="1500" b="0">
            <a:latin typeface="Myriad Pro" panose="020B0503030403020204"/>
          </a:endParaRPr>
        </a:p>
      </dgm:t>
    </dgm:pt>
    <dgm:pt modelId="{7B5C41C9-CB98-43FD-A185-F109FF090EA6}" type="sibTrans" cxnId="{94CD0952-3934-4B6D-A5D6-F423D8E8F0D3}">
      <dgm:prSet/>
      <dgm:spPr/>
      <dgm:t>
        <a:bodyPr/>
        <a:lstStyle/>
        <a:p>
          <a:endParaRPr lang="en-US" sz="1500" b="0">
            <a:latin typeface="Myriad Pro" panose="020B0503030403020204"/>
          </a:endParaRPr>
        </a:p>
      </dgm:t>
    </dgm:pt>
    <dgm:pt modelId="{8BD578D2-D27B-4EA5-960C-97C72C1B9123}">
      <dgm:prSet custT="1"/>
      <dgm:spPr>
        <a:solidFill>
          <a:schemeClr val="bg1">
            <a:lumMod val="75000"/>
          </a:schemeClr>
        </a:solidFill>
      </dgm:spPr>
      <dgm:t>
        <a:bodyPr/>
        <a:lstStyle/>
        <a:p>
          <a:pPr rtl="0"/>
          <a:r>
            <a:rPr lang="en-US" sz="1500" b="0" dirty="0">
              <a:latin typeface="Myriad Pro" panose="020B0503030403020204"/>
            </a:rPr>
            <a:t>The fixer</a:t>
          </a:r>
        </a:p>
      </dgm:t>
    </dgm:pt>
    <dgm:pt modelId="{F0E89849-8B0B-4CC5-BA17-D123E46E2790}" type="parTrans" cxnId="{F12B12CF-47CD-461E-9A56-07946718D2F7}">
      <dgm:prSet/>
      <dgm:spPr/>
      <dgm:t>
        <a:bodyPr/>
        <a:lstStyle/>
        <a:p>
          <a:endParaRPr lang="en-US" sz="1500" b="0">
            <a:latin typeface="Myriad Pro" panose="020B0503030403020204"/>
          </a:endParaRPr>
        </a:p>
      </dgm:t>
    </dgm:pt>
    <dgm:pt modelId="{8545031E-50E9-405F-855F-09DBDEBC2BE4}" type="sibTrans" cxnId="{F12B12CF-47CD-461E-9A56-07946718D2F7}">
      <dgm:prSet/>
      <dgm:spPr/>
      <dgm:t>
        <a:bodyPr/>
        <a:lstStyle/>
        <a:p>
          <a:endParaRPr lang="en-US" sz="1500" b="0">
            <a:latin typeface="Myriad Pro" panose="020B0503030403020204"/>
          </a:endParaRPr>
        </a:p>
      </dgm:t>
    </dgm:pt>
    <dgm:pt modelId="{8ED777B4-56C0-407B-AA81-6366F5B640CE}" type="pres">
      <dgm:prSet presAssocID="{D93D6DD9-F9A1-4876-812F-040618734D90}" presName="composite" presStyleCnt="0">
        <dgm:presLayoutVars>
          <dgm:chMax val="5"/>
          <dgm:dir/>
          <dgm:animLvl val="ctr"/>
          <dgm:resizeHandles val="exact"/>
        </dgm:presLayoutVars>
      </dgm:prSet>
      <dgm:spPr/>
    </dgm:pt>
    <dgm:pt modelId="{BEDBEF9D-4911-4264-A749-8F5B41E24FD6}" type="pres">
      <dgm:prSet presAssocID="{D93D6DD9-F9A1-4876-812F-040618734D90}" presName="cycle" presStyleCnt="0"/>
      <dgm:spPr/>
    </dgm:pt>
    <dgm:pt modelId="{795A26C3-DD00-4F6A-AA20-49DAE7FA4281}" type="pres">
      <dgm:prSet presAssocID="{D93D6DD9-F9A1-4876-812F-040618734D90}" presName="centerShape" presStyleCnt="0"/>
      <dgm:spPr/>
    </dgm:pt>
    <dgm:pt modelId="{F6EEF072-2AFF-4CF0-B552-6CD9989D3D21}" type="pres">
      <dgm:prSet presAssocID="{D93D6DD9-F9A1-4876-812F-040618734D90}" presName="connSite" presStyleLbl="node1" presStyleIdx="0" presStyleCnt="5"/>
      <dgm:spPr/>
    </dgm:pt>
    <dgm:pt modelId="{C8673BE7-B3FC-4BF4-98FA-2006C5CEF4B1}" type="pres">
      <dgm:prSet presAssocID="{D93D6DD9-F9A1-4876-812F-040618734D90}" presName="visible" presStyleLbl="nod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dgm:spPr>
    </dgm:pt>
    <dgm:pt modelId="{BF4C67D7-3964-4BAF-B788-89CA914F9F77}" type="pres">
      <dgm:prSet presAssocID="{3272713B-80BF-4E3B-8325-B66528DC19E1}" presName="Name25" presStyleLbl="parChTrans1D1" presStyleIdx="0" presStyleCnt="4"/>
      <dgm:spPr/>
    </dgm:pt>
    <dgm:pt modelId="{37092F29-5215-497B-87D1-9F38423E7A8E}" type="pres">
      <dgm:prSet presAssocID="{25C669F3-DBF4-48CD-9608-C1C40AAF2DD9}" presName="node" presStyleCnt="0"/>
      <dgm:spPr/>
    </dgm:pt>
    <dgm:pt modelId="{ACBCD5CC-6F7E-4370-AB62-BC12E10253A7}" type="pres">
      <dgm:prSet presAssocID="{25C669F3-DBF4-48CD-9608-C1C40AAF2DD9}" presName="parentNode" presStyleLbl="node1" presStyleIdx="1" presStyleCnt="5" custScaleX="107983">
        <dgm:presLayoutVars>
          <dgm:chMax val="1"/>
          <dgm:bulletEnabled val="1"/>
        </dgm:presLayoutVars>
      </dgm:prSet>
      <dgm:spPr/>
    </dgm:pt>
    <dgm:pt modelId="{DA87E274-2D58-4F34-AC95-CB198013F8BB}" type="pres">
      <dgm:prSet presAssocID="{25C669F3-DBF4-48CD-9608-C1C40AAF2DD9}" presName="childNode" presStyleLbl="revTx" presStyleIdx="0" presStyleCnt="0">
        <dgm:presLayoutVars>
          <dgm:bulletEnabled val="1"/>
        </dgm:presLayoutVars>
      </dgm:prSet>
      <dgm:spPr/>
    </dgm:pt>
    <dgm:pt modelId="{0F0D5860-7369-4CCC-8105-2D972C1B66B7}" type="pres">
      <dgm:prSet presAssocID="{C3664C94-27DA-4AB1-931C-A19B096B2077}" presName="Name25" presStyleLbl="parChTrans1D1" presStyleIdx="1" presStyleCnt="4"/>
      <dgm:spPr/>
    </dgm:pt>
    <dgm:pt modelId="{328374A9-3B3D-4A36-B3C6-FF795DF84521}" type="pres">
      <dgm:prSet presAssocID="{764A0FFF-3646-453F-81AF-08E528B5F545}" presName="node" presStyleCnt="0"/>
      <dgm:spPr/>
    </dgm:pt>
    <dgm:pt modelId="{8EC90A8F-E104-417F-8CDE-40D3A0575B79}" type="pres">
      <dgm:prSet presAssocID="{764A0FFF-3646-453F-81AF-08E528B5F545}" presName="parentNode" presStyleLbl="node1" presStyleIdx="2" presStyleCnt="5" custScaleX="107269">
        <dgm:presLayoutVars>
          <dgm:chMax val="1"/>
          <dgm:bulletEnabled val="1"/>
        </dgm:presLayoutVars>
      </dgm:prSet>
      <dgm:spPr/>
    </dgm:pt>
    <dgm:pt modelId="{F5021589-FAB4-44CB-BBCD-BD803CA14F33}" type="pres">
      <dgm:prSet presAssocID="{764A0FFF-3646-453F-81AF-08E528B5F545}" presName="childNode" presStyleLbl="revTx" presStyleIdx="0" presStyleCnt="0">
        <dgm:presLayoutVars>
          <dgm:bulletEnabled val="1"/>
        </dgm:presLayoutVars>
      </dgm:prSet>
      <dgm:spPr/>
    </dgm:pt>
    <dgm:pt modelId="{8F874BBF-5C79-40DE-856A-3A81197882DD}" type="pres">
      <dgm:prSet presAssocID="{AE57C3D9-37F1-4A3E-8E47-84F0AFB38D48}" presName="Name25" presStyleLbl="parChTrans1D1" presStyleIdx="2" presStyleCnt="4"/>
      <dgm:spPr/>
    </dgm:pt>
    <dgm:pt modelId="{F1A25F9B-AC06-44A1-8BBE-4E2FAD70B61C}" type="pres">
      <dgm:prSet presAssocID="{B4025F9E-3F33-438F-9ADB-AD861502FC08}" presName="node" presStyleCnt="0"/>
      <dgm:spPr/>
    </dgm:pt>
    <dgm:pt modelId="{C389E98E-A111-41A2-9AF6-FC429F3CBE84}" type="pres">
      <dgm:prSet presAssocID="{B4025F9E-3F33-438F-9ADB-AD861502FC08}" presName="parentNode" presStyleLbl="node1" presStyleIdx="3" presStyleCnt="5">
        <dgm:presLayoutVars>
          <dgm:chMax val="1"/>
          <dgm:bulletEnabled val="1"/>
        </dgm:presLayoutVars>
      </dgm:prSet>
      <dgm:spPr/>
    </dgm:pt>
    <dgm:pt modelId="{ABFE0357-3802-4DB4-ACC6-63C77C6ADBC7}" type="pres">
      <dgm:prSet presAssocID="{B4025F9E-3F33-438F-9ADB-AD861502FC08}" presName="childNode" presStyleLbl="revTx" presStyleIdx="0" presStyleCnt="0">
        <dgm:presLayoutVars>
          <dgm:bulletEnabled val="1"/>
        </dgm:presLayoutVars>
      </dgm:prSet>
      <dgm:spPr/>
    </dgm:pt>
    <dgm:pt modelId="{2830053F-72D9-49BB-9998-ACE46E2134A5}" type="pres">
      <dgm:prSet presAssocID="{F0E89849-8B0B-4CC5-BA17-D123E46E2790}" presName="Name25" presStyleLbl="parChTrans1D1" presStyleIdx="3" presStyleCnt="4"/>
      <dgm:spPr/>
    </dgm:pt>
    <dgm:pt modelId="{57A0EBD2-E634-4B77-8523-C8D693537313}" type="pres">
      <dgm:prSet presAssocID="{8BD578D2-D27B-4EA5-960C-97C72C1B9123}" presName="node" presStyleCnt="0"/>
      <dgm:spPr/>
    </dgm:pt>
    <dgm:pt modelId="{161ADB37-518C-4E8C-A982-959115A6B7F7}" type="pres">
      <dgm:prSet presAssocID="{8BD578D2-D27B-4EA5-960C-97C72C1B9123}" presName="parentNode" presStyleLbl="node1" presStyleIdx="4" presStyleCnt="5">
        <dgm:presLayoutVars>
          <dgm:chMax val="1"/>
          <dgm:bulletEnabled val="1"/>
        </dgm:presLayoutVars>
      </dgm:prSet>
      <dgm:spPr/>
    </dgm:pt>
    <dgm:pt modelId="{0C90F24D-A8CC-4C14-BA55-1361FFB7DE1A}" type="pres">
      <dgm:prSet presAssocID="{8BD578D2-D27B-4EA5-960C-97C72C1B9123}" presName="childNode" presStyleLbl="revTx" presStyleIdx="0" presStyleCnt="0">
        <dgm:presLayoutVars>
          <dgm:bulletEnabled val="1"/>
        </dgm:presLayoutVars>
      </dgm:prSet>
      <dgm:spPr/>
    </dgm:pt>
  </dgm:ptLst>
  <dgm:cxnLst>
    <dgm:cxn modelId="{3D8D6A30-7AFB-4553-80EC-762B189775D5}" type="presOf" srcId="{B4025F9E-3F33-438F-9ADB-AD861502FC08}" destId="{C389E98E-A111-41A2-9AF6-FC429F3CBE84}" srcOrd="0" destOrd="0" presId="urn:microsoft.com/office/officeart/2005/8/layout/radial2"/>
    <dgm:cxn modelId="{C7662B3C-4D71-4734-8128-7218DDB9C6F3}" type="presOf" srcId="{D93D6DD9-F9A1-4876-812F-040618734D90}" destId="{8ED777B4-56C0-407B-AA81-6366F5B640CE}" srcOrd="0" destOrd="0" presId="urn:microsoft.com/office/officeart/2005/8/layout/radial2"/>
    <dgm:cxn modelId="{CF076865-1FE9-48F7-8EC8-ACDF3E9BEBE5}" srcId="{D93D6DD9-F9A1-4876-812F-040618734D90}" destId="{25C669F3-DBF4-48CD-9608-C1C40AAF2DD9}" srcOrd="0" destOrd="0" parTransId="{3272713B-80BF-4E3B-8325-B66528DC19E1}" sibTransId="{E1506691-6F00-466A-ACAF-9E1BD9191A11}"/>
    <dgm:cxn modelId="{94CD0952-3934-4B6D-A5D6-F423D8E8F0D3}" srcId="{D93D6DD9-F9A1-4876-812F-040618734D90}" destId="{B4025F9E-3F33-438F-9ADB-AD861502FC08}" srcOrd="2" destOrd="0" parTransId="{AE57C3D9-37F1-4A3E-8E47-84F0AFB38D48}" sibTransId="{7B5C41C9-CB98-43FD-A185-F109FF090EA6}"/>
    <dgm:cxn modelId="{0909B59B-684D-428D-B47D-F219E92BFE48}" type="presOf" srcId="{C3664C94-27DA-4AB1-931C-A19B096B2077}" destId="{0F0D5860-7369-4CCC-8105-2D972C1B66B7}" srcOrd="0" destOrd="0" presId="urn:microsoft.com/office/officeart/2005/8/layout/radial2"/>
    <dgm:cxn modelId="{244A79A4-59EE-4052-AE49-0FB9D945178A}" srcId="{D93D6DD9-F9A1-4876-812F-040618734D90}" destId="{764A0FFF-3646-453F-81AF-08E528B5F545}" srcOrd="1" destOrd="0" parTransId="{C3664C94-27DA-4AB1-931C-A19B096B2077}" sibTransId="{1C38E8E6-9D55-453B-8F4F-18CD4D91E371}"/>
    <dgm:cxn modelId="{23E5EBA6-5A96-484D-9EBD-56461A8BA8E8}" type="presOf" srcId="{8BD578D2-D27B-4EA5-960C-97C72C1B9123}" destId="{161ADB37-518C-4E8C-A982-959115A6B7F7}" srcOrd="0" destOrd="0" presId="urn:microsoft.com/office/officeart/2005/8/layout/radial2"/>
    <dgm:cxn modelId="{7F027CAA-5D03-4C58-AD9B-C54041AEF645}" type="presOf" srcId="{AE57C3D9-37F1-4A3E-8E47-84F0AFB38D48}" destId="{8F874BBF-5C79-40DE-856A-3A81197882DD}" srcOrd="0" destOrd="0" presId="urn:microsoft.com/office/officeart/2005/8/layout/radial2"/>
    <dgm:cxn modelId="{F12B12CF-47CD-461E-9A56-07946718D2F7}" srcId="{D93D6DD9-F9A1-4876-812F-040618734D90}" destId="{8BD578D2-D27B-4EA5-960C-97C72C1B9123}" srcOrd="3" destOrd="0" parTransId="{F0E89849-8B0B-4CC5-BA17-D123E46E2790}" sibTransId="{8545031E-50E9-405F-855F-09DBDEBC2BE4}"/>
    <dgm:cxn modelId="{67871FD4-E6B7-4449-83A7-AE607637906E}" type="presOf" srcId="{25C669F3-DBF4-48CD-9608-C1C40AAF2DD9}" destId="{ACBCD5CC-6F7E-4370-AB62-BC12E10253A7}" srcOrd="0" destOrd="0" presId="urn:microsoft.com/office/officeart/2005/8/layout/radial2"/>
    <dgm:cxn modelId="{880B1FD5-419F-4C84-9294-3D123BF88B27}" type="presOf" srcId="{764A0FFF-3646-453F-81AF-08E528B5F545}" destId="{8EC90A8F-E104-417F-8CDE-40D3A0575B79}" srcOrd="0" destOrd="0" presId="urn:microsoft.com/office/officeart/2005/8/layout/radial2"/>
    <dgm:cxn modelId="{C355BDD7-9701-4178-8E3D-324A4B702EBC}" type="presOf" srcId="{3272713B-80BF-4E3B-8325-B66528DC19E1}" destId="{BF4C67D7-3964-4BAF-B788-89CA914F9F77}" srcOrd="0" destOrd="0" presId="urn:microsoft.com/office/officeart/2005/8/layout/radial2"/>
    <dgm:cxn modelId="{BB7040FC-9F09-4365-89B7-87FEA403FD0B}" type="presOf" srcId="{F0E89849-8B0B-4CC5-BA17-D123E46E2790}" destId="{2830053F-72D9-49BB-9998-ACE46E2134A5}" srcOrd="0" destOrd="0" presId="urn:microsoft.com/office/officeart/2005/8/layout/radial2"/>
    <dgm:cxn modelId="{2821FFA9-CD27-4A44-ADA1-2A465A8C1502}" type="presParOf" srcId="{8ED777B4-56C0-407B-AA81-6366F5B640CE}" destId="{BEDBEF9D-4911-4264-A749-8F5B41E24FD6}" srcOrd="0" destOrd="0" presId="urn:microsoft.com/office/officeart/2005/8/layout/radial2"/>
    <dgm:cxn modelId="{B49DB674-D49D-4445-BB9D-8E0A8EB88259}" type="presParOf" srcId="{BEDBEF9D-4911-4264-A749-8F5B41E24FD6}" destId="{795A26C3-DD00-4F6A-AA20-49DAE7FA4281}" srcOrd="0" destOrd="0" presId="urn:microsoft.com/office/officeart/2005/8/layout/radial2"/>
    <dgm:cxn modelId="{88B8547C-71B0-4632-98B5-72C52799F5AB}" type="presParOf" srcId="{795A26C3-DD00-4F6A-AA20-49DAE7FA4281}" destId="{F6EEF072-2AFF-4CF0-B552-6CD9989D3D21}" srcOrd="0" destOrd="0" presId="urn:microsoft.com/office/officeart/2005/8/layout/radial2"/>
    <dgm:cxn modelId="{36741116-CEF4-422C-B0CB-00B23FEBF0E8}" type="presParOf" srcId="{795A26C3-DD00-4F6A-AA20-49DAE7FA4281}" destId="{C8673BE7-B3FC-4BF4-98FA-2006C5CEF4B1}" srcOrd="1" destOrd="0" presId="urn:microsoft.com/office/officeart/2005/8/layout/radial2"/>
    <dgm:cxn modelId="{7BE81BC7-AB5C-4EDC-A5B3-27E32F7CB9AB}" type="presParOf" srcId="{BEDBEF9D-4911-4264-A749-8F5B41E24FD6}" destId="{BF4C67D7-3964-4BAF-B788-89CA914F9F77}" srcOrd="1" destOrd="0" presId="urn:microsoft.com/office/officeart/2005/8/layout/radial2"/>
    <dgm:cxn modelId="{7973EAE6-9C58-4DD5-9B4F-B5CC98738BE1}" type="presParOf" srcId="{BEDBEF9D-4911-4264-A749-8F5B41E24FD6}" destId="{37092F29-5215-497B-87D1-9F38423E7A8E}" srcOrd="2" destOrd="0" presId="urn:microsoft.com/office/officeart/2005/8/layout/radial2"/>
    <dgm:cxn modelId="{FEEB682F-A86A-409A-AA66-E1C1D5F0B1D4}" type="presParOf" srcId="{37092F29-5215-497B-87D1-9F38423E7A8E}" destId="{ACBCD5CC-6F7E-4370-AB62-BC12E10253A7}" srcOrd="0" destOrd="0" presId="urn:microsoft.com/office/officeart/2005/8/layout/radial2"/>
    <dgm:cxn modelId="{2F0E3775-E797-46C5-85A9-D39C8B2F0A53}" type="presParOf" srcId="{37092F29-5215-497B-87D1-9F38423E7A8E}" destId="{DA87E274-2D58-4F34-AC95-CB198013F8BB}" srcOrd="1" destOrd="0" presId="urn:microsoft.com/office/officeart/2005/8/layout/radial2"/>
    <dgm:cxn modelId="{9A22E079-51AA-41FB-9589-613BBA8A7418}" type="presParOf" srcId="{BEDBEF9D-4911-4264-A749-8F5B41E24FD6}" destId="{0F0D5860-7369-4CCC-8105-2D972C1B66B7}" srcOrd="3" destOrd="0" presId="urn:microsoft.com/office/officeart/2005/8/layout/radial2"/>
    <dgm:cxn modelId="{7DBFA2CD-FEDE-414A-B13E-EA2C57895B3D}" type="presParOf" srcId="{BEDBEF9D-4911-4264-A749-8F5B41E24FD6}" destId="{328374A9-3B3D-4A36-B3C6-FF795DF84521}" srcOrd="4" destOrd="0" presId="urn:microsoft.com/office/officeart/2005/8/layout/radial2"/>
    <dgm:cxn modelId="{8A79E1A0-8D0D-42B3-A96D-7B104A111D5B}" type="presParOf" srcId="{328374A9-3B3D-4A36-B3C6-FF795DF84521}" destId="{8EC90A8F-E104-417F-8CDE-40D3A0575B79}" srcOrd="0" destOrd="0" presId="urn:microsoft.com/office/officeart/2005/8/layout/radial2"/>
    <dgm:cxn modelId="{CD8815F8-277D-46A5-A63E-D17BED6DDE85}" type="presParOf" srcId="{328374A9-3B3D-4A36-B3C6-FF795DF84521}" destId="{F5021589-FAB4-44CB-BBCD-BD803CA14F33}" srcOrd="1" destOrd="0" presId="urn:microsoft.com/office/officeart/2005/8/layout/radial2"/>
    <dgm:cxn modelId="{76CE273B-EE3A-4F65-BCC9-BBA267CCA4EB}" type="presParOf" srcId="{BEDBEF9D-4911-4264-A749-8F5B41E24FD6}" destId="{8F874BBF-5C79-40DE-856A-3A81197882DD}" srcOrd="5" destOrd="0" presId="urn:microsoft.com/office/officeart/2005/8/layout/radial2"/>
    <dgm:cxn modelId="{8E1BCA38-43B9-4B12-B6E6-073B5DA70E97}" type="presParOf" srcId="{BEDBEF9D-4911-4264-A749-8F5B41E24FD6}" destId="{F1A25F9B-AC06-44A1-8BBE-4E2FAD70B61C}" srcOrd="6" destOrd="0" presId="urn:microsoft.com/office/officeart/2005/8/layout/radial2"/>
    <dgm:cxn modelId="{661AB2DC-6F2D-4FF7-A17F-FF2290613591}" type="presParOf" srcId="{F1A25F9B-AC06-44A1-8BBE-4E2FAD70B61C}" destId="{C389E98E-A111-41A2-9AF6-FC429F3CBE84}" srcOrd="0" destOrd="0" presId="urn:microsoft.com/office/officeart/2005/8/layout/radial2"/>
    <dgm:cxn modelId="{73CB36F6-8D9B-4BDD-9B63-9459D7CD708B}" type="presParOf" srcId="{F1A25F9B-AC06-44A1-8BBE-4E2FAD70B61C}" destId="{ABFE0357-3802-4DB4-ACC6-63C77C6ADBC7}" srcOrd="1" destOrd="0" presId="urn:microsoft.com/office/officeart/2005/8/layout/radial2"/>
    <dgm:cxn modelId="{7D1C33D6-4CBE-47FD-9267-3F6DE3471A25}" type="presParOf" srcId="{BEDBEF9D-4911-4264-A749-8F5B41E24FD6}" destId="{2830053F-72D9-49BB-9998-ACE46E2134A5}" srcOrd="7" destOrd="0" presId="urn:microsoft.com/office/officeart/2005/8/layout/radial2"/>
    <dgm:cxn modelId="{E352085D-5630-4475-9092-A9FC1AD97FEB}" type="presParOf" srcId="{BEDBEF9D-4911-4264-A749-8F5B41E24FD6}" destId="{57A0EBD2-E634-4B77-8523-C8D693537313}" srcOrd="8" destOrd="0" presId="urn:microsoft.com/office/officeart/2005/8/layout/radial2"/>
    <dgm:cxn modelId="{8146864C-DE5F-4227-941E-F49E1F7130F3}" type="presParOf" srcId="{57A0EBD2-E634-4B77-8523-C8D693537313}" destId="{161ADB37-518C-4E8C-A982-959115A6B7F7}" srcOrd="0" destOrd="0" presId="urn:microsoft.com/office/officeart/2005/8/layout/radial2"/>
    <dgm:cxn modelId="{1C2A9A49-B4C9-4FC3-A1EB-54A69CCB596D}" type="presParOf" srcId="{57A0EBD2-E634-4B77-8523-C8D693537313}" destId="{0C90F24D-A8CC-4C14-BA55-1361FFB7DE1A}" srcOrd="1" destOrd="0" presId="urn:microsoft.com/office/officeart/2005/8/layout/radial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93D6DD9-F9A1-4876-812F-040618734D90}" type="doc">
      <dgm:prSet loTypeId="urn:microsoft.com/office/officeart/2005/8/layout/radial2" loCatId="relationship" qsTypeId="urn:microsoft.com/office/officeart/2005/8/quickstyle/simple1" qsCatId="simple" csTypeId="urn:microsoft.com/office/officeart/2005/8/colors/colorful4" csCatId="colorful" phldr="1"/>
      <dgm:spPr/>
      <dgm:t>
        <a:bodyPr/>
        <a:lstStyle/>
        <a:p>
          <a:endParaRPr lang="en-US"/>
        </a:p>
      </dgm:t>
    </dgm:pt>
    <dgm:pt modelId="{25C669F3-DBF4-48CD-9608-C1C40AAF2DD9}">
      <dgm:prSet custT="1"/>
      <dgm:spPr>
        <a:solidFill>
          <a:schemeClr val="bg1">
            <a:lumMod val="75000"/>
          </a:schemeClr>
        </a:solidFill>
      </dgm:spPr>
      <dgm:t>
        <a:bodyPr/>
        <a:lstStyle/>
        <a:p>
          <a:pPr rtl="0"/>
          <a:r>
            <a:rPr lang="en-US" sz="1500" b="0" dirty="0">
              <a:latin typeface="Myriad Pro" panose="020B0503030403020204"/>
            </a:rPr>
            <a:t>The developing agent</a:t>
          </a:r>
        </a:p>
      </dgm:t>
    </dgm:pt>
    <dgm:pt modelId="{3272713B-80BF-4E3B-8325-B66528DC19E1}" type="parTrans" cxnId="{CF076865-1FE9-48F7-8EC8-ACDF3E9BEBE5}">
      <dgm:prSet/>
      <dgm:spPr/>
      <dgm:t>
        <a:bodyPr/>
        <a:lstStyle/>
        <a:p>
          <a:endParaRPr lang="en-US" sz="1500" b="0">
            <a:latin typeface="Myriad Pro" panose="020B0503030403020204"/>
          </a:endParaRPr>
        </a:p>
      </dgm:t>
    </dgm:pt>
    <dgm:pt modelId="{E1506691-6F00-466A-ACAF-9E1BD9191A11}" type="sibTrans" cxnId="{CF076865-1FE9-48F7-8EC8-ACDF3E9BEBE5}">
      <dgm:prSet/>
      <dgm:spPr/>
      <dgm:t>
        <a:bodyPr/>
        <a:lstStyle/>
        <a:p>
          <a:endParaRPr lang="en-US" sz="1800" b="1">
            <a:latin typeface="Myriad Pro" panose="020B0503030403020204"/>
          </a:endParaRPr>
        </a:p>
      </dgm:t>
    </dgm:pt>
    <dgm:pt modelId="{764A0FFF-3646-453F-81AF-08E528B5F545}">
      <dgm:prSet custT="1"/>
      <dgm:spPr/>
      <dgm:t>
        <a:bodyPr/>
        <a:lstStyle/>
        <a:p>
          <a:pPr rtl="0"/>
          <a:r>
            <a:rPr lang="en-US" sz="1500" b="0">
              <a:latin typeface="Myriad Pro" panose="020B0503030403020204"/>
            </a:rPr>
            <a:t>The accelerator</a:t>
          </a:r>
        </a:p>
      </dgm:t>
    </dgm:pt>
    <dgm:pt modelId="{C3664C94-27DA-4AB1-931C-A19B096B2077}" type="parTrans" cxnId="{244A79A4-59EE-4052-AE49-0FB9D945178A}">
      <dgm:prSet/>
      <dgm:spPr/>
      <dgm:t>
        <a:bodyPr/>
        <a:lstStyle/>
        <a:p>
          <a:endParaRPr lang="en-US" sz="1500" b="0">
            <a:latin typeface="Myriad Pro" panose="020B0503030403020204"/>
          </a:endParaRPr>
        </a:p>
      </dgm:t>
    </dgm:pt>
    <dgm:pt modelId="{1C38E8E6-9D55-453B-8F4F-18CD4D91E371}" type="sibTrans" cxnId="{244A79A4-59EE-4052-AE49-0FB9D945178A}">
      <dgm:prSet/>
      <dgm:spPr/>
      <dgm:t>
        <a:bodyPr/>
        <a:lstStyle/>
        <a:p>
          <a:endParaRPr lang="en-US" sz="1800" b="1">
            <a:latin typeface="Myriad Pro" panose="020B0503030403020204"/>
          </a:endParaRPr>
        </a:p>
      </dgm:t>
    </dgm:pt>
    <dgm:pt modelId="{B4025F9E-3F33-438F-9ADB-AD861502FC08}">
      <dgm:prSet custT="1"/>
      <dgm:spPr>
        <a:solidFill>
          <a:schemeClr val="bg1">
            <a:lumMod val="75000"/>
          </a:schemeClr>
        </a:solidFill>
      </dgm:spPr>
      <dgm:t>
        <a:bodyPr/>
        <a:lstStyle/>
        <a:p>
          <a:pPr rtl="0"/>
          <a:r>
            <a:rPr lang="en-US" sz="1500" b="0">
              <a:latin typeface="Myriad Pro" panose="020B0503030403020204"/>
            </a:rPr>
            <a:t>The restrainer</a:t>
          </a:r>
        </a:p>
      </dgm:t>
    </dgm:pt>
    <dgm:pt modelId="{AE57C3D9-37F1-4A3E-8E47-84F0AFB38D48}" type="parTrans" cxnId="{94CD0952-3934-4B6D-A5D6-F423D8E8F0D3}">
      <dgm:prSet/>
      <dgm:spPr/>
      <dgm:t>
        <a:bodyPr/>
        <a:lstStyle/>
        <a:p>
          <a:endParaRPr lang="en-US" sz="1500" b="0">
            <a:latin typeface="Myriad Pro" panose="020B0503030403020204"/>
          </a:endParaRPr>
        </a:p>
      </dgm:t>
    </dgm:pt>
    <dgm:pt modelId="{7B5C41C9-CB98-43FD-A185-F109FF090EA6}" type="sibTrans" cxnId="{94CD0952-3934-4B6D-A5D6-F423D8E8F0D3}">
      <dgm:prSet/>
      <dgm:spPr/>
      <dgm:t>
        <a:bodyPr/>
        <a:lstStyle/>
        <a:p>
          <a:endParaRPr lang="en-US" sz="1800" b="1">
            <a:latin typeface="Myriad Pro" panose="020B0503030403020204"/>
          </a:endParaRPr>
        </a:p>
      </dgm:t>
    </dgm:pt>
    <dgm:pt modelId="{8BD578D2-D27B-4EA5-960C-97C72C1B9123}">
      <dgm:prSet custT="1"/>
      <dgm:spPr>
        <a:solidFill>
          <a:schemeClr val="bg1">
            <a:lumMod val="75000"/>
          </a:schemeClr>
        </a:solidFill>
      </dgm:spPr>
      <dgm:t>
        <a:bodyPr/>
        <a:lstStyle/>
        <a:p>
          <a:pPr rtl="0"/>
          <a:r>
            <a:rPr lang="en-US" sz="1500" b="0" dirty="0">
              <a:latin typeface="Myriad Pro" panose="020B0503030403020204"/>
            </a:rPr>
            <a:t>The fixer</a:t>
          </a:r>
        </a:p>
      </dgm:t>
    </dgm:pt>
    <dgm:pt modelId="{F0E89849-8B0B-4CC5-BA17-D123E46E2790}" type="parTrans" cxnId="{F12B12CF-47CD-461E-9A56-07946718D2F7}">
      <dgm:prSet/>
      <dgm:spPr/>
      <dgm:t>
        <a:bodyPr/>
        <a:lstStyle/>
        <a:p>
          <a:endParaRPr lang="en-US" sz="1500" b="0">
            <a:latin typeface="Myriad Pro" panose="020B0503030403020204"/>
          </a:endParaRPr>
        </a:p>
      </dgm:t>
    </dgm:pt>
    <dgm:pt modelId="{8545031E-50E9-405F-855F-09DBDEBC2BE4}" type="sibTrans" cxnId="{F12B12CF-47CD-461E-9A56-07946718D2F7}">
      <dgm:prSet/>
      <dgm:spPr/>
      <dgm:t>
        <a:bodyPr/>
        <a:lstStyle/>
        <a:p>
          <a:endParaRPr lang="en-US" sz="1800" b="1">
            <a:latin typeface="Myriad Pro" panose="020B0503030403020204"/>
          </a:endParaRPr>
        </a:p>
      </dgm:t>
    </dgm:pt>
    <dgm:pt modelId="{8ED777B4-56C0-407B-AA81-6366F5B640CE}" type="pres">
      <dgm:prSet presAssocID="{D93D6DD9-F9A1-4876-812F-040618734D90}" presName="composite" presStyleCnt="0">
        <dgm:presLayoutVars>
          <dgm:chMax val="5"/>
          <dgm:dir/>
          <dgm:animLvl val="ctr"/>
          <dgm:resizeHandles val="exact"/>
        </dgm:presLayoutVars>
      </dgm:prSet>
      <dgm:spPr/>
    </dgm:pt>
    <dgm:pt modelId="{BEDBEF9D-4911-4264-A749-8F5B41E24FD6}" type="pres">
      <dgm:prSet presAssocID="{D93D6DD9-F9A1-4876-812F-040618734D90}" presName="cycle" presStyleCnt="0"/>
      <dgm:spPr/>
    </dgm:pt>
    <dgm:pt modelId="{795A26C3-DD00-4F6A-AA20-49DAE7FA4281}" type="pres">
      <dgm:prSet presAssocID="{D93D6DD9-F9A1-4876-812F-040618734D90}" presName="centerShape" presStyleCnt="0"/>
      <dgm:spPr/>
    </dgm:pt>
    <dgm:pt modelId="{F6EEF072-2AFF-4CF0-B552-6CD9989D3D21}" type="pres">
      <dgm:prSet presAssocID="{D93D6DD9-F9A1-4876-812F-040618734D90}" presName="connSite" presStyleLbl="node1" presStyleIdx="0" presStyleCnt="5"/>
      <dgm:spPr/>
    </dgm:pt>
    <dgm:pt modelId="{C8673BE7-B3FC-4BF4-98FA-2006C5CEF4B1}" type="pres">
      <dgm:prSet presAssocID="{D93D6DD9-F9A1-4876-812F-040618734D90}" presName="visible" presStyleLbl="nod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dgm:spPr>
    </dgm:pt>
    <dgm:pt modelId="{BF4C67D7-3964-4BAF-B788-89CA914F9F77}" type="pres">
      <dgm:prSet presAssocID="{3272713B-80BF-4E3B-8325-B66528DC19E1}" presName="Name25" presStyleLbl="parChTrans1D1" presStyleIdx="0" presStyleCnt="4"/>
      <dgm:spPr/>
    </dgm:pt>
    <dgm:pt modelId="{37092F29-5215-497B-87D1-9F38423E7A8E}" type="pres">
      <dgm:prSet presAssocID="{25C669F3-DBF4-48CD-9608-C1C40AAF2DD9}" presName="node" presStyleCnt="0"/>
      <dgm:spPr/>
    </dgm:pt>
    <dgm:pt modelId="{ACBCD5CC-6F7E-4370-AB62-BC12E10253A7}" type="pres">
      <dgm:prSet presAssocID="{25C669F3-DBF4-48CD-9608-C1C40AAF2DD9}" presName="parentNode" presStyleLbl="node1" presStyleIdx="1" presStyleCnt="5" custScaleX="109339">
        <dgm:presLayoutVars>
          <dgm:chMax val="1"/>
          <dgm:bulletEnabled val="1"/>
        </dgm:presLayoutVars>
      </dgm:prSet>
      <dgm:spPr/>
    </dgm:pt>
    <dgm:pt modelId="{DA87E274-2D58-4F34-AC95-CB198013F8BB}" type="pres">
      <dgm:prSet presAssocID="{25C669F3-DBF4-48CD-9608-C1C40AAF2DD9}" presName="childNode" presStyleLbl="revTx" presStyleIdx="0" presStyleCnt="0">
        <dgm:presLayoutVars>
          <dgm:bulletEnabled val="1"/>
        </dgm:presLayoutVars>
      </dgm:prSet>
      <dgm:spPr/>
    </dgm:pt>
    <dgm:pt modelId="{0F0D5860-7369-4CCC-8105-2D972C1B66B7}" type="pres">
      <dgm:prSet presAssocID="{C3664C94-27DA-4AB1-931C-A19B096B2077}" presName="Name25" presStyleLbl="parChTrans1D1" presStyleIdx="1" presStyleCnt="4"/>
      <dgm:spPr/>
    </dgm:pt>
    <dgm:pt modelId="{328374A9-3B3D-4A36-B3C6-FF795DF84521}" type="pres">
      <dgm:prSet presAssocID="{764A0FFF-3646-453F-81AF-08E528B5F545}" presName="node" presStyleCnt="0"/>
      <dgm:spPr/>
    </dgm:pt>
    <dgm:pt modelId="{8EC90A8F-E104-417F-8CDE-40D3A0575B79}" type="pres">
      <dgm:prSet presAssocID="{764A0FFF-3646-453F-81AF-08E528B5F545}" presName="parentNode" presStyleLbl="node1" presStyleIdx="2" presStyleCnt="5" custScaleX="114361">
        <dgm:presLayoutVars>
          <dgm:chMax val="1"/>
          <dgm:bulletEnabled val="1"/>
        </dgm:presLayoutVars>
      </dgm:prSet>
      <dgm:spPr/>
    </dgm:pt>
    <dgm:pt modelId="{F5021589-FAB4-44CB-BBCD-BD803CA14F33}" type="pres">
      <dgm:prSet presAssocID="{764A0FFF-3646-453F-81AF-08E528B5F545}" presName="childNode" presStyleLbl="revTx" presStyleIdx="0" presStyleCnt="0">
        <dgm:presLayoutVars>
          <dgm:bulletEnabled val="1"/>
        </dgm:presLayoutVars>
      </dgm:prSet>
      <dgm:spPr/>
    </dgm:pt>
    <dgm:pt modelId="{8F874BBF-5C79-40DE-856A-3A81197882DD}" type="pres">
      <dgm:prSet presAssocID="{AE57C3D9-37F1-4A3E-8E47-84F0AFB38D48}" presName="Name25" presStyleLbl="parChTrans1D1" presStyleIdx="2" presStyleCnt="4"/>
      <dgm:spPr/>
    </dgm:pt>
    <dgm:pt modelId="{F1A25F9B-AC06-44A1-8BBE-4E2FAD70B61C}" type="pres">
      <dgm:prSet presAssocID="{B4025F9E-3F33-438F-9ADB-AD861502FC08}" presName="node" presStyleCnt="0"/>
      <dgm:spPr/>
    </dgm:pt>
    <dgm:pt modelId="{C389E98E-A111-41A2-9AF6-FC429F3CBE84}" type="pres">
      <dgm:prSet presAssocID="{B4025F9E-3F33-438F-9ADB-AD861502FC08}" presName="parentNode" presStyleLbl="node1" presStyleIdx="3" presStyleCnt="5">
        <dgm:presLayoutVars>
          <dgm:chMax val="1"/>
          <dgm:bulletEnabled val="1"/>
        </dgm:presLayoutVars>
      </dgm:prSet>
      <dgm:spPr/>
    </dgm:pt>
    <dgm:pt modelId="{ABFE0357-3802-4DB4-ACC6-63C77C6ADBC7}" type="pres">
      <dgm:prSet presAssocID="{B4025F9E-3F33-438F-9ADB-AD861502FC08}" presName="childNode" presStyleLbl="revTx" presStyleIdx="0" presStyleCnt="0">
        <dgm:presLayoutVars>
          <dgm:bulletEnabled val="1"/>
        </dgm:presLayoutVars>
      </dgm:prSet>
      <dgm:spPr/>
    </dgm:pt>
    <dgm:pt modelId="{2830053F-72D9-49BB-9998-ACE46E2134A5}" type="pres">
      <dgm:prSet presAssocID="{F0E89849-8B0B-4CC5-BA17-D123E46E2790}" presName="Name25" presStyleLbl="parChTrans1D1" presStyleIdx="3" presStyleCnt="4"/>
      <dgm:spPr/>
    </dgm:pt>
    <dgm:pt modelId="{57A0EBD2-E634-4B77-8523-C8D693537313}" type="pres">
      <dgm:prSet presAssocID="{8BD578D2-D27B-4EA5-960C-97C72C1B9123}" presName="node" presStyleCnt="0"/>
      <dgm:spPr/>
    </dgm:pt>
    <dgm:pt modelId="{161ADB37-518C-4E8C-A982-959115A6B7F7}" type="pres">
      <dgm:prSet presAssocID="{8BD578D2-D27B-4EA5-960C-97C72C1B9123}" presName="parentNode" presStyleLbl="node1" presStyleIdx="4" presStyleCnt="5">
        <dgm:presLayoutVars>
          <dgm:chMax val="1"/>
          <dgm:bulletEnabled val="1"/>
        </dgm:presLayoutVars>
      </dgm:prSet>
      <dgm:spPr/>
    </dgm:pt>
    <dgm:pt modelId="{0C90F24D-A8CC-4C14-BA55-1361FFB7DE1A}" type="pres">
      <dgm:prSet presAssocID="{8BD578D2-D27B-4EA5-960C-97C72C1B9123}" presName="childNode" presStyleLbl="revTx" presStyleIdx="0" presStyleCnt="0">
        <dgm:presLayoutVars>
          <dgm:bulletEnabled val="1"/>
        </dgm:presLayoutVars>
      </dgm:prSet>
      <dgm:spPr/>
    </dgm:pt>
  </dgm:ptLst>
  <dgm:cxnLst>
    <dgm:cxn modelId="{3D8D6A30-7AFB-4553-80EC-762B189775D5}" type="presOf" srcId="{B4025F9E-3F33-438F-9ADB-AD861502FC08}" destId="{C389E98E-A111-41A2-9AF6-FC429F3CBE84}" srcOrd="0" destOrd="0" presId="urn:microsoft.com/office/officeart/2005/8/layout/radial2"/>
    <dgm:cxn modelId="{C7662B3C-4D71-4734-8128-7218DDB9C6F3}" type="presOf" srcId="{D93D6DD9-F9A1-4876-812F-040618734D90}" destId="{8ED777B4-56C0-407B-AA81-6366F5B640CE}" srcOrd="0" destOrd="0" presId="urn:microsoft.com/office/officeart/2005/8/layout/radial2"/>
    <dgm:cxn modelId="{CF076865-1FE9-48F7-8EC8-ACDF3E9BEBE5}" srcId="{D93D6DD9-F9A1-4876-812F-040618734D90}" destId="{25C669F3-DBF4-48CD-9608-C1C40AAF2DD9}" srcOrd="0" destOrd="0" parTransId="{3272713B-80BF-4E3B-8325-B66528DC19E1}" sibTransId="{E1506691-6F00-466A-ACAF-9E1BD9191A11}"/>
    <dgm:cxn modelId="{94CD0952-3934-4B6D-A5D6-F423D8E8F0D3}" srcId="{D93D6DD9-F9A1-4876-812F-040618734D90}" destId="{B4025F9E-3F33-438F-9ADB-AD861502FC08}" srcOrd="2" destOrd="0" parTransId="{AE57C3D9-37F1-4A3E-8E47-84F0AFB38D48}" sibTransId="{7B5C41C9-CB98-43FD-A185-F109FF090EA6}"/>
    <dgm:cxn modelId="{0909B59B-684D-428D-B47D-F219E92BFE48}" type="presOf" srcId="{C3664C94-27DA-4AB1-931C-A19B096B2077}" destId="{0F0D5860-7369-4CCC-8105-2D972C1B66B7}" srcOrd="0" destOrd="0" presId="urn:microsoft.com/office/officeart/2005/8/layout/radial2"/>
    <dgm:cxn modelId="{244A79A4-59EE-4052-AE49-0FB9D945178A}" srcId="{D93D6DD9-F9A1-4876-812F-040618734D90}" destId="{764A0FFF-3646-453F-81AF-08E528B5F545}" srcOrd="1" destOrd="0" parTransId="{C3664C94-27DA-4AB1-931C-A19B096B2077}" sibTransId="{1C38E8E6-9D55-453B-8F4F-18CD4D91E371}"/>
    <dgm:cxn modelId="{23E5EBA6-5A96-484D-9EBD-56461A8BA8E8}" type="presOf" srcId="{8BD578D2-D27B-4EA5-960C-97C72C1B9123}" destId="{161ADB37-518C-4E8C-A982-959115A6B7F7}" srcOrd="0" destOrd="0" presId="urn:microsoft.com/office/officeart/2005/8/layout/radial2"/>
    <dgm:cxn modelId="{7F027CAA-5D03-4C58-AD9B-C54041AEF645}" type="presOf" srcId="{AE57C3D9-37F1-4A3E-8E47-84F0AFB38D48}" destId="{8F874BBF-5C79-40DE-856A-3A81197882DD}" srcOrd="0" destOrd="0" presId="urn:microsoft.com/office/officeart/2005/8/layout/radial2"/>
    <dgm:cxn modelId="{F12B12CF-47CD-461E-9A56-07946718D2F7}" srcId="{D93D6DD9-F9A1-4876-812F-040618734D90}" destId="{8BD578D2-D27B-4EA5-960C-97C72C1B9123}" srcOrd="3" destOrd="0" parTransId="{F0E89849-8B0B-4CC5-BA17-D123E46E2790}" sibTransId="{8545031E-50E9-405F-855F-09DBDEBC2BE4}"/>
    <dgm:cxn modelId="{67871FD4-E6B7-4449-83A7-AE607637906E}" type="presOf" srcId="{25C669F3-DBF4-48CD-9608-C1C40AAF2DD9}" destId="{ACBCD5CC-6F7E-4370-AB62-BC12E10253A7}" srcOrd="0" destOrd="0" presId="urn:microsoft.com/office/officeart/2005/8/layout/radial2"/>
    <dgm:cxn modelId="{880B1FD5-419F-4C84-9294-3D123BF88B27}" type="presOf" srcId="{764A0FFF-3646-453F-81AF-08E528B5F545}" destId="{8EC90A8F-E104-417F-8CDE-40D3A0575B79}" srcOrd="0" destOrd="0" presId="urn:microsoft.com/office/officeart/2005/8/layout/radial2"/>
    <dgm:cxn modelId="{C355BDD7-9701-4178-8E3D-324A4B702EBC}" type="presOf" srcId="{3272713B-80BF-4E3B-8325-B66528DC19E1}" destId="{BF4C67D7-3964-4BAF-B788-89CA914F9F77}" srcOrd="0" destOrd="0" presId="urn:microsoft.com/office/officeart/2005/8/layout/radial2"/>
    <dgm:cxn modelId="{BB7040FC-9F09-4365-89B7-87FEA403FD0B}" type="presOf" srcId="{F0E89849-8B0B-4CC5-BA17-D123E46E2790}" destId="{2830053F-72D9-49BB-9998-ACE46E2134A5}" srcOrd="0" destOrd="0" presId="urn:microsoft.com/office/officeart/2005/8/layout/radial2"/>
    <dgm:cxn modelId="{2821FFA9-CD27-4A44-ADA1-2A465A8C1502}" type="presParOf" srcId="{8ED777B4-56C0-407B-AA81-6366F5B640CE}" destId="{BEDBEF9D-4911-4264-A749-8F5B41E24FD6}" srcOrd="0" destOrd="0" presId="urn:microsoft.com/office/officeart/2005/8/layout/radial2"/>
    <dgm:cxn modelId="{B49DB674-D49D-4445-BB9D-8E0A8EB88259}" type="presParOf" srcId="{BEDBEF9D-4911-4264-A749-8F5B41E24FD6}" destId="{795A26C3-DD00-4F6A-AA20-49DAE7FA4281}" srcOrd="0" destOrd="0" presId="urn:microsoft.com/office/officeart/2005/8/layout/radial2"/>
    <dgm:cxn modelId="{88B8547C-71B0-4632-98B5-72C52799F5AB}" type="presParOf" srcId="{795A26C3-DD00-4F6A-AA20-49DAE7FA4281}" destId="{F6EEF072-2AFF-4CF0-B552-6CD9989D3D21}" srcOrd="0" destOrd="0" presId="urn:microsoft.com/office/officeart/2005/8/layout/radial2"/>
    <dgm:cxn modelId="{36741116-CEF4-422C-B0CB-00B23FEBF0E8}" type="presParOf" srcId="{795A26C3-DD00-4F6A-AA20-49DAE7FA4281}" destId="{C8673BE7-B3FC-4BF4-98FA-2006C5CEF4B1}" srcOrd="1" destOrd="0" presId="urn:microsoft.com/office/officeart/2005/8/layout/radial2"/>
    <dgm:cxn modelId="{7BE81BC7-AB5C-4EDC-A5B3-27E32F7CB9AB}" type="presParOf" srcId="{BEDBEF9D-4911-4264-A749-8F5B41E24FD6}" destId="{BF4C67D7-3964-4BAF-B788-89CA914F9F77}" srcOrd="1" destOrd="0" presId="urn:microsoft.com/office/officeart/2005/8/layout/radial2"/>
    <dgm:cxn modelId="{7973EAE6-9C58-4DD5-9B4F-B5CC98738BE1}" type="presParOf" srcId="{BEDBEF9D-4911-4264-A749-8F5B41E24FD6}" destId="{37092F29-5215-497B-87D1-9F38423E7A8E}" srcOrd="2" destOrd="0" presId="urn:microsoft.com/office/officeart/2005/8/layout/radial2"/>
    <dgm:cxn modelId="{FEEB682F-A86A-409A-AA66-E1C1D5F0B1D4}" type="presParOf" srcId="{37092F29-5215-497B-87D1-9F38423E7A8E}" destId="{ACBCD5CC-6F7E-4370-AB62-BC12E10253A7}" srcOrd="0" destOrd="0" presId="urn:microsoft.com/office/officeart/2005/8/layout/radial2"/>
    <dgm:cxn modelId="{2F0E3775-E797-46C5-85A9-D39C8B2F0A53}" type="presParOf" srcId="{37092F29-5215-497B-87D1-9F38423E7A8E}" destId="{DA87E274-2D58-4F34-AC95-CB198013F8BB}" srcOrd="1" destOrd="0" presId="urn:microsoft.com/office/officeart/2005/8/layout/radial2"/>
    <dgm:cxn modelId="{9A22E079-51AA-41FB-9589-613BBA8A7418}" type="presParOf" srcId="{BEDBEF9D-4911-4264-A749-8F5B41E24FD6}" destId="{0F0D5860-7369-4CCC-8105-2D972C1B66B7}" srcOrd="3" destOrd="0" presId="urn:microsoft.com/office/officeart/2005/8/layout/radial2"/>
    <dgm:cxn modelId="{7DBFA2CD-FEDE-414A-B13E-EA2C57895B3D}" type="presParOf" srcId="{BEDBEF9D-4911-4264-A749-8F5B41E24FD6}" destId="{328374A9-3B3D-4A36-B3C6-FF795DF84521}" srcOrd="4" destOrd="0" presId="urn:microsoft.com/office/officeart/2005/8/layout/radial2"/>
    <dgm:cxn modelId="{8A79E1A0-8D0D-42B3-A96D-7B104A111D5B}" type="presParOf" srcId="{328374A9-3B3D-4A36-B3C6-FF795DF84521}" destId="{8EC90A8F-E104-417F-8CDE-40D3A0575B79}" srcOrd="0" destOrd="0" presId="urn:microsoft.com/office/officeart/2005/8/layout/radial2"/>
    <dgm:cxn modelId="{CD8815F8-277D-46A5-A63E-D17BED6DDE85}" type="presParOf" srcId="{328374A9-3B3D-4A36-B3C6-FF795DF84521}" destId="{F5021589-FAB4-44CB-BBCD-BD803CA14F33}" srcOrd="1" destOrd="0" presId="urn:microsoft.com/office/officeart/2005/8/layout/radial2"/>
    <dgm:cxn modelId="{76CE273B-EE3A-4F65-BCC9-BBA267CCA4EB}" type="presParOf" srcId="{BEDBEF9D-4911-4264-A749-8F5B41E24FD6}" destId="{8F874BBF-5C79-40DE-856A-3A81197882DD}" srcOrd="5" destOrd="0" presId="urn:microsoft.com/office/officeart/2005/8/layout/radial2"/>
    <dgm:cxn modelId="{8E1BCA38-43B9-4B12-B6E6-073B5DA70E97}" type="presParOf" srcId="{BEDBEF9D-4911-4264-A749-8F5B41E24FD6}" destId="{F1A25F9B-AC06-44A1-8BBE-4E2FAD70B61C}" srcOrd="6" destOrd="0" presId="urn:microsoft.com/office/officeart/2005/8/layout/radial2"/>
    <dgm:cxn modelId="{661AB2DC-6F2D-4FF7-A17F-FF2290613591}" type="presParOf" srcId="{F1A25F9B-AC06-44A1-8BBE-4E2FAD70B61C}" destId="{C389E98E-A111-41A2-9AF6-FC429F3CBE84}" srcOrd="0" destOrd="0" presId="urn:microsoft.com/office/officeart/2005/8/layout/radial2"/>
    <dgm:cxn modelId="{73CB36F6-8D9B-4BDD-9B63-9459D7CD708B}" type="presParOf" srcId="{F1A25F9B-AC06-44A1-8BBE-4E2FAD70B61C}" destId="{ABFE0357-3802-4DB4-ACC6-63C77C6ADBC7}" srcOrd="1" destOrd="0" presId="urn:microsoft.com/office/officeart/2005/8/layout/radial2"/>
    <dgm:cxn modelId="{7D1C33D6-4CBE-47FD-9267-3F6DE3471A25}" type="presParOf" srcId="{BEDBEF9D-4911-4264-A749-8F5B41E24FD6}" destId="{2830053F-72D9-49BB-9998-ACE46E2134A5}" srcOrd="7" destOrd="0" presId="urn:microsoft.com/office/officeart/2005/8/layout/radial2"/>
    <dgm:cxn modelId="{E352085D-5630-4475-9092-A9FC1AD97FEB}" type="presParOf" srcId="{BEDBEF9D-4911-4264-A749-8F5B41E24FD6}" destId="{57A0EBD2-E634-4B77-8523-C8D693537313}" srcOrd="8" destOrd="0" presId="urn:microsoft.com/office/officeart/2005/8/layout/radial2"/>
    <dgm:cxn modelId="{8146864C-DE5F-4227-941E-F49E1F7130F3}" type="presParOf" srcId="{57A0EBD2-E634-4B77-8523-C8D693537313}" destId="{161ADB37-518C-4E8C-A982-959115A6B7F7}" srcOrd="0" destOrd="0" presId="urn:microsoft.com/office/officeart/2005/8/layout/radial2"/>
    <dgm:cxn modelId="{1C2A9A49-B4C9-4FC3-A1EB-54A69CCB596D}" type="presParOf" srcId="{57A0EBD2-E634-4B77-8523-C8D693537313}" destId="{0C90F24D-A8CC-4C14-BA55-1361FFB7DE1A}"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93D6DD9-F9A1-4876-812F-040618734D90}" type="doc">
      <dgm:prSet loTypeId="urn:microsoft.com/office/officeart/2005/8/layout/radial2" loCatId="relationship" qsTypeId="urn:microsoft.com/office/officeart/2005/8/quickstyle/simple1" qsCatId="simple" csTypeId="urn:microsoft.com/office/officeart/2005/8/colors/colorful4" csCatId="colorful" phldr="1"/>
      <dgm:spPr/>
      <dgm:t>
        <a:bodyPr/>
        <a:lstStyle/>
        <a:p>
          <a:endParaRPr lang="en-US"/>
        </a:p>
      </dgm:t>
    </dgm:pt>
    <dgm:pt modelId="{25C669F3-DBF4-48CD-9608-C1C40AAF2DD9}">
      <dgm:prSet custT="1"/>
      <dgm:spPr>
        <a:solidFill>
          <a:schemeClr val="bg1">
            <a:lumMod val="75000"/>
          </a:schemeClr>
        </a:solidFill>
      </dgm:spPr>
      <dgm:t>
        <a:bodyPr/>
        <a:lstStyle/>
        <a:p>
          <a:pPr rtl="0"/>
          <a:r>
            <a:rPr lang="en-US" sz="1500" b="0" dirty="0">
              <a:latin typeface="Myriad Pro" panose="020B0503030403020204"/>
            </a:rPr>
            <a:t>The developing agent</a:t>
          </a:r>
        </a:p>
      </dgm:t>
    </dgm:pt>
    <dgm:pt modelId="{3272713B-80BF-4E3B-8325-B66528DC19E1}" type="parTrans" cxnId="{CF076865-1FE9-48F7-8EC8-ACDF3E9BEBE5}">
      <dgm:prSet/>
      <dgm:spPr/>
      <dgm:t>
        <a:bodyPr/>
        <a:lstStyle/>
        <a:p>
          <a:endParaRPr lang="en-US" sz="1500" b="0">
            <a:latin typeface="Myriad Pro" panose="020B0503030403020204"/>
          </a:endParaRPr>
        </a:p>
      </dgm:t>
    </dgm:pt>
    <dgm:pt modelId="{E1506691-6F00-466A-ACAF-9E1BD9191A11}" type="sibTrans" cxnId="{CF076865-1FE9-48F7-8EC8-ACDF3E9BEBE5}">
      <dgm:prSet/>
      <dgm:spPr/>
      <dgm:t>
        <a:bodyPr/>
        <a:lstStyle/>
        <a:p>
          <a:endParaRPr lang="en-US" sz="1800" b="1">
            <a:latin typeface="Myriad Pro" panose="020B0503030403020204"/>
          </a:endParaRPr>
        </a:p>
      </dgm:t>
    </dgm:pt>
    <dgm:pt modelId="{764A0FFF-3646-453F-81AF-08E528B5F545}">
      <dgm:prSet custT="1"/>
      <dgm:spPr>
        <a:solidFill>
          <a:schemeClr val="bg1">
            <a:lumMod val="75000"/>
          </a:schemeClr>
        </a:solidFill>
      </dgm:spPr>
      <dgm:t>
        <a:bodyPr/>
        <a:lstStyle/>
        <a:p>
          <a:pPr rtl="0"/>
          <a:r>
            <a:rPr lang="en-US" sz="1500" b="0">
              <a:latin typeface="Myriad Pro" panose="020B0503030403020204"/>
            </a:rPr>
            <a:t>The accelerator</a:t>
          </a:r>
        </a:p>
      </dgm:t>
    </dgm:pt>
    <dgm:pt modelId="{C3664C94-27DA-4AB1-931C-A19B096B2077}" type="parTrans" cxnId="{244A79A4-59EE-4052-AE49-0FB9D945178A}">
      <dgm:prSet/>
      <dgm:spPr/>
      <dgm:t>
        <a:bodyPr/>
        <a:lstStyle/>
        <a:p>
          <a:endParaRPr lang="en-US" sz="1500" b="0">
            <a:latin typeface="Myriad Pro" panose="020B0503030403020204"/>
          </a:endParaRPr>
        </a:p>
      </dgm:t>
    </dgm:pt>
    <dgm:pt modelId="{1C38E8E6-9D55-453B-8F4F-18CD4D91E371}" type="sibTrans" cxnId="{244A79A4-59EE-4052-AE49-0FB9D945178A}">
      <dgm:prSet/>
      <dgm:spPr/>
      <dgm:t>
        <a:bodyPr/>
        <a:lstStyle/>
        <a:p>
          <a:endParaRPr lang="en-US" sz="1800" b="1">
            <a:latin typeface="Myriad Pro" panose="020B0503030403020204"/>
          </a:endParaRPr>
        </a:p>
      </dgm:t>
    </dgm:pt>
    <dgm:pt modelId="{B4025F9E-3F33-438F-9ADB-AD861502FC08}">
      <dgm:prSet custT="1"/>
      <dgm:spPr/>
      <dgm:t>
        <a:bodyPr/>
        <a:lstStyle/>
        <a:p>
          <a:pPr rtl="0"/>
          <a:r>
            <a:rPr lang="en-US" sz="1500" b="0">
              <a:latin typeface="Myriad Pro" panose="020B0503030403020204"/>
            </a:rPr>
            <a:t>The restrainer</a:t>
          </a:r>
        </a:p>
      </dgm:t>
    </dgm:pt>
    <dgm:pt modelId="{AE57C3D9-37F1-4A3E-8E47-84F0AFB38D48}" type="parTrans" cxnId="{94CD0952-3934-4B6D-A5D6-F423D8E8F0D3}">
      <dgm:prSet/>
      <dgm:spPr/>
      <dgm:t>
        <a:bodyPr/>
        <a:lstStyle/>
        <a:p>
          <a:endParaRPr lang="en-US" sz="1500" b="0">
            <a:latin typeface="Myriad Pro" panose="020B0503030403020204"/>
          </a:endParaRPr>
        </a:p>
      </dgm:t>
    </dgm:pt>
    <dgm:pt modelId="{7B5C41C9-CB98-43FD-A185-F109FF090EA6}" type="sibTrans" cxnId="{94CD0952-3934-4B6D-A5D6-F423D8E8F0D3}">
      <dgm:prSet/>
      <dgm:spPr/>
      <dgm:t>
        <a:bodyPr/>
        <a:lstStyle/>
        <a:p>
          <a:endParaRPr lang="en-US" sz="1800" b="1">
            <a:latin typeface="Myriad Pro" panose="020B0503030403020204"/>
          </a:endParaRPr>
        </a:p>
      </dgm:t>
    </dgm:pt>
    <dgm:pt modelId="{8BD578D2-D27B-4EA5-960C-97C72C1B9123}">
      <dgm:prSet custT="1"/>
      <dgm:spPr>
        <a:solidFill>
          <a:schemeClr val="bg1">
            <a:lumMod val="75000"/>
          </a:schemeClr>
        </a:solidFill>
      </dgm:spPr>
      <dgm:t>
        <a:bodyPr/>
        <a:lstStyle/>
        <a:p>
          <a:pPr rtl="0"/>
          <a:r>
            <a:rPr lang="en-US" sz="1500" b="0" dirty="0">
              <a:latin typeface="Myriad Pro" panose="020B0503030403020204"/>
            </a:rPr>
            <a:t>The fixer</a:t>
          </a:r>
        </a:p>
      </dgm:t>
    </dgm:pt>
    <dgm:pt modelId="{F0E89849-8B0B-4CC5-BA17-D123E46E2790}" type="parTrans" cxnId="{F12B12CF-47CD-461E-9A56-07946718D2F7}">
      <dgm:prSet/>
      <dgm:spPr/>
      <dgm:t>
        <a:bodyPr/>
        <a:lstStyle/>
        <a:p>
          <a:endParaRPr lang="en-US" sz="1500" b="0">
            <a:latin typeface="Myriad Pro" panose="020B0503030403020204"/>
          </a:endParaRPr>
        </a:p>
      </dgm:t>
    </dgm:pt>
    <dgm:pt modelId="{8545031E-50E9-405F-855F-09DBDEBC2BE4}" type="sibTrans" cxnId="{F12B12CF-47CD-461E-9A56-07946718D2F7}">
      <dgm:prSet/>
      <dgm:spPr/>
      <dgm:t>
        <a:bodyPr/>
        <a:lstStyle/>
        <a:p>
          <a:endParaRPr lang="en-US" sz="1800" b="1">
            <a:latin typeface="Myriad Pro" panose="020B0503030403020204"/>
          </a:endParaRPr>
        </a:p>
      </dgm:t>
    </dgm:pt>
    <dgm:pt modelId="{8ED777B4-56C0-407B-AA81-6366F5B640CE}" type="pres">
      <dgm:prSet presAssocID="{D93D6DD9-F9A1-4876-812F-040618734D90}" presName="composite" presStyleCnt="0">
        <dgm:presLayoutVars>
          <dgm:chMax val="5"/>
          <dgm:dir/>
          <dgm:animLvl val="ctr"/>
          <dgm:resizeHandles val="exact"/>
        </dgm:presLayoutVars>
      </dgm:prSet>
      <dgm:spPr/>
    </dgm:pt>
    <dgm:pt modelId="{BEDBEF9D-4911-4264-A749-8F5B41E24FD6}" type="pres">
      <dgm:prSet presAssocID="{D93D6DD9-F9A1-4876-812F-040618734D90}" presName="cycle" presStyleCnt="0"/>
      <dgm:spPr/>
    </dgm:pt>
    <dgm:pt modelId="{795A26C3-DD00-4F6A-AA20-49DAE7FA4281}" type="pres">
      <dgm:prSet presAssocID="{D93D6DD9-F9A1-4876-812F-040618734D90}" presName="centerShape" presStyleCnt="0"/>
      <dgm:spPr/>
    </dgm:pt>
    <dgm:pt modelId="{F6EEF072-2AFF-4CF0-B552-6CD9989D3D21}" type="pres">
      <dgm:prSet presAssocID="{D93D6DD9-F9A1-4876-812F-040618734D90}" presName="connSite" presStyleLbl="node1" presStyleIdx="0" presStyleCnt="5"/>
      <dgm:spPr/>
    </dgm:pt>
    <dgm:pt modelId="{C8673BE7-B3FC-4BF4-98FA-2006C5CEF4B1}" type="pres">
      <dgm:prSet presAssocID="{D93D6DD9-F9A1-4876-812F-040618734D90}" presName="visible" presStyleLbl="nod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dgm:spPr>
    </dgm:pt>
    <dgm:pt modelId="{BF4C67D7-3964-4BAF-B788-89CA914F9F77}" type="pres">
      <dgm:prSet presAssocID="{3272713B-80BF-4E3B-8325-B66528DC19E1}" presName="Name25" presStyleLbl="parChTrans1D1" presStyleIdx="0" presStyleCnt="4"/>
      <dgm:spPr/>
    </dgm:pt>
    <dgm:pt modelId="{37092F29-5215-497B-87D1-9F38423E7A8E}" type="pres">
      <dgm:prSet presAssocID="{25C669F3-DBF4-48CD-9608-C1C40AAF2DD9}" presName="node" presStyleCnt="0"/>
      <dgm:spPr/>
    </dgm:pt>
    <dgm:pt modelId="{ACBCD5CC-6F7E-4370-AB62-BC12E10253A7}" type="pres">
      <dgm:prSet presAssocID="{25C669F3-DBF4-48CD-9608-C1C40AAF2DD9}" presName="parentNode" presStyleLbl="node1" presStyleIdx="1" presStyleCnt="5">
        <dgm:presLayoutVars>
          <dgm:chMax val="1"/>
          <dgm:bulletEnabled val="1"/>
        </dgm:presLayoutVars>
      </dgm:prSet>
      <dgm:spPr/>
    </dgm:pt>
    <dgm:pt modelId="{DA87E274-2D58-4F34-AC95-CB198013F8BB}" type="pres">
      <dgm:prSet presAssocID="{25C669F3-DBF4-48CD-9608-C1C40AAF2DD9}" presName="childNode" presStyleLbl="revTx" presStyleIdx="0" presStyleCnt="0">
        <dgm:presLayoutVars>
          <dgm:bulletEnabled val="1"/>
        </dgm:presLayoutVars>
      </dgm:prSet>
      <dgm:spPr/>
    </dgm:pt>
    <dgm:pt modelId="{0F0D5860-7369-4CCC-8105-2D972C1B66B7}" type="pres">
      <dgm:prSet presAssocID="{C3664C94-27DA-4AB1-931C-A19B096B2077}" presName="Name25" presStyleLbl="parChTrans1D1" presStyleIdx="1" presStyleCnt="4"/>
      <dgm:spPr/>
    </dgm:pt>
    <dgm:pt modelId="{328374A9-3B3D-4A36-B3C6-FF795DF84521}" type="pres">
      <dgm:prSet presAssocID="{764A0FFF-3646-453F-81AF-08E528B5F545}" presName="node" presStyleCnt="0"/>
      <dgm:spPr/>
    </dgm:pt>
    <dgm:pt modelId="{8EC90A8F-E104-417F-8CDE-40D3A0575B79}" type="pres">
      <dgm:prSet presAssocID="{764A0FFF-3646-453F-81AF-08E528B5F545}" presName="parentNode" presStyleLbl="node1" presStyleIdx="2" presStyleCnt="5">
        <dgm:presLayoutVars>
          <dgm:chMax val="1"/>
          <dgm:bulletEnabled val="1"/>
        </dgm:presLayoutVars>
      </dgm:prSet>
      <dgm:spPr/>
    </dgm:pt>
    <dgm:pt modelId="{F5021589-FAB4-44CB-BBCD-BD803CA14F33}" type="pres">
      <dgm:prSet presAssocID="{764A0FFF-3646-453F-81AF-08E528B5F545}" presName="childNode" presStyleLbl="revTx" presStyleIdx="0" presStyleCnt="0">
        <dgm:presLayoutVars>
          <dgm:bulletEnabled val="1"/>
        </dgm:presLayoutVars>
      </dgm:prSet>
      <dgm:spPr/>
    </dgm:pt>
    <dgm:pt modelId="{8F874BBF-5C79-40DE-856A-3A81197882DD}" type="pres">
      <dgm:prSet presAssocID="{AE57C3D9-37F1-4A3E-8E47-84F0AFB38D48}" presName="Name25" presStyleLbl="parChTrans1D1" presStyleIdx="2" presStyleCnt="4"/>
      <dgm:spPr/>
    </dgm:pt>
    <dgm:pt modelId="{F1A25F9B-AC06-44A1-8BBE-4E2FAD70B61C}" type="pres">
      <dgm:prSet presAssocID="{B4025F9E-3F33-438F-9ADB-AD861502FC08}" presName="node" presStyleCnt="0"/>
      <dgm:spPr/>
    </dgm:pt>
    <dgm:pt modelId="{C389E98E-A111-41A2-9AF6-FC429F3CBE84}" type="pres">
      <dgm:prSet presAssocID="{B4025F9E-3F33-438F-9ADB-AD861502FC08}" presName="parentNode" presStyleLbl="node1" presStyleIdx="3" presStyleCnt="5">
        <dgm:presLayoutVars>
          <dgm:chMax val="1"/>
          <dgm:bulletEnabled val="1"/>
        </dgm:presLayoutVars>
      </dgm:prSet>
      <dgm:spPr/>
    </dgm:pt>
    <dgm:pt modelId="{ABFE0357-3802-4DB4-ACC6-63C77C6ADBC7}" type="pres">
      <dgm:prSet presAssocID="{B4025F9E-3F33-438F-9ADB-AD861502FC08}" presName="childNode" presStyleLbl="revTx" presStyleIdx="0" presStyleCnt="0">
        <dgm:presLayoutVars>
          <dgm:bulletEnabled val="1"/>
        </dgm:presLayoutVars>
      </dgm:prSet>
      <dgm:spPr/>
    </dgm:pt>
    <dgm:pt modelId="{2830053F-72D9-49BB-9998-ACE46E2134A5}" type="pres">
      <dgm:prSet presAssocID="{F0E89849-8B0B-4CC5-BA17-D123E46E2790}" presName="Name25" presStyleLbl="parChTrans1D1" presStyleIdx="3" presStyleCnt="4"/>
      <dgm:spPr/>
    </dgm:pt>
    <dgm:pt modelId="{57A0EBD2-E634-4B77-8523-C8D693537313}" type="pres">
      <dgm:prSet presAssocID="{8BD578D2-D27B-4EA5-960C-97C72C1B9123}" presName="node" presStyleCnt="0"/>
      <dgm:spPr/>
    </dgm:pt>
    <dgm:pt modelId="{161ADB37-518C-4E8C-A982-959115A6B7F7}" type="pres">
      <dgm:prSet presAssocID="{8BD578D2-D27B-4EA5-960C-97C72C1B9123}" presName="parentNode" presStyleLbl="node1" presStyleIdx="4" presStyleCnt="5">
        <dgm:presLayoutVars>
          <dgm:chMax val="1"/>
          <dgm:bulletEnabled val="1"/>
        </dgm:presLayoutVars>
      </dgm:prSet>
      <dgm:spPr/>
    </dgm:pt>
    <dgm:pt modelId="{0C90F24D-A8CC-4C14-BA55-1361FFB7DE1A}" type="pres">
      <dgm:prSet presAssocID="{8BD578D2-D27B-4EA5-960C-97C72C1B9123}" presName="childNode" presStyleLbl="revTx" presStyleIdx="0" presStyleCnt="0">
        <dgm:presLayoutVars>
          <dgm:bulletEnabled val="1"/>
        </dgm:presLayoutVars>
      </dgm:prSet>
      <dgm:spPr/>
    </dgm:pt>
  </dgm:ptLst>
  <dgm:cxnLst>
    <dgm:cxn modelId="{3D8D6A30-7AFB-4553-80EC-762B189775D5}" type="presOf" srcId="{B4025F9E-3F33-438F-9ADB-AD861502FC08}" destId="{C389E98E-A111-41A2-9AF6-FC429F3CBE84}" srcOrd="0" destOrd="0" presId="urn:microsoft.com/office/officeart/2005/8/layout/radial2"/>
    <dgm:cxn modelId="{C7662B3C-4D71-4734-8128-7218DDB9C6F3}" type="presOf" srcId="{D93D6DD9-F9A1-4876-812F-040618734D90}" destId="{8ED777B4-56C0-407B-AA81-6366F5B640CE}" srcOrd="0" destOrd="0" presId="urn:microsoft.com/office/officeart/2005/8/layout/radial2"/>
    <dgm:cxn modelId="{CF076865-1FE9-48F7-8EC8-ACDF3E9BEBE5}" srcId="{D93D6DD9-F9A1-4876-812F-040618734D90}" destId="{25C669F3-DBF4-48CD-9608-C1C40AAF2DD9}" srcOrd="0" destOrd="0" parTransId="{3272713B-80BF-4E3B-8325-B66528DC19E1}" sibTransId="{E1506691-6F00-466A-ACAF-9E1BD9191A11}"/>
    <dgm:cxn modelId="{94CD0952-3934-4B6D-A5D6-F423D8E8F0D3}" srcId="{D93D6DD9-F9A1-4876-812F-040618734D90}" destId="{B4025F9E-3F33-438F-9ADB-AD861502FC08}" srcOrd="2" destOrd="0" parTransId="{AE57C3D9-37F1-4A3E-8E47-84F0AFB38D48}" sibTransId="{7B5C41C9-CB98-43FD-A185-F109FF090EA6}"/>
    <dgm:cxn modelId="{0909B59B-684D-428D-B47D-F219E92BFE48}" type="presOf" srcId="{C3664C94-27DA-4AB1-931C-A19B096B2077}" destId="{0F0D5860-7369-4CCC-8105-2D972C1B66B7}" srcOrd="0" destOrd="0" presId="urn:microsoft.com/office/officeart/2005/8/layout/radial2"/>
    <dgm:cxn modelId="{244A79A4-59EE-4052-AE49-0FB9D945178A}" srcId="{D93D6DD9-F9A1-4876-812F-040618734D90}" destId="{764A0FFF-3646-453F-81AF-08E528B5F545}" srcOrd="1" destOrd="0" parTransId="{C3664C94-27DA-4AB1-931C-A19B096B2077}" sibTransId="{1C38E8E6-9D55-453B-8F4F-18CD4D91E371}"/>
    <dgm:cxn modelId="{23E5EBA6-5A96-484D-9EBD-56461A8BA8E8}" type="presOf" srcId="{8BD578D2-D27B-4EA5-960C-97C72C1B9123}" destId="{161ADB37-518C-4E8C-A982-959115A6B7F7}" srcOrd="0" destOrd="0" presId="urn:microsoft.com/office/officeart/2005/8/layout/radial2"/>
    <dgm:cxn modelId="{7F027CAA-5D03-4C58-AD9B-C54041AEF645}" type="presOf" srcId="{AE57C3D9-37F1-4A3E-8E47-84F0AFB38D48}" destId="{8F874BBF-5C79-40DE-856A-3A81197882DD}" srcOrd="0" destOrd="0" presId="urn:microsoft.com/office/officeart/2005/8/layout/radial2"/>
    <dgm:cxn modelId="{F12B12CF-47CD-461E-9A56-07946718D2F7}" srcId="{D93D6DD9-F9A1-4876-812F-040618734D90}" destId="{8BD578D2-D27B-4EA5-960C-97C72C1B9123}" srcOrd="3" destOrd="0" parTransId="{F0E89849-8B0B-4CC5-BA17-D123E46E2790}" sibTransId="{8545031E-50E9-405F-855F-09DBDEBC2BE4}"/>
    <dgm:cxn modelId="{67871FD4-E6B7-4449-83A7-AE607637906E}" type="presOf" srcId="{25C669F3-DBF4-48CD-9608-C1C40AAF2DD9}" destId="{ACBCD5CC-6F7E-4370-AB62-BC12E10253A7}" srcOrd="0" destOrd="0" presId="urn:microsoft.com/office/officeart/2005/8/layout/radial2"/>
    <dgm:cxn modelId="{880B1FD5-419F-4C84-9294-3D123BF88B27}" type="presOf" srcId="{764A0FFF-3646-453F-81AF-08E528B5F545}" destId="{8EC90A8F-E104-417F-8CDE-40D3A0575B79}" srcOrd="0" destOrd="0" presId="urn:microsoft.com/office/officeart/2005/8/layout/radial2"/>
    <dgm:cxn modelId="{C355BDD7-9701-4178-8E3D-324A4B702EBC}" type="presOf" srcId="{3272713B-80BF-4E3B-8325-B66528DC19E1}" destId="{BF4C67D7-3964-4BAF-B788-89CA914F9F77}" srcOrd="0" destOrd="0" presId="urn:microsoft.com/office/officeart/2005/8/layout/radial2"/>
    <dgm:cxn modelId="{BB7040FC-9F09-4365-89B7-87FEA403FD0B}" type="presOf" srcId="{F0E89849-8B0B-4CC5-BA17-D123E46E2790}" destId="{2830053F-72D9-49BB-9998-ACE46E2134A5}" srcOrd="0" destOrd="0" presId="urn:microsoft.com/office/officeart/2005/8/layout/radial2"/>
    <dgm:cxn modelId="{2821FFA9-CD27-4A44-ADA1-2A465A8C1502}" type="presParOf" srcId="{8ED777B4-56C0-407B-AA81-6366F5B640CE}" destId="{BEDBEF9D-4911-4264-A749-8F5B41E24FD6}" srcOrd="0" destOrd="0" presId="urn:microsoft.com/office/officeart/2005/8/layout/radial2"/>
    <dgm:cxn modelId="{B49DB674-D49D-4445-BB9D-8E0A8EB88259}" type="presParOf" srcId="{BEDBEF9D-4911-4264-A749-8F5B41E24FD6}" destId="{795A26C3-DD00-4F6A-AA20-49DAE7FA4281}" srcOrd="0" destOrd="0" presId="urn:microsoft.com/office/officeart/2005/8/layout/radial2"/>
    <dgm:cxn modelId="{88B8547C-71B0-4632-98B5-72C52799F5AB}" type="presParOf" srcId="{795A26C3-DD00-4F6A-AA20-49DAE7FA4281}" destId="{F6EEF072-2AFF-4CF0-B552-6CD9989D3D21}" srcOrd="0" destOrd="0" presId="urn:microsoft.com/office/officeart/2005/8/layout/radial2"/>
    <dgm:cxn modelId="{36741116-CEF4-422C-B0CB-00B23FEBF0E8}" type="presParOf" srcId="{795A26C3-DD00-4F6A-AA20-49DAE7FA4281}" destId="{C8673BE7-B3FC-4BF4-98FA-2006C5CEF4B1}" srcOrd="1" destOrd="0" presId="urn:microsoft.com/office/officeart/2005/8/layout/radial2"/>
    <dgm:cxn modelId="{7BE81BC7-AB5C-4EDC-A5B3-27E32F7CB9AB}" type="presParOf" srcId="{BEDBEF9D-4911-4264-A749-8F5B41E24FD6}" destId="{BF4C67D7-3964-4BAF-B788-89CA914F9F77}" srcOrd="1" destOrd="0" presId="urn:microsoft.com/office/officeart/2005/8/layout/radial2"/>
    <dgm:cxn modelId="{7973EAE6-9C58-4DD5-9B4F-B5CC98738BE1}" type="presParOf" srcId="{BEDBEF9D-4911-4264-A749-8F5B41E24FD6}" destId="{37092F29-5215-497B-87D1-9F38423E7A8E}" srcOrd="2" destOrd="0" presId="urn:microsoft.com/office/officeart/2005/8/layout/radial2"/>
    <dgm:cxn modelId="{FEEB682F-A86A-409A-AA66-E1C1D5F0B1D4}" type="presParOf" srcId="{37092F29-5215-497B-87D1-9F38423E7A8E}" destId="{ACBCD5CC-6F7E-4370-AB62-BC12E10253A7}" srcOrd="0" destOrd="0" presId="urn:microsoft.com/office/officeart/2005/8/layout/radial2"/>
    <dgm:cxn modelId="{2F0E3775-E797-46C5-85A9-D39C8B2F0A53}" type="presParOf" srcId="{37092F29-5215-497B-87D1-9F38423E7A8E}" destId="{DA87E274-2D58-4F34-AC95-CB198013F8BB}" srcOrd="1" destOrd="0" presId="urn:microsoft.com/office/officeart/2005/8/layout/radial2"/>
    <dgm:cxn modelId="{9A22E079-51AA-41FB-9589-613BBA8A7418}" type="presParOf" srcId="{BEDBEF9D-4911-4264-A749-8F5B41E24FD6}" destId="{0F0D5860-7369-4CCC-8105-2D972C1B66B7}" srcOrd="3" destOrd="0" presId="urn:microsoft.com/office/officeart/2005/8/layout/radial2"/>
    <dgm:cxn modelId="{7DBFA2CD-FEDE-414A-B13E-EA2C57895B3D}" type="presParOf" srcId="{BEDBEF9D-4911-4264-A749-8F5B41E24FD6}" destId="{328374A9-3B3D-4A36-B3C6-FF795DF84521}" srcOrd="4" destOrd="0" presId="urn:microsoft.com/office/officeart/2005/8/layout/radial2"/>
    <dgm:cxn modelId="{8A79E1A0-8D0D-42B3-A96D-7B104A111D5B}" type="presParOf" srcId="{328374A9-3B3D-4A36-B3C6-FF795DF84521}" destId="{8EC90A8F-E104-417F-8CDE-40D3A0575B79}" srcOrd="0" destOrd="0" presId="urn:microsoft.com/office/officeart/2005/8/layout/radial2"/>
    <dgm:cxn modelId="{CD8815F8-277D-46A5-A63E-D17BED6DDE85}" type="presParOf" srcId="{328374A9-3B3D-4A36-B3C6-FF795DF84521}" destId="{F5021589-FAB4-44CB-BBCD-BD803CA14F33}" srcOrd="1" destOrd="0" presId="urn:microsoft.com/office/officeart/2005/8/layout/radial2"/>
    <dgm:cxn modelId="{76CE273B-EE3A-4F65-BCC9-BBA267CCA4EB}" type="presParOf" srcId="{BEDBEF9D-4911-4264-A749-8F5B41E24FD6}" destId="{8F874BBF-5C79-40DE-856A-3A81197882DD}" srcOrd="5" destOrd="0" presId="urn:microsoft.com/office/officeart/2005/8/layout/radial2"/>
    <dgm:cxn modelId="{8E1BCA38-43B9-4B12-B6E6-073B5DA70E97}" type="presParOf" srcId="{BEDBEF9D-4911-4264-A749-8F5B41E24FD6}" destId="{F1A25F9B-AC06-44A1-8BBE-4E2FAD70B61C}" srcOrd="6" destOrd="0" presId="urn:microsoft.com/office/officeart/2005/8/layout/radial2"/>
    <dgm:cxn modelId="{661AB2DC-6F2D-4FF7-A17F-FF2290613591}" type="presParOf" srcId="{F1A25F9B-AC06-44A1-8BBE-4E2FAD70B61C}" destId="{C389E98E-A111-41A2-9AF6-FC429F3CBE84}" srcOrd="0" destOrd="0" presId="urn:microsoft.com/office/officeart/2005/8/layout/radial2"/>
    <dgm:cxn modelId="{73CB36F6-8D9B-4BDD-9B63-9459D7CD708B}" type="presParOf" srcId="{F1A25F9B-AC06-44A1-8BBE-4E2FAD70B61C}" destId="{ABFE0357-3802-4DB4-ACC6-63C77C6ADBC7}" srcOrd="1" destOrd="0" presId="urn:microsoft.com/office/officeart/2005/8/layout/radial2"/>
    <dgm:cxn modelId="{7D1C33D6-4CBE-47FD-9267-3F6DE3471A25}" type="presParOf" srcId="{BEDBEF9D-4911-4264-A749-8F5B41E24FD6}" destId="{2830053F-72D9-49BB-9998-ACE46E2134A5}" srcOrd="7" destOrd="0" presId="urn:microsoft.com/office/officeart/2005/8/layout/radial2"/>
    <dgm:cxn modelId="{E352085D-5630-4475-9092-A9FC1AD97FEB}" type="presParOf" srcId="{BEDBEF9D-4911-4264-A749-8F5B41E24FD6}" destId="{57A0EBD2-E634-4B77-8523-C8D693537313}" srcOrd="8" destOrd="0" presId="urn:microsoft.com/office/officeart/2005/8/layout/radial2"/>
    <dgm:cxn modelId="{8146864C-DE5F-4227-941E-F49E1F7130F3}" type="presParOf" srcId="{57A0EBD2-E634-4B77-8523-C8D693537313}" destId="{161ADB37-518C-4E8C-A982-959115A6B7F7}" srcOrd="0" destOrd="0" presId="urn:microsoft.com/office/officeart/2005/8/layout/radial2"/>
    <dgm:cxn modelId="{1C2A9A49-B4C9-4FC3-A1EB-54A69CCB596D}" type="presParOf" srcId="{57A0EBD2-E634-4B77-8523-C8D693537313}" destId="{0C90F24D-A8CC-4C14-BA55-1361FFB7DE1A}"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93D6DD9-F9A1-4876-812F-040618734D90}" type="doc">
      <dgm:prSet loTypeId="urn:microsoft.com/office/officeart/2005/8/layout/radial2" loCatId="relationship" qsTypeId="urn:microsoft.com/office/officeart/2005/8/quickstyle/simple1" qsCatId="simple" csTypeId="urn:microsoft.com/office/officeart/2005/8/colors/colorful4" csCatId="colorful" phldr="1"/>
      <dgm:spPr/>
      <dgm:t>
        <a:bodyPr/>
        <a:lstStyle/>
        <a:p>
          <a:endParaRPr lang="en-US"/>
        </a:p>
      </dgm:t>
    </dgm:pt>
    <dgm:pt modelId="{25C669F3-DBF4-48CD-9608-C1C40AAF2DD9}">
      <dgm:prSet custT="1"/>
      <dgm:spPr>
        <a:solidFill>
          <a:schemeClr val="bg1">
            <a:lumMod val="75000"/>
          </a:schemeClr>
        </a:solidFill>
      </dgm:spPr>
      <dgm:t>
        <a:bodyPr/>
        <a:lstStyle/>
        <a:p>
          <a:pPr rtl="0"/>
          <a:r>
            <a:rPr lang="en-US" sz="1500" b="0" dirty="0">
              <a:latin typeface="Myriad Pro" panose="020B0503030403020204"/>
            </a:rPr>
            <a:t>The developing agent</a:t>
          </a:r>
        </a:p>
      </dgm:t>
    </dgm:pt>
    <dgm:pt modelId="{3272713B-80BF-4E3B-8325-B66528DC19E1}" type="parTrans" cxnId="{CF076865-1FE9-48F7-8EC8-ACDF3E9BEBE5}">
      <dgm:prSet/>
      <dgm:spPr/>
      <dgm:t>
        <a:bodyPr/>
        <a:lstStyle/>
        <a:p>
          <a:endParaRPr lang="en-US" sz="1500" b="0">
            <a:latin typeface="Myriad Pro" panose="020B0503030403020204"/>
          </a:endParaRPr>
        </a:p>
      </dgm:t>
    </dgm:pt>
    <dgm:pt modelId="{E1506691-6F00-466A-ACAF-9E1BD9191A11}" type="sibTrans" cxnId="{CF076865-1FE9-48F7-8EC8-ACDF3E9BEBE5}">
      <dgm:prSet/>
      <dgm:spPr/>
      <dgm:t>
        <a:bodyPr/>
        <a:lstStyle/>
        <a:p>
          <a:endParaRPr lang="en-US" sz="1800" b="1">
            <a:latin typeface="Myriad Pro" panose="020B0503030403020204"/>
          </a:endParaRPr>
        </a:p>
      </dgm:t>
    </dgm:pt>
    <dgm:pt modelId="{764A0FFF-3646-453F-81AF-08E528B5F545}">
      <dgm:prSet custT="1"/>
      <dgm:spPr>
        <a:solidFill>
          <a:schemeClr val="bg1">
            <a:lumMod val="75000"/>
          </a:schemeClr>
        </a:solidFill>
      </dgm:spPr>
      <dgm:t>
        <a:bodyPr/>
        <a:lstStyle/>
        <a:p>
          <a:pPr rtl="0"/>
          <a:r>
            <a:rPr lang="en-US" sz="1500" b="0">
              <a:latin typeface="Myriad Pro" panose="020B0503030403020204"/>
            </a:rPr>
            <a:t>The accelerator</a:t>
          </a:r>
        </a:p>
      </dgm:t>
    </dgm:pt>
    <dgm:pt modelId="{C3664C94-27DA-4AB1-931C-A19B096B2077}" type="parTrans" cxnId="{244A79A4-59EE-4052-AE49-0FB9D945178A}">
      <dgm:prSet/>
      <dgm:spPr/>
      <dgm:t>
        <a:bodyPr/>
        <a:lstStyle/>
        <a:p>
          <a:endParaRPr lang="en-US" sz="1500" b="0">
            <a:latin typeface="Myriad Pro" panose="020B0503030403020204"/>
          </a:endParaRPr>
        </a:p>
      </dgm:t>
    </dgm:pt>
    <dgm:pt modelId="{1C38E8E6-9D55-453B-8F4F-18CD4D91E371}" type="sibTrans" cxnId="{244A79A4-59EE-4052-AE49-0FB9D945178A}">
      <dgm:prSet/>
      <dgm:spPr/>
      <dgm:t>
        <a:bodyPr/>
        <a:lstStyle/>
        <a:p>
          <a:endParaRPr lang="en-US" sz="1800" b="1">
            <a:latin typeface="Myriad Pro" panose="020B0503030403020204"/>
          </a:endParaRPr>
        </a:p>
      </dgm:t>
    </dgm:pt>
    <dgm:pt modelId="{B4025F9E-3F33-438F-9ADB-AD861502FC08}">
      <dgm:prSet custT="1"/>
      <dgm:spPr/>
      <dgm:t>
        <a:bodyPr/>
        <a:lstStyle/>
        <a:p>
          <a:pPr rtl="0"/>
          <a:r>
            <a:rPr lang="en-US" sz="1500" b="0">
              <a:latin typeface="Myriad Pro" panose="020B0503030403020204"/>
            </a:rPr>
            <a:t>The restrainer</a:t>
          </a:r>
        </a:p>
      </dgm:t>
    </dgm:pt>
    <dgm:pt modelId="{AE57C3D9-37F1-4A3E-8E47-84F0AFB38D48}" type="parTrans" cxnId="{94CD0952-3934-4B6D-A5D6-F423D8E8F0D3}">
      <dgm:prSet/>
      <dgm:spPr/>
      <dgm:t>
        <a:bodyPr/>
        <a:lstStyle/>
        <a:p>
          <a:endParaRPr lang="en-US" sz="1500" b="0">
            <a:latin typeface="Myriad Pro" panose="020B0503030403020204"/>
          </a:endParaRPr>
        </a:p>
      </dgm:t>
    </dgm:pt>
    <dgm:pt modelId="{7B5C41C9-CB98-43FD-A185-F109FF090EA6}" type="sibTrans" cxnId="{94CD0952-3934-4B6D-A5D6-F423D8E8F0D3}">
      <dgm:prSet/>
      <dgm:spPr/>
      <dgm:t>
        <a:bodyPr/>
        <a:lstStyle/>
        <a:p>
          <a:endParaRPr lang="en-US" sz="1800" b="1">
            <a:latin typeface="Myriad Pro" panose="020B0503030403020204"/>
          </a:endParaRPr>
        </a:p>
      </dgm:t>
    </dgm:pt>
    <dgm:pt modelId="{8BD578D2-D27B-4EA5-960C-97C72C1B9123}">
      <dgm:prSet custT="1"/>
      <dgm:spPr>
        <a:solidFill>
          <a:schemeClr val="bg1">
            <a:lumMod val="75000"/>
          </a:schemeClr>
        </a:solidFill>
      </dgm:spPr>
      <dgm:t>
        <a:bodyPr/>
        <a:lstStyle/>
        <a:p>
          <a:pPr rtl="0"/>
          <a:r>
            <a:rPr lang="en-US" sz="1500" b="0" dirty="0">
              <a:latin typeface="Myriad Pro" panose="020B0503030403020204"/>
            </a:rPr>
            <a:t>The fixer</a:t>
          </a:r>
        </a:p>
      </dgm:t>
    </dgm:pt>
    <dgm:pt modelId="{F0E89849-8B0B-4CC5-BA17-D123E46E2790}" type="parTrans" cxnId="{F12B12CF-47CD-461E-9A56-07946718D2F7}">
      <dgm:prSet/>
      <dgm:spPr/>
      <dgm:t>
        <a:bodyPr/>
        <a:lstStyle/>
        <a:p>
          <a:endParaRPr lang="en-US" sz="1500" b="0">
            <a:latin typeface="Myriad Pro" panose="020B0503030403020204"/>
          </a:endParaRPr>
        </a:p>
      </dgm:t>
    </dgm:pt>
    <dgm:pt modelId="{8545031E-50E9-405F-855F-09DBDEBC2BE4}" type="sibTrans" cxnId="{F12B12CF-47CD-461E-9A56-07946718D2F7}">
      <dgm:prSet/>
      <dgm:spPr/>
      <dgm:t>
        <a:bodyPr/>
        <a:lstStyle/>
        <a:p>
          <a:endParaRPr lang="en-US" sz="1800" b="1">
            <a:latin typeface="Myriad Pro" panose="020B0503030403020204"/>
          </a:endParaRPr>
        </a:p>
      </dgm:t>
    </dgm:pt>
    <dgm:pt modelId="{8ED777B4-56C0-407B-AA81-6366F5B640CE}" type="pres">
      <dgm:prSet presAssocID="{D93D6DD9-F9A1-4876-812F-040618734D90}" presName="composite" presStyleCnt="0">
        <dgm:presLayoutVars>
          <dgm:chMax val="5"/>
          <dgm:dir/>
          <dgm:animLvl val="ctr"/>
          <dgm:resizeHandles val="exact"/>
        </dgm:presLayoutVars>
      </dgm:prSet>
      <dgm:spPr/>
    </dgm:pt>
    <dgm:pt modelId="{BEDBEF9D-4911-4264-A749-8F5B41E24FD6}" type="pres">
      <dgm:prSet presAssocID="{D93D6DD9-F9A1-4876-812F-040618734D90}" presName="cycle" presStyleCnt="0"/>
      <dgm:spPr/>
    </dgm:pt>
    <dgm:pt modelId="{795A26C3-DD00-4F6A-AA20-49DAE7FA4281}" type="pres">
      <dgm:prSet presAssocID="{D93D6DD9-F9A1-4876-812F-040618734D90}" presName="centerShape" presStyleCnt="0"/>
      <dgm:spPr/>
    </dgm:pt>
    <dgm:pt modelId="{F6EEF072-2AFF-4CF0-B552-6CD9989D3D21}" type="pres">
      <dgm:prSet presAssocID="{D93D6DD9-F9A1-4876-812F-040618734D90}" presName="connSite" presStyleLbl="node1" presStyleIdx="0" presStyleCnt="5"/>
      <dgm:spPr/>
    </dgm:pt>
    <dgm:pt modelId="{C8673BE7-B3FC-4BF4-98FA-2006C5CEF4B1}" type="pres">
      <dgm:prSet presAssocID="{D93D6DD9-F9A1-4876-812F-040618734D90}" presName="visible" presStyleLbl="nod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dgm:spPr>
    </dgm:pt>
    <dgm:pt modelId="{BF4C67D7-3964-4BAF-B788-89CA914F9F77}" type="pres">
      <dgm:prSet presAssocID="{3272713B-80BF-4E3B-8325-B66528DC19E1}" presName="Name25" presStyleLbl="parChTrans1D1" presStyleIdx="0" presStyleCnt="4"/>
      <dgm:spPr/>
    </dgm:pt>
    <dgm:pt modelId="{37092F29-5215-497B-87D1-9F38423E7A8E}" type="pres">
      <dgm:prSet presAssocID="{25C669F3-DBF4-48CD-9608-C1C40AAF2DD9}" presName="node" presStyleCnt="0"/>
      <dgm:spPr/>
    </dgm:pt>
    <dgm:pt modelId="{ACBCD5CC-6F7E-4370-AB62-BC12E10253A7}" type="pres">
      <dgm:prSet presAssocID="{25C669F3-DBF4-48CD-9608-C1C40AAF2DD9}" presName="parentNode" presStyleLbl="node1" presStyleIdx="1" presStyleCnt="5">
        <dgm:presLayoutVars>
          <dgm:chMax val="1"/>
          <dgm:bulletEnabled val="1"/>
        </dgm:presLayoutVars>
      </dgm:prSet>
      <dgm:spPr/>
    </dgm:pt>
    <dgm:pt modelId="{DA87E274-2D58-4F34-AC95-CB198013F8BB}" type="pres">
      <dgm:prSet presAssocID="{25C669F3-DBF4-48CD-9608-C1C40AAF2DD9}" presName="childNode" presStyleLbl="revTx" presStyleIdx="0" presStyleCnt="0">
        <dgm:presLayoutVars>
          <dgm:bulletEnabled val="1"/>
        </dgm:presLayoutVars>
      </dgm:prSet>
      <dgm:spPr/>
    </dgm:pt>
    <dgm:pt modelId="{0F0D5860-7369-4CCC-8105-2D972C1B66B7}" type="pres">
      <dgm:prSet presAssocID="{C3664C94-27DA-4AB1-931C-A19B096B2077}" presName="Name25" presStyleLbl="parChTrans1D1" presStyleIdx="1" presStyleCnt="4"/>
      <dgm:spPr/>
    </dgm:pt>
    <dgm:pt modelId="{328374A9-3B3D-4A36-B3C6-FF795DF84521}" type="pres">
      <dgm:prSet presAssocID="{764A0FFF-3646-453F-81AF-08E528B5F545}" presName="node" presStyleCnt="0"/>
      <dgm:spPr/>
    </dgm:pt>
    <dgm:pt modelId="{8EC90A8F-E104-417F-8CDE-40D3A0575B79}" type="pres">
      <dgm:prSet presAssocID="{764A0FFF-3646-453F-81AF-08E528B5F545}" presName="parentNode" presStyleLbl="node1" presStyleIdx="2" presStyleCnt="5">
        <dgm:presLayoutVars>
          <dgm:chMax val="1"/>
          <dgm:bulletEnabled val="1"/>
        </dgm:presLayoutVars>
      </dgm:prSet>
      <dgm:spPr/>
    </dgm:pt>
    <dgm:pt modelId="{F5021589-FAB4-44CB-BBCD-BD803CA14F33}" type="pres">
      <dgm:prSet presAssocID="{764A0FFF-3646-453F-81AF-08E528B5F545}" presName="childNode" presStyleLbl="revTx" presStyleIdx="0" presStyleCnt="0">
        <dgm:presLayoutVars>
          <dgm:bulletEnabled val="1"/>
        </dgm:presLayoutVars>
      </dgm:prSet>
      <dgm:spPr/>
    </dgm:pt>
    <dgm:pt modelId="{8F874BBF-5C79-40DE-856A-3A81197882DD}" type="pres">
      <dgm:prSet presAssocID="{AE57C3D9-37F1-4A3E-8E47-84F0AFB38D48}" presName="Name25" presStyleLbl="parChTrans1D1" presStyleIdx="2" presStyleCnt="4"/>
      <dgm:spPr/>
    </dgm:pt>
    <dgm:pt modelId="{F1A25F9B-AC06-44A1-8BBE-4E2FAD70B61C}" type="pres">
      <dgm:prSet presAssocID="{B4025F9E-3F33-438F-9ADB-AD861502FC08}" presName="node" presStyleCnt="0"/>
      <dgm:spPr/>
    </dgm:pt>
    <dgm:pt modelId="{C389E98E-A111-41A2-9AF6-FC429F3CBE84}" type="pres">
      <dgm:prSet presAssocID="{B4025F9E-3F33-438F-9ADB-AD861502FC08}" presName="parentNode" presStyleLbl="node1" presStyleIdx="3" presStyleCnt="5">
        <dgm:presLayoutVars>
          <dgm:chMax val="1"/>
          <dgm:bulletEnabled val="1"/>
        </dgm:presLayoutVars>
      </dgm:prSet>
      <dgm:spPr/>
    </dgm:pt>
    <dgm:pt modelId="{ABFE0357-3802-4DB4-ACC6-63C77C6ADBC7}" type="pres">
      <dgm:prSet presAssocID="{B4025F9E-3F33-438F-9ADB-AD861502FC08}" presName="childNode" presStyleLbl="revTx" presStyleIdx="0" presStyleCnt="0">
        <dgm:presLayoutVars>
          <dgm:bulletEnabled val="1"/>
        </dgm:presLayoutVars>
      </dgm:prSet>
      <dgm:spPr/>
    </dgm:pt>
    <dgm:pt modelId="{2830053F-72D9-49BB-9998-ACE46E2134A5}" type="pres">
      <dgm:prSet presAssocID="{F0E89849-8B0B-4CC5-BA17-D123E46E2790}" presName="Name25" presStyleLbl="parChTrans1D1" presStyleIdx="3" presStyleCnt="4"/>
      <dgm:spPr/>
    </dgm:pt>
    <dgm:pt modelId="{57A0EBD2-E634-4B77-8523-C8D693537313}" type="pres">
      <dgm:prSet presAssocID="{8BD578D2-D27B-4EA5-960C-97C72C1B9123}" presName="node" presStyleCnt="0"/>
      <dgm:spPr/>
    </dgm:pt>
    <dgm:pt modelId="{161ADB37-518C-4E8C-A982-959115A6B7F7}" type="pres">
      <dgm:prSet presAssocID="{8BD578D2-D27B-4EA5-960C-97C72C1B9123}" presName="parentNode" presStyleLbl="node1" presStyleIdx="4" presStyleCnt="5">
        <dgm:presLayoutVars>
          <dgm:chMax val="1"/>
          <dgm:bulletEnabled val="1"/>
        </dgm:presLayoutVars>
      </dgm:prSet>
      <dgm:spPr/>
    </dgm:pt>
    <dgm:pt modelId="{0C90F24D-A8CC-4C14-BA55-1361FFB7DE1A}" type="pres">
      <dgm:prSet presAssocID="{8BD578D2-D27B-4EA5-960C-97C72C1B9123}" presName="childNode" presStyleLbl="revTx" presStyleIdx="0" presStyleCnt="0">
        <dgm:presLayoutVars>
          <dgm:bulletEnabled val="1"/>
        </dgm:presLayoutVars>
      </dgm:prSet>
      <dgm:spPr/>
    </dgm:pt>
  </dgm:ptLst>
  <dgm:cxnLst>
    <dgm:cxn modelId="{3D8D6A30-7AFB-4553-80EC-762B189775D5}" type="presOf" srcId="{B4025F9E-3F33-438F-9ADB-AD861502FC08}" destId="{C389E98E-A111-41A2-9AF6-FC429F3CBE84}" srcOrd="0" destOrd="0" presId="urn:microsoft.com/office/officeart/2005/8/layout/radial2"/>
    <dgm:cxn modelId="{C7662B3C-4D71-4734-8128-7218DDB9C6F3}" type="presOf" srcId="{D93D6DD9-F9A1-4876-812F-040618734D90}" destId="{8ED777B4-56C0-407B-AA81-6366F5B640CE}" srcOrd="0" destOrd="0" presId="urn:microsoft.com/office/officeart/2005/8/layout/radial2"/>
    <dgm:cxn modelId="{CF076865-1FE9-48F7-8EC8-ACDF3E9BEBE5}" srcId="{D93D6DD9-F9A1-4876-812F-040618734D90}" destId="{25C669F3-DBF4-48CD-9608-C1C40AAF2DD9}" srcOrd="0" destOrd="0" parTransId="{3272713B-80BF-4E3B-8325-B66528DC19E1}" sibTransId="{E1506691-6F00-466A-ACAF-9E1BD9191A11}"/>
    <dgm:cxn modelId="{94CD0952-3934-4B6D-A5D6-F423D8E8F0D3}" srcId="{D93D6DD9-F9A1-4876-812F-040618734D90}" destId="{B4025F9E-3F33-438F-9ADB-AD861502FC08}" srcOrd="2" destOrd="0" parTransId="{AE57C3D9-37F1-4A3E-8E47-84F0AFB38D48}" sibTransId="{7B5C41C9-CB98-43FD-A185-F109FF090EA6}"/>
    <dgm:cxn modelId="{0909B59B-684D-428D-B47D-F219E92BFE48}" type="presOf" srcId="{C3664C94-27DA-4AB1-931C-A19B096B2077}" destId="{0F0D5860-7369-4CCC-8105-2D972C1B66B7}" srcOrd="0" destOrd="0" presId="urn:microsoft.com/office/officeart/2005/8/layout/radial2"/>
    <dgm:cxn modelId="{244A79A4-59EE-4052-AE49-0FB9D945178A}" srcId="{D93D6DD9-F9A1-4876-812F-040618734D90}" destId="{764A0FFF-3646-453F-81AF-08E528B5F545}" srcOrd="1" destOrd="0" parTransId="{C3664C94-27DA-4AB1-931C-A19B096B2077}" sibTransId="{1C38E8E6-9D55-453B-8F4F-18CD4D91E371}"/>
    <dgm:cxn modelId="{23E5EBA6-5A96-484D-9EBD-56461A8BA8E8}" type="presOf" srcId="{8BD578D2-D27B-4EA5-960C-97C72C1B9123}" destId="{161ADB37-518C-4E8C-A982-959115A6B7F7}" srcOrd="0" destOrd="0" presId="urn:microsoft.com/office/officeart/2005/8/layout/radial2"/>
    <dgm:cxn modelId="{7F027CAA-5D03-4C58-AD9B-C54041AEF645}" type="presOf" srcId="{AE57C3D9-37F1-4A3E-8E47-84F0AFB38D48}" destId="{8F874BBF-5C79-40DE-856A-3A81197882DD}" srcOrd="0" destOrd="0" presId="urn:microsoft.com/office/officeart/2005/8/layout/radial2"/>
    <dgm:cxn modelId="{F12B12CF-47CD-461E-9A56-07946718D2F7}" srcId="{D93D6DD9-F9A1-4876-812F-040618734D90}" destId="{8BD578D2-D27B-4EA5-960C-97C72C1B9123}" srcOrd="3" destOrd="0" parTransId="{F0E89849-8B0B-4CC5-BA17-D123E46E2790}" sibTransId="{8545031E-50E9-405F-855F-09DBDEBC2BE4}"/>
    <dgm:cxn modelId="{67871FD4-E6B7-4449-83A7-AE607637906E}" type="presOf" srcId="{25C669F3-DBF4-48CD-9608-C1C40AAF2DD9}" destId="{ACBCD5CC-6F7E-4370-AB62-BC12E10253A7}" srcOrd="0" destOrd="0" presId="urn:microsoft.com/office/officeart/2005/8/layout/radial2"/>
    <dgm:cxn modelId="{880B1FD5-419F-4C84-9294-3D123BF88B27}" type="presOf" srcId="{764A0FFF-3646-453F-81AF-08E528B5F545}" destId="{8EC90A8F-E104-417F-8CDE-40D3A0575B79}" srcOrd="0" destOrd="0" presId="urn:microsoft.com/office/officeart/2005/8/layout/radial2"/>
    <dgm:cxn modelId="{C355BDD7-9701-4178-8E3D-324A4B702EBC}" type="presOf" srcId="{3272713B-80BF-4E3B-8325-B66528DC19E1}" destId="{BF4C67D7-3964-4BAF-B788-89CA914F9F77}" srcOrd="0" destOrd="0" presId="urn:microsoft.com/office/officeart/2005/8/layout/radial2"/>
    <dgm:cxn modelId="{BB7040FC-9F09-4365-89B7-87FEA403FD0B}" type="presOf" srcId="{F0E89849-8B0B-4CC5-BA17-D123E46E2790}" destId="{2830053F-72D9-49BB-9998-ACE46E2134A5}" srcOrd="0" destOrd="0" presId="urn:microsoft.com/office/officeart/2005/8/layout/radial2"/>
    <dgm:cxn modelId="{2821FFA9-CD27-4A44-ADA1-2A465A8C1502}" type="presParOf" srcId="{8ED777B4-56C0-407B-AA81-6366F5B640CE}" destId="{BEDBEF9D-4911-4264-A749-8F5B41E24FD6}" srcOrd="0" destOrd="0" presId="urn:microsoft.com/office/officeart/2005/8/layout/radial2"/>
    <dgm:cxn modelId="{B49DB674-D49D-4445-BB9D-8E0A8EB88259}" type="presParOf" srcId="{BEDBEF9D-4911-4264-A749-8F5B41E24FD6}" destId="{795A26C3-DD00-4F6A-AA20-49DAE7FA4281}" srcOrd="0" destOrd="0" presId="urn:microsoft.com/office/officeart/2005/8/layout/radial2"/>
    <dgm:cxn modelId="{88B8547C-71B0-4632-98B5-72C52799F5AB}" type="presParOf" srcId="{795A26C3-DD00-4F6A-AA20-49DAE7FA4281}" destId="{F6EEF072-2AFF-4CF0-B552-6CD9989D3D21}" srcOrd="0" destOrd="0" presId="urn:microsoft.com/office/officeart/2005/8/layout/radial2"/>
    <dgm:cxn modelId="{36741116-CEF4-422C-B0CB-00B23FEBF0E8}" type="presParOf" srcId="{795A26C3-DD00-4F6A-AA20-49DAE7FA4281}" destId="{C8673BE7-B3FC-4BF4-98FA-2006C5CEF4B1}" srcOrd="1" destOrd="0" presId="urn:microsoft.com/office/officeart/2005/8/layout/radial2"/>
    <dgm:cxn modelId="{7BE81BC7-AB5C-4EDC-A5B3-27E32F7CB9AB}" type="presParOf" srcId="{BEDBEF9D-4911-4264-A749-8F5B41E24FD6}" destId="{BF4C67D7-3964-4BAF-B788-89CA914F9F77}" srcOrd="1" destOrd="0" presId="urn:microsoft.com/office/officeart/2005/8/layout/radial2"/>
    <dgm:cxn modelId="{7973EAE6-9C58-4DD5-9B4F-B5CC98738BE1}" type="presParOf" srcId="{BEDBEF9D-4911-4264-A749-8F5B41E24FD6}" destId="{37092F29-5215-497B-87D1-9F38423E7A8E}" srcOrd="2" destOrd="0" presId="urn:microsoft.com/office/officeart/2005/8/layout/radial2"/>
    <dgm:cxn modelId="{FEEB682F-A86A-409A-AA66-E1C1D5F0B1D4}" type="presParOf" srcId="{37092F29-5215-497B-87D1-9F38423E7A8E}" destId="{ACBCD5CC-6F7E-4370-AB62-BC12E10253A7}" srcOrd="0" destOrd="0" presId="urn:microsoft.com/office/officeart/2005/8/layout/radial2"/>
    <dgm:cxn modelId="{2F0E3775-E797-46C5-85A9-D39C8B2F0A53}" type="presParOf" srcId="{37092F29-5215-497B-87D1-9F38423E7A8E}" destId="{DA87E274-2D58-4F34-AC95-CB198013F8BB}" srcOrd="1" destOrd="0" presId="urn:microsoft.com/office/officeart/2005/8/layout/radial2"/>
    <dgm:cxn modelId="{9A22E079-51AA-41FB-9589-613BBA8A7418}" type="presParOf" srcId="{BEDBEF9D-4911-4264-A749-8F5B41E24FD6}" destId="{0F0D5860-7369-4CCC-8105-2D972C1B66B7}" srcOrd="3" destOrd="0" presId="urn:microsoft.com/office/officeart/2005/8/layout/radial2"/>
    <dgm:cxn modelId="{7DBFA2CD-FEDE-414A-B13E-EA2C57895B3D}" type="presParOf" srcId="{BEDBEF9D-4911-4264-A749-8F5B41E24FD6}" destId="{328374A9-3B3D-4A36-B3C6-FF795DF84521}" srcOrd="4" destOrd="0" presId="urn:microsoft.com/office/officeart/2005/8/layout/radial2"/>
    <dgm:cxn modelId="{8A79E1A0-8D0D-42B3-A96D-7B104A111D5B}" type="presParOf" srcId="{328374A9-3B3D-4A36-B3C6-FF795DF84521}" destId="{8EC90A8F-E104-417F-8CDE-40D3A0575B79}" srcOrd="0" destOrd="0" presId="urn:microsoft.com/office/officeart/2005/8/layout/radial2"/>
    <dgm:cxn modelId="{CD8815F8-277D-46A5-A63E-D17BED6DDE85}" type="presParOf" srcId="{328374A9-3B3D-4A36-B3C6-FF795DF84521}" destId="{F5021589-FAB4-44CB-BBCD-BD803CA14F33}" srcOrd="1" destOrd="0" presId="urn:microsoft.com/office/officeart/2005/8/layout/radial2"/>
    <dgm:cxn modelId="{76CE273B-EE3A-4F65-BCC9-BBA267CCA4EB}" type="presParOf" srcId="{BEDBEF9D-4911-4264-A749-8F5B41E24FD6}" destId="{8F874BBF-5C79-40DE-856A-3A81197882DD}" srcOrd="5" destOrd="0" presId="urn:microsoft.com/office/officeart/2005/8/layout/radial2"/>
    <dgm:cxn modelId="{8E1BCA38-43B9-4B12-B6E6-073B5DA70E97}" type="presParOf" srcId="{BEDBEF9D-4911-4264-A749-8F5B41E24FD6}" destId="{F1A25F9B-AC06-44A1-8BBE-4E2FAD70B61C}" srcOrd="6" destOrd="0" presId="urn:microsoft.com/office/officeart/2005/8/layout/radial2"/>
    <dgm:cxn modelId="{661AB2DC-6F2D-4FF7-A17F-FF2290613591}" type="presParOf" srcId="{F1A25F9B-AC06-44A1-8BBE-4E2FAD70B61C}" destId="{C389E98E-A111-41A2-9AF6-FC429F3CBE84}" srcOrd="0" destOrd="0" presId="urn:microsoft.com/office/officeart/2005/8/layout/radial2"/>
    <dgm:cxn modelId="{73CB36F6-8D9B-4BDD-9B63-9459D7CD708B}" type="presParOf" srcId="{F1A25F9B-AC06-44A1-8BBE-4E2FAD70B61C}" destId="{ABFE0357-3802-4DB4-ACC6-63C77C6ADBC7}" srcOrd="1" destOrd="0" presId="urn:microsoft.com/office/officeart/2005/8/layout/radial2"/>
    <dgm:cxn modelId="{7D1C33D6-4CBE-47FD-9267-3F6DE3471A25}" type="presParOf" srcId="{BEDBEF9D-4911-4264-A749-8F5B41E24FD6}" destId="{2830053F-72D9-49BB-9998-ACE46E2134A5}" srcOrd="7" destOrd="0" presId="urn:microsoft.com/office/officeart/2005/8/layout/radial2"/>
    <dgm:cxn modelId="{E352085D-5630-4475-9092-A9FC1AD97FEB}" type="presParOf" srcId="{BEDBEF9D-4911-4264-A749-8F5B41E24FD6}" destId="{57A0EBD2-E634-4B77-8523-C8D693537313}" srcOrd="8" destOrd="0" presId="urn:microsoft.com/office/officeart/2005/8/layout/radial2"/>
    <dgm:cxn modelId="{8146864C-DE5F-4227-941E-F49E1F7130F3}" type="presParOf" srcId="{57A0EBD2-E634-4B77-8523-C8D693537313}" destId="{161ADB37-518C-4E8C-A982-959115A6B7F7}" srcOrd="0" destOrd="0" presId="urn:microsoft.com/office/officeart/2005/8/layout/radial2"/>
    <dgm:cxn modelId="{1C2A9A49-B4C9-4FC3-A1EB-54A69CCB596D}" type="presParOf" srcId="{57A0EBD2-E634-4B77-8523-C8D693537313}" destId="{0C90F24D-A8CC-4C14-BA55-1361FFB7DE1A}"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93D6DD9-F9A1-4876-812F-040618734D90}" type="doc">
      <dgm:prSet loTypeId="urn:microsoft.com/office/officeart/2005/8/layout/radial2" loCatId="relationship" qsTypeId="urn:microsoft.com/office/officeart/2005/8/quickstyle/simple1" qsCatId="simple" csTypeId="urn:microsoft.com/office/officeart/2005/8/colors/colorful4" csCatId="colorful" phldr="1"/>
      <dgm:spPr/>
      <dgm:t>
        <a:bodyPr/>
        <a:lstStyle/>
        <a:p>
          <a:endParaRPr lang="en-US"/>
        </a:p>
      </dgm:t>
    </dgm:pt>
    <dgm:pt modelId="{25C669F3-DBF4-48CD-9608-C1C40AAF2DD9}">
      <dgm:prSet custT="1"/>
      <dgm:spPr>
        <a:solidFill>
          <a:schemeClr val="bg1">
            <a:lumMod val="75000"/>
          </a:schemeClr>
        </a:solidFill>
      </dgm:spPr>
      <dgm:t>
        <a:bodyPr/>
        <a:lstStyle/>
        <a:p>
          <a:pPr rtl="0"/>
          <a:r>
            <a:rPr lang="en-US" sz="1500" b="0" dirty="0">
              <a:latin typeface="Myriad Pro" panose="020B0503030403020204"/>
            </a:rPr>
            <a:t>The developing agent</a:t>
          </a:r>
        </a:p>
      </dgm:t>
    </dgm:pt>
    <dgm:pt modelId="{3272713B-80BF-4E3B-8325-B66528DC19E1}" type="parTrans" cxnId="{CF076865-1FE9-48F7-8EC8-ACDF3E9BEBE5}">
      <dgm:prSet/>
      <dgm:spPr/>
      <dgm:t>
        <a:bodyPr/>
        <a:lstStyle/>
        <a:p>
          <a:endParaRPr lang="en-US" sz="1500" b="0">
            <a:latin typeface="Myriad Pro" panose="020B0503030403020204"/>
          </a:endParaRPr>
        </a:p>
      </dgm:t>
    </dgm:pt>
    <dgm:pt modelId="{E1506691-6F00-466A-ACAF-9E1BD9191A11}" type="sibTrans" cxnId="{CF076865-1FE9-48F7-8EC8-ACDF3E9BEBE5}">
      <dgm:prSet/>
      <dgm:spPr/>
      <dgm:t>
        <a:bodyPr/>
        <a:lstStyle/>
        <a:p>
          <a:endParaRPr lang="en-US" sz="1800" b="1">
            <a:latin typeface="Myriad Pro" panose="020B0503030403020204"/>
          </a:endParaRPr>
        </a:p>
      </dgm:t>
    </dgm:pt>
    <dgm:pt modelId="{764A0FFF-3646-453F-81AF-08E528B5F545}">
      <dgm:prSet custT="1"/>
      <dgm:spPr>
        <a:solidFill>
          <a:schemeClr val="bg1">
            <a:lumMod val="75000"/>
          </a:schemeClr>
        </a:solidFill>
      </dgm:spPr>
      <dgm:t>
        <a:bodyPr/>
        <a:lstStyle/>
        <a:p>
          <a:pPr rtl="0"/>
          <a:r>
            <a:rPr lang="en-US" sz="1500" b="0">
              <a:latin typeface="Myriad Pro" panose="020B0503030403020204"/>
            </a:rPr>
            <a:t>The accelerator</a:t>
          </a:r>
        </a:p>
      </dgm:t>
    </dgm:pt>
    <dgm:pt modelId="{C3664C94-27DA-4AB1-931C-A19B096B2077}" type="parTrans" cxnId="{244A79A4-59EE-4052-AE49-0FB9D945178A}">
      <dgm:prSet/>
      <dgm:spPr/>
      <dgm:t>
        <a:bodyPr/>
        <a:lstStyle/>
        <a:p>
          <a:endParaRPr lang="en-US" sz="1500" b="0">
            <a:latin typeface="Myriad Pro" panose="020B0503030403020204"/>
          </a:endParaRPr>
        </a:p>
      </dgm:t>
    </dgm:pt>
    <dgm:pt modelId="{1C38E8E6-9D55-453B-8F4F-18CD4D91E371}" type="sibTrans" cxnId="{244A79A4-59EE-4052-AE49-0FB9D945178A}">
      <dgm:prSet/>
      <dgm:spPr/>
      <dgm:t>
        <a:bodyPr/>
        <a:lstStyle/>
        <a:p>
          <a:endParaRPr lang="en-US" sz="1800" b="1">
            <a:latin typeface="Myriad Pro" panose="020B0503030403020204"/>
          </a:endParaRPr>
        </a:p>
      </dgm:t>
    </dgm:pt>
    <dgm:pt modelId="{B4025F9E-3F33-438F-9ADB-AD861502FC08}">
      <dgm:prSet custT="1"/>
      <dgm:spPr/>
      <dgm:t>
        <a:bodyPr/>
        <a:lstStyle/>
        <a:p>
          <a:pPr rtl="0"/>
          <a:r>
            <a:rPr lang="en-US" sz="1500" b="0">
              <a:latin typeface="Myriad Pro" panose="020B0503030403020204"/>
            </a:rPr>
            <a:t>The restrainer</a:t>
          </a:r>
        </a:p>
      </dgm:t>
    </dgm:pt>
    <dgm:pt modelId="{AE57C3D9-37F1-4A3E-8E47-84F0AFB38D48}" type="parTrans" cxnId="{94CD0952-3934-4B6D-A5D6-F423D8E8F0D3}">
      <dgm:prSet/>
      <dgm:spPr/>
      <dgm:t>
        <a:bodyPr/>
        <a:lstStyle/>
        <a:p>
          <a:endParaRPr lang="en-US" sz="1500" b="0">
            <a:latin typeface="Myriad Pro" panose="020B0503030403020204"/>
          </a:endParaRPr>
        </a:p>
      </dgm:t>
    </dgm:pt>
    <dgm:pt modelId="{7B5C41C9-CB98-43FD-A185-F109FF090EA6}" type="sibTrans" cxnId="{94CD0952-3934-4B6D-A5D6-F423D8E8F0D3}">
      <dgm:prSet/>
      <dgm:spPr/>
      <dgm:t>
        <a:bodyPr/>
        <a:lstStyle/>
        <a:p>
          <a:endParaRPr lang="en-US" sz="1800" b="1">
            <a:latin typeface="Myriad Pro" panose="020B0503030403020204"/>
          </a:endParaRPr>
        </a:p>
      </dgm:t>
    </dgm:pt>
    <dgm:pt modelId="{8BD578D2-D27B-4EA5-960C-97C72C1B9123}">
      <dgm:prSet custT="1"/>
      <dgm:spPr>
        <a:solidFill>
          <a:schemeClr val="bg1">
            <a:lumMod val="75000"/>
          </a:schemeClr>
        </a:solidFill>
      </dgm:spPr>
      <dgm:t>
        <a:bodyPr/>
        <a:lstStyle/>
        <a:p>
          <a:pPr rtl="0"/>
          <a:r>
            <a:rPr lang="en-US" sz="1500" b="0" dirty="0">
              <a:latin typeface="Myriad Pro" panose="020B0503030403020204"/>
            </a:rPr>
            <a:t>The fixer</a:t>
          </a:r>
        </a:p>
      </dgm:t>
    </dgm:pt>
    <dgm:pt modelId="{F0E89849-8B0B-4CC5-BA17-D123E46E2790}" type="parTrans" cxnId="{F12B12CF-47CD-461E-9A56-07946718D2F7}">
      <dgm:prSet/>
      <dgm:spPr/>
      <dgm:t>
        <a:bodyPr/>
        <a:lstStyle/>
        <a:p>
          <a:endParaRPr lang="en-US" sz="1500" b="0">
            <a:latin typeface="Myriad Pro" panose="020B0503030403020204"/>
          </a:endParaRPr>
        </a:p>
      </dgm:t>
    </dgm:pt>
    <dgm:pt modelId="{8545031E-50E9-405F-855F-09DBDEBC2BE4}" type="sibTrans" cxnId="{F12B12CF-47CD-461E-9A56-07946718D2F7}">
      <dgm:prSet/>
      <dgm:spPr/>
      <dgm:t>
        <a:bodyPr/>
        <a:lstStyle/>
        <a:p>
          <a:endParaRPr lang="en-US" sz="1800" b="1">
            <a:latin typeface="Myriad Pro" panose="020B0503030403020204"/>
          </a:endParaRPr>
        </a:p>
      </dgm:t>
    </dgm:pt>
    <dgm:pt modelId="{8ED777B4-56C0-407B-AA81-6366F5B640CE}" type="pres">
      <dgm:prSet presAssocID="{D93D6DD9-F9A1-4876-812F-040618734D90}" presName="composite" presStyleCnt="0">
        <dgm:presLayoutVars>
          <dgm:chMax val="5"/>
          <dgm:dir/>
          <dgm:animLvl val="ctr"/>
          <dgm:resizeHandles val="exact"/>
        </dgm:presLayoutVars>
      </dgm:prSet>
      <dgm:spPr/>
    </dgm:pt>
    <dgm:pt modelId="{BEDBEF9D-4911-4264-A749-8F5B41E24FD6}" type="pres">
      <dgm:prSet presAssocID="{D93D6DD9-F9A1-4876-812F-040618734D90}" presName="cycle" presStyleCnt="0"/>
      <dgm:spPr/>
    </dgm:pt>
    <dgm:pt modelId="{795A26C3-DD00-4F6A-AA20-49DAE7FA4281}" type="pres">
      <dgm:prSet presAssocID="{D93D6DD9-F9A1-4876-812F-040618734D90}" presName="centerShape" presStyleCnt="0"/>
      <dgm:spPr/>
    </dgm:pt>
    <dgm:pt modelId="{F6EEF072-2AFF-4CF0-B552-6CD9989D3D21}" type="pres">
      <dgm:prSet presAssocID="{D93D6DD9-F9A1-4876-812F-040618734D90}" presName="connSite" presStyleLbl="node1" presStyleIdx="0" presStyleCnt="5"/>
      <dgm:spPr/>
    </dgm:pt>
    <dgm:pt modelId="{C8673BE7-B3FC-4BF4-98FA-2006C5CEF4B1}" type="pres">
      <dgm:prSet presAssocID="{D93D6DD9-F9A1-4876-812F-040618734D90}" presName="visible" presStyleLbl="nod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dgm:spPr>
    </dgm:pt>
    <dgm:pt modelId="{BF4C67D7-3964-4BAF-B788-89CA914F9F77}" type="pres">
      <dgm:prSet presAssocID="{3272713B-80BF-4E3B-8325-B66528DC19E1}" presName="Name25" presStyleLbl="parChTrans1D1" presStyleIdx="0" presStyleCnt="4"/>
      <dgm:spPr/>
    </dgm:pt>
    <dgm:pt modelId="{37092F29-5215-497B-87D1-9F38423E7A8E}" type="pres">
      <dgm:prSet presAssocID="{25C669F3-DBF4-48CD-9608-C1C40AAF2DD9}" presName="node" presStyleCnt="0"/>
      <dgm:spPr/>
    </dgm:pt>
    <dgm:pt modelId="{ACBCD5CC-6F7E-4370-AB62-BC12E10253A7}" type="pres">
      <dgm:prSet presAssocID="{25C669F3-DBF4-48CD-9608-C1C40AAF2DD9}" presName="parentNode" presStyleLbl="node1" presStyleIdx="1" presStyleCnt="5">
        <dgm:presLayoutVars>
          <dgm:chMax val="1"/>
          <dgm:bulletEnabled val="1"/>
        </dgm:presLayoutVars>
      </dgm:prSet>
      <dgm:spPr/>
    </dgm:pt>
    <dgm:pt modelId="{DA87E274-2D58-4F34-AC95-CB198013F8BB}" type="pres">
      <dgm:prSet presAssocID="{25C669F3-DBF4-48CD-9608-C1C40AAF2DD9}" presName="childNode" presStyleLbl="revTx" presStyleIdx="0" presStyleCnt="0">
        <dgm:presLayoutVars>
          <dgm:bulletEnabled val="1"/>
        </dgm:presLayoutVars>
      </dgm:prSet>
      <dgm:spPr/>
    </dgm:pt>
    <dgm:pt modelId="{0F0D5860-7369-4CCC-8105-2D972C1B66B7}" type="pres">
      <dgm:prSet presAssocID="{C3664C94-27DA-4AB1-931C-A19B096B2077}" presName="Name25" presStyleLbl="parChTrans1D1" presStyleIdx="1" presStyleCnt="4"/>
      <dgm:spPr/>
    </dgm:pt>
    <dgm:pt modelId="{328374A9-3B3D-4A36-B3C6-FF795DF84521}" type="pres">
      <dgm:prSet presAssocID="{764A0FFF-3646-453F-81AF-08E528B5F545}" presName="node" presStyleCnt="0"/>
      <dgm:spPr/>
    </dgm:pt>
    <dgm:pt modelId="{8EC90A8F-E104-417F-8CDE-40D3A0575B79}" type="pres">
      <dgm:prSet presAssocID="{764A0FFF-3646-453F-81AF-08E528B5F545}" presName="parentNode" presStyleLbl="node1" presStyleIdx="2" presStyleCnt="5">
        <dgm:presLayoutVars>
          <dgm:chMax val="1"/>
          <dgm:bulletEnabled val="1"/>
        </dgm:presLayoutVars>
      </dgm:prSet>
      <dgm:spPr/>
    </dgm:pt>
    <dgm:pt modelId="{F5021589-FAB4-44CB-BBCD-BD803CA14F33}" type="pres">
      <dgm:prSet presAssocID="{764A0FFF-3646-453F-81AF-08E528B5F545}" presName="childNode" presStyleLbl="revTx" presStyleIdx="0" presStyleCnt="0">
        <dgm:presLayoutVars>
          <dgm:bulletEnabled val="1"/>
        </dgm:presLayoutVars>
      </dgm:prSet>
      <dgm:spPr/>
    </dgm:pt>
    <dgm:pt modelId="{8F874BBF-5C79-40DE-856A-3A81197882DD}" type="pres">
      <dgm:prSet presAssocID="{AE57C3D9-37F1-4A3E-8E47-84F0AFB38D48}" presName="Name25" presStyleLbl="parChTrans1D1" presStyleIdx="2" presStyleCnt="4"/>
      <dgm:spPr/>
    </dgm:pt>
    <dgm:pt modelId="{F1A25F9B-AC06-44A1-8BBE-4E2FAD70B61C}" type="pres">
      <dgm:prSet presAssocID="{B4025F9E-3F33-438F-9ADB-AD861502FC08}" presName="node" presStyleCnt="0"/>
      <dgm:spPr/>
    </dgm:pt>
    <dgm:pt modelId="{C389E98E-A111-41A2-9AF6-FC429F3CBE84}" type="pres">
      <dgm:prSet presAssocID="{B4025F9E-3F33-438F-9ADB-AD861502FC08}" presName="parentNode" presStyleLbl="node1" presStyleIdx="3" presStyleCnt="5">
        <dgm:presLayoutVars>
          <dgm:chMax val="1"/>
          <dgm:bulletEnabled val="1"/>
        </dgm:presLayoutVars>
      </dgm:prSet>
      <dgm:spPr/>
    </dgm:pt>
    <dgm:pt modelId="{ABFE0357-3802-4DB4-ACC6-63C77C6ADBC7}" type="pres">
      <dgm:prSet presAssocID="{B4025F9E-3F33-438F-9ADB-AD861502FC08}" presName="childNode" presStyleLbl="revTx" presStyleIdx="0" presStyleCnt="0">
        <dgm:presLayoutVars>
          <dgm:bulletEnabled val="1"/>
        </dgm:presLayoutVars>
      </dgm:prSet>
      <dgm:spPr/>
    </dgm:pt>
    <dgm:pt modelId="{2830053F-72D9-49BB-9998-ACE46E2134A5}" type="pres">
      <dgm:prSet presAssocID="{F0E89849-8B0B-4CC5-BA17-D123E46E2790}" presName="Name25" presStyleLbl="parChTrans1D1" presStyleIdx="3" presStyleCnt="4"/>
      <dgm:spPr/>
    </dgm:pt>
    <dgm:pt modelId="{57A0EBD2-E634-4B77-8523-C8D693537313}" type="pres">
      <dgm:prSet presAssocID="{8BD578D2-D27B-4EA5-960C-97C72C1B9123}" presName="node" presStyleCnt="0"/>
      <dgm:spPr/>
    </dgm:pt>
    <dgm:pt modelId="{161ADB37-518C-4E8C-A982-959115A6B7F7}" type="pres">
      <dgm:prSet presAssocID="{8BD578D2-D27B-4EA5-960C-97C72C1B9123}" presName="parentNode" presStyleLbl="node1" presStyleIdx="4" presStyleCnt="5">
        <dgm:presLayoutVars>
          <dgm:chMax val="1"/>
          <dgm:bulletEnabled val="1"/>
        </dgm:presLayoutVars>
      </dgm:prSet>
      <dgm:spPr/>
    </dgm:pt>
    <dgm:pt modelId="{0C90F24D-A8CC-4C14-BA55-1361FFB7DE1A}" type="pres">
      <dgm:prSet presAssocID="{8BD578D2-D27B-4EA5-960C-97C72C1B9123}" presName="childNode" presStyleLbl="revTx" presStyleIdx="0" presStyleCnt="0">
        <dgm:presLayoutVars>
          <dgm:bulletEnabled val="1"/>
        </dgm:presLayoutVars>
      </dgm:prSet>
      <dgm:spPr/>
    </dgm:pt>
  </dgm:ptLst>
  <dgm:cxnLst>
    <dgm:cxn modelId="{3D8D6A30-7AFB-4553-80EC-762B189775D5}" type="presOf" srcId="{B4025F9E-3F33-438F-9ADB-AD861502FC08}" destId="{C389E98E-A111-41A2-9AF6-FC429F3CBE84}" srcOrd="0" destOrd="0" presId="urn:microsoft.com/office/officeart/2005/8/layout/radial2"/>
    <dgm:cxn modelId="{C7662B3C-4D71-4734-8128-7218DDB9C6F3}" type="presOf" srcId="{D93D6DD9-F9A1-4876-812F-040618734D90}" destId="{8ED777B4-56C0-407B-AA81-6366F5B640CE}" srcOrd="0" destOrd="0" presId="urn:microsoft.com/office/officeart/2005/8/layout/radial2"/>
    <dgm:cxn modelId="{CF076865-1FE9-48F7-8EC8-ACDF3E9BEBE5}" srcId="{D93D6DD9-F9A1-4876-812F-040618734D90}" destId="{25C669F3-DBF4-48CD-9608-C1C40AAF2DD9}" srcOrd="0" destOrd="0" parTransId="{3272713B-80BF-4E3B-8325-B66528DC19E1}" sibTransId="{E1506691-6F00-466A-ACAF-9E1BD9191A11}"/>
    <dgm:cxn modelId="{94CD0952-3934-4B6D-A5D6-F423D8E8F0D3}" srcId="{D93D6DD9-F9A1-4876-812F-040618734D90}" destId="{B4025F9E-3F33-438F-9ADB-AD861502FC08}" srcOrd="2" destOrd="0" parTransId="{AE57C3D9-37F1-4A3E-8E47-84F0AFB38D48}" sibTransId="{7B5C41C9-CB98-43FD-A185-F109FF090EA6}"/>
    <dgm:cxn modelId="{0909B59B-684D-428D-B47D-F219E92BFE48}" type="presOf" srcId="{C3664C94-27DA-4AB1-931C-A19B096B2077}" destId="{0F0D5860-7369-4CCC-8105-2D972C1B66B7}" srcOrd="0" destOrd="0" presId="urn:microsoft.com/office/officeart/2005/8/layout/radial2"/>
    <dgm:cxn modelId="{244A79A4-59EE-4052-AE49-0FB9D945178A}" srcId="{D93D6DD9-F9A1-4876-812F-040618734D90}" destId="{764A0FFF-3646-453F-81AF-08E528B5F545}" srcOrd="1" destOrd="0" parTransId="{C3664C94-27DA-4AB1-931C-A19B096B2077}" sibTransId="{1C38E8E6-9D55-453B-8F4F-18CD4D91E371}"/>
    <dgm:cxn modelId="{23E5EBA6-5A96-484D-9EBD-56461A8BA8E8}" type="presOf" srcId="{8BD578D2-D27B-4EA5-960C-97C72C1B9123}" destId="{161ADB37-518C-4E8C-A982-959115A6B7F7}" srcOrd="0" destOrd="0" presId="urn:microsoft.com/office/officeart/2005/8/layout/radial2"/>
    <dgm:cxn modelId="{7F027CAA-5D03-4C58-AD9B-C54041AEF645}" type="presOf" srcId="{AE57C3D9-37F1-4A3E-8E47-84F0AFB38D48}" destId="{8F874BBF-5C79-40DE-856A-3A81197882DD}" srcOrd="0" destOrd="0" presId="urn:microsoft.com/office/officeart/2005/8/layout/radial2"/>
    <dgm:cxn modelId="{F12B12CF-47CD-461E-9A56-07946718D2F7}" srcId="{D93D6DD9-F9A1-4876-812F-040618734D90}" destId="{8BD578D2-D27B-4EA5-960C-97C72C1B9123}" srcOrd="3" destOrd="0" parTransId="{F0E89849-8B0B-4CC5-BA17-D123E46E2790}" sibTransId="{8545031E-50E9-405F-855F-09DBDEBC2BE4}"/>
    <dgm:cxn modelId="{67871FD4-E6B7-4449-83A7-AE607637906E}" type="presOf" srcId="{25C669F3-DBF4-48CD-9608-C1C40AAF2DD9}" destId="{ACBCD5CC-6F7E-4370-AB62-BC12E10253A7}" srcOrd="0" destOrd="0" presId="urn:microsoft.com/office/officeart/2005/8/layout/radial2"/>
    <dgm:cxn modelId="{880B1FD5-419F-4C84-9294-3D123BF88B27}" type="presOf" srcId="{764A0FFF-3646-453F-81AF-08E528B5F545}" destId="{8EC90A8F-E104-417F-8CDE-40D3A0575B79}" srcOrd="0" destOrd="0" presId="urn:microsoft.com/office/officeart/2005/8/layout/radial2"/>
    <dgm:cxn modelId="{C355BDD7-9701-4178-8E3D-324A4B702EBC}" type="presOf" srcId="{3272713B-80BF-4E3B-8325-B66528DC19E1}" destId="{BF4C67D7-3964-4BAF-B788-89CA914F9F77}" srcOrd="0" destOrd="0" presId="urn:microsoft.com/office/officeart/2005/8/layout/radial2"/>
    <dgm:cxn modelId="{BB7040FC-9F09-4365-89B7-87FEA403FD0B}" type="presOf" srcId="{F0E89849-8B0B-4CC5-BA17-D123E46E2790}" destId="{2830053F-72D9-49BB-9998-ACE46E2134A5}" srcOrd="0" destOrd="0" presId="urn:microsoft.com/office/officeart/2005/8/layout/radial2"/>
    <dgm:cxn modelId="{2821FFA9-CD27-4A44-ADA1-2A465A8C1502}" type="presParOf" srcId="{8ED777B4-56C0-407B-AA81-6366F5B640CE}" destId="{BEDBEF9D-4911-4264-A749-8F5B41E24FD6}" srcOrd="0" destOrd="0" presId="urn:microsoft.com/office/officeart/2005/8/layout/radial2"/>
    <dgm:cxn modelId="{B49DB674-D49D-4445-BB9D-8E0A8EB88259}" type="presParOf" srcId="{BEDBEF9D-4911-4264-A749-8F5B41E24FD6}" destId="{795A26C3-DD00-4F6A-AA20-49DAE7FA4281}" srcOrd="0" destOrd="0" presId="urn:microsoft.com/office/officeart/2005/8/layout/radial2"/>
    <dgm:cxn modelId="{88B8547C-71B0-4632-98B5-72C52799F5AB}" type="presParOf" srcId="{795A26C3-DD00-4F6A-AA20-49DAE7FA4281}" destId="{F6EEF072-2AFF-4CF0-B552-6CD9989D3D21}" srcOrd="0" destOrd="0" presId="urn:microsoft.com/office/officeart/2005/8/layout/radial2"/>
    <dgm:cxn modelId="{36741116-CEF4-422C-B0CB-00B23FEBF0E8}" type="presParOf" srcId="{795A26C3-DD00-4F6A-AA20-49DAE7FA4281}" destId="{C8673BE7-B3FC-4BF4-98FA-2006C5CEF4B1}" srcOrd="1" destOrd="0" presId="urn:microsoft.com/office/officeart/2005/8/layout/radial2"/>
    <dgm:cxn modelId="{7BE81BC7-AB5C-4EDC-A5B3-27E32F7CB9AB}" type="presParOf" srcId="{BEDBEF9D-4911-4264-A749-8F5B41E24FD6}" destId="{BF4C67D7-3964-4BAF-B788-89CA914F9F77}" srcOrd="1" destOrd="0" presId="urn:microsoft.com/office/officeart/2005/8/layout/radial2"/>
    <dgm:cxn modelId="{7973EAE6-9C58-4DD5-9B4F-B5CC98738BE1}" type="presParOf" srcId="{BEDBEF9D-4911-4264-A749-8F5B41E24FD6}" destId="{37092F29-5215-497B-87D1-9F38423E7A8E}" srcOrd="2" destOrd="0" presId="urn:microsoft.com/office/officeart/2005/8/layout/radial2"/>
    <dgm:cxn modelId="{FEEB682F-A86A-409A-AA66-E1C1D5F0B1D4}" type="presParOf" srcId="{37092F29-5215-497B-87D1-9F38423E7A8E}" destId="{ACBCD5CC-6F7E-4370-AB62-BC12E10253A7}" srcOrd="0" destOrd="0" presId="urn:microsoft.com/office/officeart/2005/8/layout/radial2"/>
    <dgm:cxn modelId="{2F0E3775-E797-46C5-85A9-D39C8B2F0A53}" type="presParOf" srcId="{37092F29-5215-497B-87D1-9F38423E7A8E}" destId="{DA87E274-2D58-4F34-AC95-CB198013F8BB}" srcOrd="1" destOrd="0" presId="urn:microsoft.com/office/officeart/2005/8/layout/radial2"/>
    <dgm:cxn modelId="{9A22E079-51AA-41FB-9589-613BBA8A7418}" type="presParOf" srcId="{BEDBEF9D-4911-4264-A749-8F5B41E24FD6}" destId="{0F0D5860-7369-4CCC-8105-2D972C1B66B7}" srcOrd="3" destOrd="0" presId="urn:microsoft.com/office/officeart/2005/8/layout/radial2"/>
    <dgm:cxn modelId="{7DBFA2CD-FEDE-414A-B13E-EA2C57895B3D}" type="presParOf" srcId="{BEDBEF9D-4911-4264-A749-8F5B41E24FD6}" destId="{328374A9-3B3D-4A36-B3C6-FF795DF84521}" srcOrd="4" destOrd="0" presId="urn:microsoft.com/office/officeart/2005/8/layout/radial2"/>
    <dgm:cxn modelId="{8A79E1A0-8D0D-42B3-A96D-7B104A111D5B}" type="presParOf" srcId="{328374A9-3B3D-4A36-B3C6-FF795DF84521}" destId="{8EC90A8F-E104-417F-8CDE-40D3A0575B79}" srcOrd="0" destOrd="0" presId="urn:microsoft.com/office/officeart/2005/8/layout/radial2"/>
    <dgm:cxn modelId="{CD8815F8-277D-46A5-A63E-D17BED6DDE85}" type="presParOf" srcId="{328374A9-3B3D-4A36-B3C6-FF795DF84521}" destId="{F5021589-FAB4-44CB-BBCD-BD803CA14F33}" srcOrd="1" destOrd="0" presId="urn:microsoft.com/office/officeart/2005/8/layout/radial2"/>
    <dgm:cxn modelId="{76CE273B-EE3A-4F65-BCC9-BBA267CCA4EB}" type="presParOf" srcId="{BEDBEF9D-4911-4264-A749-8F5B41E24FD6}" destId="{8F874BBF-5C79-40DE-856A-3A81197882DD}" srcOrd="5" destOrd="0" presId="urn:microsoft.com/office/officeart/2005/8/layout/radial2"/>
    <dgm:cxn modelId="{8E1BCA38-43B9-4B12-B6E6-073B5DA70E97}" type="presParOf" srcId="{BEDBEF9D-4911-4264-A749-8F5B41E24FD6}" destId="{F1A25F9B-AC06-44A1-8BBE-4E2FAD70B61C}" srcOrd="6" destOrd="0" presId="urn:microsoft.com/office/officeart/2005/8/layout/radial2"/>
    <dgm:cxn modelId="{661AB2DC-6F2D-4FF7-A17F-FF2290613591}" type="presParOf" srcId="{F1A25F9B-AC06-44A1-8BBE-4E2FAD70B61C}" destId="{C389E98E-A111-41A2-9AF6-FC429F3CBE84}" srcOrd="0" destOrd="0" presId="urn:microsoft.com/office/officeart/2005/8/layout/radial2"/>
    <dgm:cxn modelId="{73CB36F6-8D9B-4BDD-9B63-9459D7CD708B}" type="presParOf" srcId="{F1A25F9B-AC06-44A1-8BBE-4E2FAD70B61C}" destId="{ABFE0357-3802-4DB4-ACC6-63C77C6ADBC7}" srcOrd="1" destOrd="0" presId="urn:microsoft.com/office/officeart/2005/8/layout/radial2"/>
    <dgm:cxn modelId="{7D1C33D6-4CBE-47FD-9267-3F6DE3471A25}" type="presParOf" srcId="{BEDBEF9D-4911-4264-A749-8F5B41E24FD6}" destId="{2830053F-72D9-49BB-9998-ACE46E2134A5}" srcOrd="7" destOrd="0" presId="urn:microsoft.com/office/officeart/2005/8/layout/radial2"/>
    <dgm:cxn modelId="{E352085D-5630-4475-9092-A9FC1AD97FEB}" type="presParOf" srcId="{BEDBEF9D-4911-4264-A749-8F5B41E24FD6}" destId="{57A0EBD2-E634-4B77-8523-C8D693537313}" srcOrd="8" destOrd="0" presId="urn:microsoft.com/office/officeart/2005/8/layout/radial2"/>
    <dgm:cxn modelId="{8146864C-DE5F-4227-941E-F49E1F7130F3}" type="presParOf" srcId="{57A0EBD2-E634-4B77-8523-C8D693537313}" destId="{161ADB37-518C-4E8C-A982-959115A6B7F7}" srcOrd="0" destOrd="0" presId="urn:microsoft.com/office/officeart/2005/8/layout/radial2"/>
    <dgm:cxn modelId="{1C2A9A49-B4C9-4FC3-A1EB-54A69CCB596D}" type="presParOf" srcId="{57A0EBD2-E634-4B77-8523-C8D693537313}" destId="{0C90F24D-A8CC-4C14-BA55-1361FFB7DE1A}" srcOrd="1" destOrd="0" presId="urn:microsoft.com/office/officeart/2005/8/layout/radial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93D6DD9-F9A1-4876-812F-040618734D90}" type="doc">
      <dgm:prSet loTypeId="urn:microsoft.com/office/officeart/2005/8/layout/radial2" loCatId="relationship" qsTypeId="urn:microsoft.com/office/officeart/2005/8/quickstyle/simple1" qsCatId="simple" csTypeId="urn:microsoft.com/office/officeart/2005/8/colors/colorful4" csCatId="colorful" phldr="1"/>
      <dgm:spPr/>
      <dgm:t>
        <a:bodyPr/>
        <a:lstStyle/>
        <a:p>
          <a:endParaRPr lang="en-US"/>
        </a:p>
      </dgm:t>
    </dgm:pt>
    <dgm:pt modelId="{25C669F3-DBF4-48CD-9608-C1C40AAF2DD9}">
      <dgm:prSet custT="1"/>
      <dgm:spPr>
        <a:solidFill>
          <a:schemeClr val="bg1">
            <a:lumMod val="75000"/>
          </a:schemeClr>
        </a:solidFill>
      </dgm:spPr>
      <dgm:t>
        <a:bodyPr/>
        <a:lstStyle/>
        <a:p>
          <a:pPr rtl="0"/>
          <a:r>
            <a:rPr lang="en-US" sz="1500" b="0" dirty="0">
              <a:latin typeface="Myriad Pro" panose="020B0503030403020204"/>
            </a:rPr>
            <a:t>The developing agent</a:t>
          </a:r>
        </a:p>
      </dgm:t>
    </dgm:pt>
    <dgm:pt modelId="{3272713B-80BF-4E3B-8325-B66528DC19E1}" type="parTrans" cxnId="{CF076865-1FE9-48F7-8EC8-ACDF3E9BEBE5}">
      <dgm:prSet/>
      <dgm:spPr/>
      <dgm:t>
        <a:bodyPr/>
        <a:lstStyle/>
        <a:p>
          <a:endParaRPr lang="en-US" sz="1500" b="0">
            <a:latin typeface="Myriad Pro" panose="020B0503030403020204"/>
          </a:endParaRPr>
        </a:p>
      </dgm:t>
    </dgm:pt>
    <dgm:pt modelId="{E1506691-6F00-466A-ACAF-9E1BD9191A11}" type="sibTrans" cxnId="{CF076865-1FE9-48F7-8EC8-ACDF3E9BEBE5}">
      <dgm:prSet/>
      <dgm:spPr/>
      <dgm:t>
        <a:bodyPr/>
        <a:lstStyle/>
        <a:p>
          <a:endParaRPr lang="en-US" sz="1800" b="1">
            <a:latin typeface="Myriad Pro" panose="020B0503030403020204"/>
          </a:endParaRPr>
        </a:p>
      </dgm:t>
    </dgm:pt>
    <dgm:pt modelId="{764A0FFF-3646-453F-81AF-08E528B5F545}">
      <dgm:prSet custT="1"/>
      <dgm:spPr>
        <a:solidFill>
          <a:schemeClr val="bg1">
            <a:lumMod val="75000"/>
          </a:schemeClr>
        </a:solidFill>
      </dgm:spPr>
      <dgm:t>
        <a:bodyPr/>
        <a:lstStyle/>
        <a:p>
          <a:pPr rtl="0"/>
          <a:r>
            <a:rPr lang="en-US" sz="1500" b="0">
              <a:latin typeface="Myriad Pro" panose="020B0503030403020204"/>
            </a:rPr>
            <a:t>The accelerator</a:t>
          </a:r>
        </a:p>
      </dgm:t>
    </dgm:pt>
    <dgm:pt modelId="{C3664C94-27DA-4AB1-931C-A19B096B2077}" type="parTrans" cxnId="{244A79A4-59EE-4052-AE49-0FB9D945178A}">
      <dgm:prSet/>
      <dgm:spPr/>
      <dgm:t>
        <a:bodyPr/>
        <a:lstStyle/>
        <a:p>
          <a:endParaRPr lang="en-US" sz="1500" b="0">
            <a:latin typeface="Myriad Pro" panose="020B0503030403020204"/>
          </a:endParaRPr>
        </a:p>
      </dgm:t>
    </dgm:pt>
    <dgm:pt modelId="{1C38E8E6-9D55-453B-8F4F-18CD4D91E371}" type="sibTrans" cxnId="{244A79A4-59EE-4052-AE49-0FB9D945178A}">
      <dgm:prSet/>
      <dgm:spPr/>
      <dgm:t>
        <a:bodyPr/>
        <a:lstStyle/>
        <a:p>
          <a:endParaRPr lang="en-US" sz="1800" b="1">
            <a:latin typeface="Myriad Pro" panose="020B0503030403020204"/>
          </a:endParaRPr>
        </a:p>
      </dgm:t>
    </dgm:pt>
    <dgm:pt modelId="{B4025F9E-3F33-438F-9ADB-AD861502FC08}">
      <dgm:prSet custT="1"/>
      <dgm:spPr/>
      <dgm:t>
        <a:bodyPr/>
        <a:lstStyle/>
        <a:p>
          <a:pPr rtl="0"/>
          <a:r>
            <a:rPr lang="en-US" sz="1500" b="0">
              <a:latin typeface="Myriad Pro" panose="020B0503030403020204"/>
            </a:rPr>
            <a:t>The restrainer</a:t>
          </a:r>
        </a:p>
      </dgm:t>
    </dgm:pt>
    <dgm:pt modelId="{AE57C3D9-37F1-4A3E-8E47-84F0AFB38D48}" type="parTrans" cxnId="{94CD0952-3934-4B6D-A5D6-F423D8E8F0D3}">
      <dgm:prSet/>
      <dgm:spPr/>
      <dgm:t>
        <a:bodyPr/>
        <a:lstStyle/>
        <a:p>
          <a:endParaRPr lang="en-US" sz="1500" b="0">
            <a:latin typeface="Myriad Pro" panose="020B0503030403020204"/>
          </a:endParaRPr>
        </a:p>
      </dgm:t>
    </dgm:pt>
    <dgm:pt modelId="{7B5C41C9-CB98-43FD-A185-F109FF090EA6}" type="sibTrans" cxnId="{94CD0952-3934-4B6D-A5D6-F423D8E8F0D3}">
      <dgm:prSet/>
      <dgm:spPr/>
      <dgm:t>
        <a:bodyPr/>
        <a:lstStyle/>
        <a:p>
          <a:endParaRPr lang="en-US" sz="1800" b="1">
            <a:latin typeface="Myriad Pro" panose="020B0503030403020204"/>
          </a:endParaRPr>
        </a:p>
      </dgm:t>
    </dgm:pt>
    <dgm:pt modelId="{8BD578D2-D27B-4EA5-960C-97C72C1B9123}">
      <dgm:prSet custT="1"/>
      <dgm:spPr>
        <a:solidFill>
          <a:schemeClr val="bg1">
            <a:lumMod val="75000"/>
          </a:schemeClr>
        </a:solidFill>
      </dgm:spPr>
      <dgm:t>
        <a:bodyPr/>
        <a:lstStyle/>
        <a:p>
          <a:pPr rtl="0"/>
          <a:r>
            <a:rPr lang="en-US" sz="1500" b="0" dirty="0">
              <a:latin typeface="Myriad Pro" panose="020B0503030403020204"/>
            </a:rPr>
            <a:t>The fixer</a:t>
          </a:r>
        </a:p>
      </dgm:t>
    </dgm:pt>
    <dgm:pt modelId="{F0E89849-8B0B-4CC5-BA17-D123E46E2790}" type="parTrans" cxnId="{F12B12CF-47CD-461E-9A56-07946718D2F7}">
      <dgm:prSet/>
      <dgm:spPr/>
      <dgm:t>
        <a:bodyPr/>
        <a:lstStyle/>
        <a:p>
          <a:endParaRPr lang="en-US" sz="1500" b="0">
            <a:latin typeface="Myriad Pro" panose="020B0503030403020204"/>
          </a:endParaRPr>
        </a:p>
      </dgm:t>
    </dgm:pt>
    <dgm:pt modelId="{8545031E-50E9-405F-855F-09DBDEBC2BE4}" type="sibTrans" cxnId="{F12B12CF-47CD-461E-9A56-07946718D2F7}">
      <dgm:prSet/>
      <dgm:spPr/>
      <dgm:t>
        <a:bodyPr/>
        <a:lstStyle/>
        <a:p>
          <a:endParaRPr lang="en-US" sz="1800" b="1">
            <a:latin typeface="Myriad Pro" panose="020B0503030403020204"/>
          </a:endParaRPr>
        </a:p>
      </dgm:t>
    </dgm:pt>
    <dgm:pt modelId="{8ED777B4-56C0-407B-AA81-6366F5B640CE}" type="pres">
      <dgm:prSet presAssocID="{D93D6DD9-F9A1-4876-812F-040618734D90}" presName="composite" presStyleCnt="0">
        <dgm:presLayoutVars>
          <dgm:chMax val="5"/>
          <dgm:dir/>
          <dgm:animLvl val="ctr"/>
          <dgm:resizeHandles val="exact"/>
        </dgm:presLayoutVars>
      </dgm:prSet>
      <dgm:spPr/>
    </dgm:pt>
    <dgm:pt modelId="{BEDBEF9D-4911-4264-A749-8F5B41E24FD6}" type="pres">
      <dgm:prSet presAssocID="{D93D6DD9-F9A1-4876-812F-040618734D90}" presName="cycle" presStyleCnt="0"/>
      <dgm:spPr/>
    </dgm:pt>
    <dgm:pt modelId="{795A26C3-DD00-4F6A-AA20-49DAE7FA4281}" type="pres">
      <dgm:prSet presAssocID="{D93D6DD9-F9A1-4876-812F-040618734D90}" presName="centerShape" presStyleCnt="0"/>
      <dgm:spPr/>
    </dgm:pt>
    <dgm:pt modelId="{F6EEF072-2AFF-4CF0-B552-6CD9989D3D21}" type="pres">
      <dgm:prSet presAssocID="{D93D6DD9-F9A1-4876-812F-040618734D90}" presName="connSite" presStyleLbl="node1" presStyleIdx="0" presStyleCnt="5"/>
      <dgm:spPr/>
    </dgm:pt>
    <dgm:pt modelId="{C8673BE7-B3FC-4BF4-98FA-2006C5CEF4B1}" type="pres">
      <dgm:prSet presAssocID="{D93D6DD9-F9A1-4876-812F-040618734D90}" presName="visible" presStyleLbl="nod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dgm:spPr>
    </dgm:pt>
    <dgm:pt modelId="{BF4C67D7-3964-4BAF-B788-89CA914F9F77}" type="pres">
      <dgm:prSet presAssocID="{3272713B-80BF-4E3B-8325-B66528DC19E1}" presName="Name25" presStyleLbl="parChTrans1D1" presStyleIdx="0" presStyleCnt="4"/>
      <dgm:spPr/>
    </dgm:pt>
    <dgm:pt modelId="{37092F29-5215-497B-87D1-9F38423E7A8E}" type="pres">
      <dgm:prSet presAssocID="{25C669F3-DBF4-48CD-9608-C1C40AAF2DD9}" presName="node" presStyleCnt="0"/>
      <dgm:spPr/>
    </dgm:pt>
    <dgm:pt modelId="{ACBCD5CC-6F7E-4370-AB62-BC12E10253A7}" type="pres">
      <dgm:prSet presAssocID="{25C669F3-DBF4-48CD-9608-C1C40AAF2DD9}" presName="parentNode" presStyleLbl="node1" presStyleIdx="1" presStyleCnt="5">
        <dgm:presLayoutVars>
          <dgm:chMax val="1"/>
          <dgm:bulletEnabled val="1"/>
        </dgm:presLayoutVars>
      </dgm:prSet>
      <dgm:spPr/>
    </dgm:pt>
    <dgm:pt modelId="{DA87E274-2D58-4F34-AC95-CB198013F8BB}" type="pres">
      <dgm:prSet presAssocID="{25C669F3-DBF4-48CD-9608-C1C40AAF2DD9}" presName="childNode" presStyleLbl="revTx" presStyleIdx="0" presStyleCnt="0">
        <dgm:presLayoutVars>
          <dgm:bulletEnabled val="1"/>
        </dgm:presLayoutVars>
      </dgm:prSet>
      <dgm:spPr/>
    </dgm:pt>
    <dgm:pt modelId="{0F0D5860-7369-4CCC-8105-2D972C1B66B7}" type="pres">
      <dgm:prSet presAssocID="{C3664C94-27DA-4AB1-931C-A19B096B2077}" presName="Name25" presStyleLbl="parChTrans1D1" presStyleIdx="1" presStyleCnt="4"/>
      <dgm:spPr/>
    </dgm:pt>
    <dgm:pt modelId="{328374A9-3B3D-4A36-B3C6-FF795DF84521}" type="pres">
      <dgm:prSet presAssocID="{764A0FFF-3646-453F-81AF-08E528B5F545}" presName="node" presStyleCnt="0"/>
      <dgm:spPr/>
    </dgm:pt>
    <dgm:pt modelId="{8EC90A8F-E104-417F-8CDE-40D3A0575B79}" type="pres">
      <dgm:prSet presAssocID="{764A0FFF-3646-453F-81AF-08E528B5F545}" presName="parentNode" presStyleLbl="node1" presStyleIdx="2" presStyleCnt="5">
        <dgm:presLayoutVars>
          <dgm:chMax val="1"/>
          <dgm:bulletEnabled val="1"/>
        </dgm:presLayoutVars>
      </dgm:prSet>
      <dgm:spPr/>
    </dgm:pt>
    <dgm:pt modelId="{F5021589-FAB4-44CB-BBCD-BD803CA14F33}" type="pres">
      <dgm:prSet presAssocID="{764A0FFF-3646-453F-81AF-08E528B5F545}" presName="childNode" presStyleLbl="revTx" presStyleIdx="0" presStyleCnt="0">
        <dgm:presLayoutVars>
          <dgm:bulletEnabled val="1"/>
        </dgm:presLayoutVars>
      </dgm:prSet>
      <dgm:spPr/>
    </dgm:pt>
    <dgm:pt modelId="{8F874BBF-5C79-40DE-856A-3A81197882DD}" type="pres">
      <dgm:prSet presAssocID="{AE57C3D9-37F1-4A3E-8E47-84F0AFB38D48}" presName="Name25" presStyleLbl="parChTrans1D1" presStyleIdx="2" presStyleCnt="4"/>
      <dgm:spPr/>
    </dgm:pt>
    <dgm:pt modelId="{F1A25F9B-AC06-44A1-8BBE-4E2FAD70B61C}" type="pres">
      <dgm:prSet presAssocID="{B4025F9E-3F33-438F-9ADB-AD861502FC08}" presName="node" presStyleCnt="0"/>
      <dgm:spPr/>
    </dgm:pt>
    <dgm:pt modelId="{C389E98E-A111-41A2-9AF6-FC429F3CBE84}" type="pres">
      <dgm:prSet presAssocID="{B4025F9E-3F33-438F-9ADB-AD861502FC08}" presName="parentNode" presStyleLbl="node1" presStyleIdx="3" presStyleCnt="5">
        <dgm:presLayoutVars>
          <dgm:chMax val="1"/>
          <dgm:bulletEnabled val="1"/>
        </dgm:presLayoutVars>
      </dgm:prSet>
      <dgm:spPr/>
    </dgm:pt>
    <dgm:pt modelId="{ABFE0357-3802-4DB4-ACC6-63C77C6ADBC7}" type="pres">
      <dgm:prSet presAssocID="{B4025F9E-3F33-438F-9ADB-AD861502FC08}" presName="childNode" presStyleLbl="revTx" presStyleIdx="0" presStyleCnt="0">
        <dgm:presLayoutVars>
          <dgm:bulletEnabled val="1"/>
        </dgm:presLayoutVars>
      </dgm:prSet>
      <dgm:spPr/>
    </dgm:pt>
    <dgm:pt modelId="{2830053F-72D9-49BB-9998-ACE46E2134A5}" type="pres">
      <dgm:prSet presAssocID="{F0E89849-8B0B-4CC5-BA17-D123E46E2790}" presName="Name25" presStyleLbl="parChTrans1D1" presStyleIdx="3" presStyleCnt="4"/>
      <dgm:spPr/>
    </dgm:pt>
    <dgm:pt modelId="{57A0EBD2-E634-4B77-8523-C8D693537313}" type="pres">
      <dgm:prSet presAssocID="{8BD578D2-D27B-4EA5-960C-97C72C1B9123}" presName="node" presStyleCnt="0"/>
      <dgm:spPr/>
    </dgm:pt>
    <dgm:pt modelId="{161ADB37-518C-4E8C-A982-959115A6B7F7}" type="pres">
      <dgm:prSet presAssocID="{8BD578D2-D27B-4EA5-960C-97C72C1B9123}" presName="parentNode" presStyleLbl="node1" presStyleIdx="4" presStyleCnt="5">
        <dgm:presLayoutVars>
          <dgm:chMax val="1"/>
          <dgm:bulletEnabled val="1"/>
        </dgm:presLayoutVars>
      </dgm:prSet>
      <dgm:spPr/>
    </dgm:pt>
    <dgm:pt modelId="{0C90F24D-A8CC-4C14-BA55-1361FFB7DE1A}" type="pres">
      <dgm:prSet presAssocID="{8BD578D2-D27B-4EA5-960C-97C72C1B9123}" presName="childNode" presStyleLbl="revTx" presStyleIdx="0" presStyleCnt="0">
        <dgm:presLayoutVars>
          <dgm:bulletEnabled val="1"/>
        </dgm:presLayoutVars>
      </dgm:prSet>
      <dgm:spPr/>
    </dgm:pt>
  </dgm:ptLst>
  <dgm:cxnLst>
    <dgm:cxn modelId="{3D8D6A30-7AFB-4553-80EC-762B189775D5}" type="presOf" srcId="{B4025F9E-3F33-438F-9ADB-AD861502FC08}" destId="{C389E98E-A111-41A2-9AF6-FC429F3CBE84}" srcOrd="0" destOrd="0" presId="urn:microsoft.com/office/officeart/2005/8/layout/radial2"/>
    <dgm:cxn modelId="{C7662B3C-4D71-4734-8128-7218DDB9C6F3}" type="presOf" srcId="{D93D6DD9-F9A1-4876-812F-040618734D90}" destId="{8ED777B4-56C0-407B-AA81-6366F5B640CE}" srcOrd="0" destOrd="0" presId="urn:microsoft.com/office/officeart/2005/8/layout/radial2"/>
    <dgm:cxn modelId="{CF076865-1FE9-48F7-8EC8-ACDF3E9BEBE5}" srcId="{D93D6DD9-F9A1-4876-812F-040618734D90}" destId="{25C669F3-DBF4-48CD-9608-C1C40AAF2DD9}" srcOrd="0" destOrd="0" parTransId="{3272713B-80BF-4E3B-8325-B66528DC19E1}" sibTransId="{E1506691-6F00-466A-ACAF-9E1BD9191A11}"/>
    <dgm:cxn modelId="{94CD0952-3934-4B6D-A5D6-F423D8E8F0D3}" srcId="{D93D6DD9-F9A1-4876-812F-040618734D90}" destId="{B4025F9E-3F33-438F-9ADB-AD861502FC08}" srcOrd="2" destOrd="0" parTransId="{AE57C3D9-37F1-4A3E-8E47-84F0AFB38D48}" sibTransId="{7B5C41C9-CB98-43FD-A185-F109FF090EA6}"/>
    <dgm:cxn modelId="{0909B59B-684D-428D-B47D-F219E92BFE48}" type="presOf" srcId="{C3664C94-27DA-4AB1-931C-A19B096B2077}" destId="{0F0D5860-7369-4CCC-8105-2D972C1B66B7}" srcOrd="0" destOrd="0" presId="urn:microsoft.com/office/officeart/2005/8/layout/radial2"/>
    <dgm:cxn modelId="{244A79A4-59EE-4052-AE49-0FB9D945178A}" srcId="{D93D6DD9-F9A1-4876-812F-040618734D90}" destId="{764A0FFF-3646-453F-81AF-08E528B5F545}" srcOrd="1" destOrd="0" parTransId="{C3664C94-27DA-4AB1-931C-A19B096B2077}" sibTransId="{1C38E8E6-9D55-453B-8F4F-18CD4D91E371}"/>
    <dgm:cxn modelId="{23E5EBA6-5A96-484D-9EBD-56461A8BA8E8}" type="presOf" srcId="{8BD578D2-D27B-4EA5-960C-97C72C1B9123}" destId="{161ADB37-518C-4E8C-A982-959115A6B7F7}" srcOrd="0" destOrd="0" presId="urn:microsoft.com/office/officeart/2005/8/layout/radial2"/>
    <dgm:cxn modelId="{7F027CAA-5D03-4C58-AD9B-C54041AEF645}" type="presOf" srcId="{AE57C3D9-37F1-4A3E-8E47-84F0AFB38D48}" destId="{8F874BBF-5C79-40DE-856A-3A81197882DD}" srcOrd="0" destOrd="0" presId="urn:microsoft.com/office/officeart/2005/8/layout/radial2"/>
    <dgm:cxn modelId="{F12B12CF-47CD-461E-9A56-07946718D2F7}" srcId="{D93D6DD9-F9A1-4876-812F-040618734D90}" destId="{8BD578D2-D27B-4EA5-960C-97C72C1B9123}" srcOrd="3" destOrd="0" parTransId="{F0E89849-8B0B-4CC5-BA17-D123E46E2790}" sibTransId="{8545031E-50E9-405F-855F-09DBDEBC2BE4}"/>
    <dgm:cxn modelId="{67871FD4-E6B7-4449-83A7-AE607637906E}" type="presOf" srcId="{25C669F3-DBF4-48CD-9608-C1C40AAF2DD9}" destId="{ACBCD5CC-6F7E-4370-AB62-BC12E10253A7}" srcOrd="0" destOrd="0" presId="urn:microsoft.com/office/officeart/2005/8/layout/radial2"/>
    <dgm:cxn modelId="{880B1FD5-419F-4C84-9294-3D123BF88B27}" type="presOf" srcId="{764A0FFF-3646-453F-81AF-08E528B5F545}" destId="{8EC90A8F-E104-417F-8CDE-40D3A0575B79}" srcOrd="0" destOrd="0" presId="urn:microsoft.com/office/officeart/2005/8/layout/radial2"/>
    <dgm:cxn modelId="{C355BDD7-9701-4178-8E3D-324A4B702EBC}" type="presOf" srcId="{3272713B-80BF-4E3B-8325-B66528DC19E1}" destId="{BF4C67D7-3964-4BAF-B788-89CA914F9F77}" srcOrd="0" destOrd="0" presId="urn:microsoft.com/office/officeart/2005/8/layout/radial2"/>
    <dgm:cxn modelId="{BB7040FC-9F09-4365-89B7-87FEA403FD0B}" type="presOf" srcId="{F0E89849-8B0B-4CC5-BA17-D123E46E2790}" destId="{2830053F-72D9-49BB-9998-ACE46E2134A5}" srcOrd="0" destOrd="0" presId="urn:microsoft.com/office/officeart/2005/8/layout/radial2"/>
    <dgm:cxn modelId="{2821FFA9-CD27-4A44-ADA1-2A465A8C1502}" type="presParOf" srcId="{8ED777B4-56C0-407B-AA81-6366F5B640CE}" destId="{BEDBEF9D-4911-4264-A749-8F5B41E24FD6}" srcOrd="0" destOrd="0" presId="urn:microsoft.com/office/officeart/2005/8/layout/radial2"/>
    <dgm:cxn modelId="{B49DB674-D49D-4445-BB9D-8E0A8EB88259}" type="presParOf" srcId="{BEDBEF9D-4911-4264-A749-8F5B41E24FD6}" destId="{795A26C3-DD00-4F6A-AA20-49DAE7FA4281}" srcOrd="0" destOrd="0" presId="urn:microsoft.com/office/officeart/2005/8/layout/radial2"/>
    <dgm:cxn modelId="{88B8547C-71B0-4632-98B5-72C52799F5AB}" type="presParOf" srcId="{795A26C3-DD00-4F6A-AA20-49DAE7FA4281}" destId="{F6EEF072-2AFF-4CF0-B552-6CD9989D3D21}" srcOrd="0" destOrd="0" presId="urn:microsoft.com/office/officeart/2005/8/layout/radial2"/>
    <dgm:cxn modelId="{36741116-CEF4-422C-B0CB-00B23FEBF0E8}" type="presParOf" srcId="{795A26C3-DD00-4F6A-AA20-49DAE7FA4281}" destId="{C8673BE7-B3FC-4BF4-98FA-2006C5CEF4B1}" srcOrd="1" destOrd="0" presId="urn:microsoft.com/office/officeart/2005/8/layout/radial2"/>
    <dgm:cxn modelId="{7BE81BC7-AB5C-4EDC-A5B3-27E32F7CB9AB}" type="presParOf" srcId="{BEDBEF9D-4911-4264-A749-8F5B41E24FD6}" destId="{BF4C67D7-3964-4BAF-B788-89CA914F9F77}" srcOrd="1" destOrd="0" presId="urn:microsoft.com/office/officeart/2005/8/layout/radial2"/>
    <dgm:cxn modelId="{7973EAE6-9C58-4DD5-9B4F-B5CC98738BE1}" type="presParOf" srcId="{BEDBEF9D-4911-4264-A749-8F5B41E24FD6}" destId="{37092F29-5215-497B-87D1-9F38423E7A8E}" srcOrd="2" destOrd="0" presId="urn:microsoft.com/office/officeart/2005/8/layout/radial2"/>
    <dgm:cxn modelId="{FEEB682F-A86A-409A-AA66-E1C1D5F0B1D4}" type="presParOf" srcId="{37092F29-5215-497B-87D1-9F38423E7A8E}" destId="{ACBCD5CC-6F7E-4370-AB62-BC12E10253A7}" srcOrd="0" destOrd="0" presId="urn:microsoft.com/office/officeart/2005/8/layout/radial2"/>
    <dgm:cxn modelId="{2F0E3775-E797-46C5-85A9-D39C8B2F0A53}" type="presParOf" srcId="{37092F29-5215-497B-87D1-9F38423E7A8E}" destId="{DA87E274-2D58-4F34-AC95-CB198013F8BB}" srcOrd="1" destOrd="0" presId="urn:microsoft.com/office/officeart/2005/8/layout/radial2"/>
    <dgm:cxn modelId="{9A22E079-51AA-41FB-9589-613BBA8A7418}" type="presParOf" srcId="{BEDBEF9D-4911-4264-A749-8F5B41E24FD6}" destId="{0F0D5860-7369-4CCC-8105-2D972C1B66B7}" srcOrd="3" destOrd="0" presId="urn:microsoft.com/office/officeart/2005/8/layout/radial2"/>
    <dgm:cxn modelId="{7DBFA2CD-FEDE-414A-B13E-EA2C57895B3D}" type="presParOf" srcId="{BEDBEF9D-4911-4264-A749-8F5B41E24FD6}" destId="{328374A9-3B3D-4A36-B3C6-FF795DF84521}" srcOrd="4" destOrd="0" presId="urn:microsoft.com/office/officeart/2005/8/layout/radial2"/>
    <dgm:cxn modelId="{8A79E1A0-8D0D-42B3-A96D-7B104A111D5B}" type="presParOf" srcId="{328374A9-3B3D-4A36-B3C6-FF795DF84521}" destId="{8EC90A8F-E104-417F-8CDE-40D3A0575B79}" srcOrd="0" destOrd="0" presId="urn:microsoft.com/office/officeart/2005/8/layout/radial2"/>
    <dgm:cxn modelId="{CD8815F8-277D-46A5-A63E-D17BED6DDE85}" type="presParOf" srcId="{328374A9-3B3D-4A36-B3C6-FF795DF84521}" destId="{F5021589-FAB4-44CB-BBCD-BD803CA14F33}" srcOrd="1" destOrd="0" presId="urn:microsoft.com/office/officeart/2005/8/layout/radial2"/>
    <dgm:cxn modelId="{76CE273B-EE3A-4F65-BCC9-BBA267CCA4EB}" type="presParOf" srcId="{BEDBEF9D-4911-4264-A749-8F5B41E24FD6}" destId="{8F874BBF-5C79-40DE-856A-3A81197882DD}" srcOrd="5" destOrd="0" presId="urn:microsoft.com/office/officeart/2005/8/layout/radial2"/>
    <dgm:cxn modelId="{8E1BCA38-43B9-4B12-B6E6-073B5DA70E97}" type="presParOf" srcId="{BEDBEF9D-4911-4264-A749-8F5B41E24FD6}" destId="{F1A25F9B-AC06-44A1-8BBE-4E2FAD70B61C}" srcOrd="6" destOrd="0" presId="urn:microsoft.com/office/officeart/2005/8/layout/radial2"/>
    <dgm:cxn modelId="{661AB2DC-6F2D-4FF7-A17F-FF2290613591}" type="presParOf" srcId="{F1A25F9B-AC06-44A1-8BBE-4E2FAD70B61C}" destId="{C389E98E-A111-41A2-9AF6-FC429F3CBE84}" srcOrd="0" destOrd="0" presId="urn:microsoft.com/office/officeart/2005/8/layout/radial2"/>
    <dgm:cxn modelId="{73CB36F6-8D9B-4BDD-9B63-9459D7CD708B}" type="presParOf" srcId="{F1A25F9B-AC06-44A1-8BBE-4E2FAD70B61C}" destId="{ABFE0357-3802-4DB4-ACC6-63C77C6ADBC7}" srcOrd="1" destOrd="0" presId="urn:microsoft.com/office/officeart/2005/8/layout/radial2"/>
    <dgm:cxn modelId="{7D1C33D6-4CBE-47FD-9267-3F6DE3471A25}" type="presParOf" srcId="{BEDBEF9D-4911-4264-A749-8F5B41E24FD6}" destId="{2830053F-72D9-49BB-9998-ACE46E2134A5}" srcOrd="7" destOrd="0" presId="urn:microsoft.com/office/officeart/2005/8/layout/radial2"/>
    <dgm:cxn modelId="{E352085D-5630-4475-9092-A9FC1AD97FEB}" type="presParOf" srcId="{BEDBEF9D-4911-4264-A749-8F5B41E24FD6}" destId="{57A0EBD2-E634-4B77-8523-C8D693537313}" srcOrd="8" destOrd="0" presId="urn:microsoft.com/office/officeart/2005/8/layout/radial2"/>
    <dgm:cxn modelId="{8146864C-DE5F-4227-941E-F49E1F7130F3}" type="presParOf" srcId="{57A0EBD2-E634-4B77-8523-C8D693537313}" destId="{161ADB37-518C-4E8C-A982-959115A6B7F7}" srcOrd="0" destOrd="0" presId="urn:microsoft.com/office/officeart/2005/8/layout/radial2"/>
    <dgm:cxn modelId="{1C2A9A49-B4C9-4FC3-A1EB-54A69CCB596D}" type="presParOf" srcId="{57A0EBD2-E634-4B77-8523-C8D693537313}" destId="{0C90F24D-A8CC-4C14-BA55-1361FFB7DE1A}"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93D6DD9-F9A1-4876-812F-040618734D90}" type="doc">
      <dgm:prSet loTypeId="urn:microsoft.com/office/officeart/2005/8/layout/radial2" loCatId="relationship" qsTypeId="urn:microsoft.com/office/officeart/2005/8/quickstyle/simple1" qsCatId="simple" csTypeId="urn:microsoft.com/office/officeart/2005/8/colors/colorful4" csCatId="colorful" phldr="1"/>
      <dgm:spPr/>
      <dgm:t>
        <a:bodyPr/>
        <a:lstStyle/>
        <a:p>
          <a:endParaRPr lang="en-US"/>
        </a:p>
      </dgm:t>
    </dgm:pt>
    <dgm:pt modelId="{25C669F3-DBF4-48CD-9608-C1C40AAF2DD9}">
      <dgm:prSet custT="1"/>
      <dgm:spPr>
        <a:solidFill>
          <a:schemeClr val="bg1">
            <a:lumMod val="75000"/>
          </a:schemeClr>
        </a:solidFill>
      </dgm:spPr>
      <dgm:t>
        <a:bodyPr/>
        <a:lstStyle/>
        <a:p>
          <a:pPr rtl="0"/>
          <a:r>
            <a:rPr lang="en-US" sz="1500" b="0" dirty="0">
              <a:latin typeface="Myriad Pro" panose="020B0503030403020204"/>
            </a:rPr>
            <a:t>The developing agent</a:t>
          </a:r>
        </a:p>
      </dgm:t>
    </dgm:pt>
    <dgm:pt modelId="{3272713B-80BF-4E3B-8325-B66528DC19E1}" type="parTrans" cxnId="{CF076865-1FE9-48F7-8EC8-ACDF3E9BEBE5}">
      <dgm:prSet/>
      <dgm:spPr/>
      <dgm:t>
        <a:bodyPr/>
        <a:lstStyle/>
        <a:p>
          <a:endParaRPr lang="en-US" sz="1500" b="0">
            <a:latin typeface="Myriad Pro" panose="020B0503030403020204"/>
          </a:endParaRPr>
        </a:p>
      </dgm:t>
    </dgm:pt>
    <dgm:pt modelId="{E1506691-6F00-466A-ACAF-9E1BD9191A11}" type="sibTrans" cxnId="{CF076865-1FE9-48F7-8EC8-ACDF3E9BEBE5}">
      <dgm:prSet/>
      <dgm:spPr/>
      <dgm:t>
        <a:bodyPr/>
        <a:lstStyle/>
        <a:p>
          <a:endParaRPr lang="en-US" sz="1500" b="0">
            <a:latin typeface="Myriad Pro" panose="020B0503030403020204"/>
          </a:endParaRPr>
        </a:p>
      </dgm:t>
    </dgm:pt>
    <dgm:pt modelId="{764A0FFF-3646-453F-81AF-08E528B5F545}">
      <dgm:prSet custT="1"/>
      <dgm:spPr>
        <a:solidFill>
          <a:schemeClr val="bg1">
            <a:lumMod val="75000"/>
          </a:schemeClr>
        </a:solidFill>
      </dgm:spPr>
      <dgm:t>
        <a:bodyPr/>
        <a:lstStyle/>
        <a:p>
          <a:pPr rtl="0"/>
          <a:r>
            <a:rPr lang="en-US" sz="1500" b="0">
              <a:latin typeface="Myriad Pro" panose="020B0503030403020204"/>
            </a:rPr>
            <a:t>The accelerator</a:t>
          </a:r>
        </a:p>
      </dgm:t>
    </dgm:pt>
    <dgm:pt modelId="{C3664C94-27DA-4AB1-931C-A19B096B2077}" type="parTrans" cxnId="{244A79A4-59EE-4052-AE49-0FB9D945178A}">
      <dgm:prSet/>
      <dgm:spPr/>
      <dgm:t>
        <a:bodyPr/>
        <a:lstStyle/>
        <a:p>
          <a:endParaRPr lang="en-US" sz="1500" b="0">
            <a:latin typeface="Myriad Pro" panose="020B0503030403020204"/>
          </a:endParaRPr>
        </a:p>
      </dgm:t>
    </dgm:pt>
    <dgm:pt modelId="{1C38E8E6-9D55-453B-8F4F-18CD4D91E371}" type="sibTrans" cxnId="{244A79A4-59EE-4052-AE49-0FB9D945178A}">
      <dgm:prSet/>
      <dgm:spPr/>
      <dgm:t>
        <a:bodyPr/>
        <a:lstStyle/>
        <a:p>
          <a:endParaRPr lang="en-US" sz="1500" b="0">
            <a:latin typeface="Myriad Pro" panose="020B0503030403020204"/>
          </a:endParaRPr>
        </a:p>
      </dgm:t>
    </dgm:pt>
    <dgm:pt modelId="{B4025F9E-3F33-438F-9ADB-AD861502FC08}">
      <dgm:prSet custT="1"/>
      <dgm:spPr>
        <a:solidFill>
          <a:schemeClr val="bg1">
            <a:lumMod val="75000"/>
          </a:schemeClr>
        </a:solidFill>
      </dgm:spPr>
      <dgm:t>
        <a:bodyPr/>
        <a:lstStyle/>
        <a:p>
          <a:pPr rtl="0"/>
          <a:r>
            <a:rPr lang="en-US" sz="1500" b="0">
              <a:latin typeface="Myriad Pro" panose="020B0503030403020204"/>
            </a:rPr>
            <a:t>The restrainer</a:t>
          </a:r>
        </a:p>
      </dgm:t>
    </dgm:pt>
    <dgm:pt modelId="{AE57C3D9-37F1-4A3E-8E47-84F0AFB38D48}" type="parTrans" cxnId="{94CD0952-3934-4B6D-A5D6-F423D8E8F0D3}">
      <dgm:prSet/>
      <dgm:spPr/>
      <dgm:t>
        <a:bodyPr/>
        <a:lstStyle/>
        <a:p>
          <a:endParaRPr lang="en-US" sz="1500" b="0">
            <a:latin typeface="Myriad Pro" panose="020B0503030403020204"/>
          </a:endParaRPr>
        </a:p>
      </dgm:t>
    </dgm:pt>
    <dgm:pt modelId="{7B5C41C9-CB98-43FD-A185-F109FF090EA6}" type="sibTrans" cxnId="{94CD0952-3934-4B6D-A5D6-F423D8E8F0D3}">
      <dgm:prSet/>
      <dgm:spPr/>
      <dgm:t>
        <a:bodyPr/>
        <a:lstStyle/>
        <a:p>
          <a:endParaRPr lang="en-US" sz="1500" b="0">
            <a:latin typeface="Myriad Pro" panose="020B0503030403020204"/>
          </a:endParaRPr>
        </a:p>
      </dgm:t>
    </dgm:pt>
    <dgm:pt modelId="{8BD578D2-D27B-4EA5-960C-97C72C1B9123}">
      <dgm:prSet custT="1"/>
      <dgm:spPr/>
      <dgm:t>
        <a:bodyPr/>
        <a:lstStyle/>
        <a:p>
          <a:pPr rtl="0"/>
          <a:r>
            <a:rPr lang="en-US" sz="1500" b="0" dirty="0">
              <a:latin typeface="Myriad Pro" panose="020B0503030403020204"/>
            </a:rPr>
            <a:t>The fixer</a:t>
          </a:r>
        </a:p>
      </dgm:t>
    </dgm:pt>
    <dgm:pt modelId="{F0E89849-8B0B-4CC5-BA17-D123E46E2790}" type="parTrans" cxnId="{F12B12CF-47CD-461E-9A56-07946718D2F7}">
      <dgm:prSet/>
      <dgm:spPr/>
      <dgm:t>
        <a:bodyPr/>
        <a:lstStyle/>
        <a:p>
          <a:endParaRPr lang="en-US" sz="1500" b="0">
            <a:latin typeface="Myriad Pro" panose="020B0503030403020204"/>
          </a:endParaRPr>
        </a:p>
      </dgm:t>
    </dgm:pt>
    <dgm:pt modelId="{8545031E-50E9-405F-855F-09DBDEBC2BE4}" type="sibTrans" cxnId="{F12B12CF-47CD-461E-9A56-07946718D2F7}">
      <dgm:prSet/>
      <dgm:spPr/>
      <dgm:t>
        <a:bodyPr/>
        <a:lstStyle/>
        <a:p>
          <a:endParaRPr lang="en-US" sz="1500" b="0">
            <a:latin typeface="Myriad Pro" panose="020B0503030403020204"/>
          </a:endParaRPr>
        </a:p>
      </dgm:t>
    </dgm:pt>
    <dgm:pt modelId="{8ED777B4-56C0-407B-AA81-6366F5B640CE}" type="pres">
      <dgm:prSet presAssocID="{D93D6DD9-F9A1-4876-812F-040618734D90}" presName="composite" presStyleCnt="0">
        <dgm:presLayoutVars>
          <dgm:chMax val="5"/>
          <dgm:dir/>
          <dgm:animLvl val="ctr"/>
          <dgm:resizeHandles val="exact"/>
        </dgm:presLayoutVars>
      </dgm:prSet>
      <dgm:spPr/>
    </dgm:pt>
    <dgm:pt modelId="{BEDBEF9D-4911-4264-A749-8F5B41E24FD6}" type="pres">
      <dgm:prSet presAssocID="{D93D6DD9-F9A1-4876-812F-040618734D90}" presName="cycle" presStyleCnt="0"/>
      <dgm:spPr/>
    </dgm:pt>
    <dgm:pt modelId="{795A26C3-DD00-4F6A-AA20-49DAE7FA4281}" type="pres">
      <dgm:prSet presAssocID="{D93D6DD9-F9A1-4876-812F-040618734D90}" presName="centerShape" presStyleCnt="0"/>
      <dgm:spPr/>
    </dgm:pt>
    <dgm:pt modelId="{F6EEF072-2AFF-4CF0-B552-6CD9989D3D21}" type="pres">
      <dgm:prSet presAssocID="{D93D6DD9-F9A1-4876-812F-040618734D90}" presName="connSite" presStyleLbl="node1" presStyleIdx="0" presStyleCnt="5"/>
      <dgm:spPr/>
    </dgm:pt>
    <dgm:pt modelId="{C8673BE7-B3FC-4BF4-98FA-2006C5CEF4B1}" type="pres">
      <dgm:prSet presAssocID="{D93D6DD9-F9A1-4876-812F-040618734D90}" presName="visible" presStyleLbl="nod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dgm:spPr>
    </dgm:pt>
    <dgm:pt modelId="{BF4C67D7-3964-4BAF-B788-89CA914F9F77}" type="pres">
      <dgm:prSet presAssocID="{3272713B-80BF-4E3B-8325-B66528DC19E1}" presName="Name25" presStyleLbl="parChTrans1D1" presStyleIdx="0" presStyleCnt="4"/>
      <dgm:spPr/>
    </dgm:pt>
    <dgm:pt modelId="{37092F29-5215-497B-87D1-9F38423E7A8E}" type="pres">
      <dgm:prSet presAssocID="{25C669F3-DBF4-48CD-9608-C1C40AAF2DD9}" presName="node" presStyleCnt="0"/>
      <dgm:spPr/>
    </dgm:pt>
    <dgm:pt modelId="{ACBCD5CC-6F7E-4370-AB62-BC12E10253A7}" type="pres">
      <dgm:prSet presAssocID="{25C669F3-DBF4-48CD-9608-C1C40AAF2DD9}" presName="parentNode" presStyleLbl="node1" presStyleIdx="1" presStyleCnt="5" custScaleX="104698">
        <dgm:presLayoutVars>
          <dgm:chMax val="1"/>
          <dgm:bulletEnabled val="1"/>
        </dgm:presLayoutVars>
      </dgm:prSet>
      <dgm:spPr/>
    </dgm:pt>
    <dgm:pt modelId="{DA87E274-2D58-4F34-AC95-CB198013F8BB}" type="pres">
      <dgm:prSet presAssocID="{25C669F3-DBF4-48CD-9608-C1C40AAF2DD9}" presName="childNode" presStyleLbl="revTx" presStyleIdx="0" presStyleCnt="0">
        <dgm:presLayoutVars>
          <dgm:bulletEnabled val="1"/>
        </dgm:presLayoutVars>
      </dgm:prSet>
      <dgm:spPr/>
    </dgm:pt>
    <dgm:pt modelId="{0F0D5860-7369-4CCC-8105-2D972C1B66B7}" type="pres">
      <dgm:prSet presAssocID="{C3664C94-27DA-4AB1-931C-A19B096B2077}" presName="Name25" presStyleLbl="parChTrans1D1" presStyleIdx="1" presStyleCnt="4"/>
      <dgm:spPr/>
    </dgm:pt>
    <dgm:pt modelId="{328374A9-3B3D-4A36-B3C6-FF795DF84521}" type="pres">
      <dgm:prSet presAssocID="{764A0FFF-3646-453F-81AF-08E528B5F545}" presName="node" presStyleCnt="0"/>
      <dgm:spPr/>
    </dgm:pt>
    <dgm:pt modelId="{8EC90A8F-E104-417F-8CDE-40D3A0575B79}" type="pres">
      <dgm:prSet presAssocID="{764A0FFF-3646-453F-81AF-08E528B5F545}" presName="parentNode" presStyleLbl="node1" presStyleIdx="2" presStyleCnt="5" custScaleX="111562">
        <dgm:presLayoutVars>
          <dgm:chMax val="1"/>
          <dgm:bulletEnabled val="1"/>
        </dgm:presLayoutVars>
      </dgm:prSet>
      <dgm:spPr/>
    </dgm:pt>
    <dgm:pt modelId="{F5021589-FAB4-44CB-BBCD-BD803CA14F33}" type="pres">
      <dgm:prSet presAssocID="{764A0FFF-3646-453F-81AF-08E528B5F545}" presName="childNode" presStyleLbl="revTx" presStyleIdx="0" presStyleCnt="0">
        <dgm:presLayoutVars>
          <dgm:bulletEnabled val="1"/>
        </dgm:presLayoutVars>
      </dgm:prSet>
      <dgm:spPr/>
    </dgm:pt>
    <dgm:pt modelId="{8F874BBF-5C79-40DE-856A-3A81197882DD}" type="pres">
      <dgm:prSet presAssocID="{AE57C3D9-37F1-4A3E-8E47-84F0AFB38D48}" presName="Name25" presStyleLbl="parChTrans1D1" presStyleIdx="2" presStyleCnt="4"/>
      <dgm:spPr/>
    </dgm:pt>
    <dgm:pt modelId="{F1A25F9B-AC06-44A1-8BBE-4E2FAD70B61C}" type="pres">
      <dgm:prSet presAssocID="{B4025F9E-3F33-438F-9ADB-AD861502FC08}" presName="node" presStyleCnt="0"/>
      <dgm:spPr/>
    </dgm:pt>
    <dgm:pt modelId="{C389E98E-A111-41A2-9AF6-FC429F3CBE84}" type="pres">
      <dgm:prSet presAssocID="{B4025F9E-3F33-438F-9ADB-AD861502FC08}" presName="parentNode" presStyleLbl="node1" presStyleIdx="3" presStyleCnt="5">
        <dgm:presLayoutVars>
          <dgm:chMax val="1"/>
          <dgm:bulletEnabled val="1"/>
        </dgm:presLayoutVars>
      </dgm:prSet>
      <dgm:spPr/>
    </dgm:pt>
    <dgm:pt modelId="{ABFE0357-3802-4DB4-ACC6-63C77C6ADBC7}" type="pres">
      <dgm:prSet presAssocID="{B4025F9E-3F33-438F-9ADB-AD861502FC08}" presName="childNode" presStyleLbl="revTx" presStyleIdx="0" presStyleCnt="0">
        <dgm:presLayoutVars>
          <dgm:bulletEnabled val="1"/>
        </dgm:presLayoutVars>
      </dgm:prSet>
      <dgm:spPr/>
    </dgm:pt>
    <dgm:pt modelId="{2830053F-72D9-49BB-9998-ACE46E2134A5}" type="pres">
      <dgm:prSet presAssocID="{F0E89849-8B0B-4CC5-BA17-D123E46E2790}" presName="Name25" presStyleLbl="parChTrans1D1" presStyleIdx="3" presStyleCnt="4"/>
      <dgm:spPr/>
    </dgm:pt>
    <dgm:pt modelId="{57A0EBD2-E634-4B77-8523-C8D693537313}" type="pres">
      <dgm:prSet presAssocID="{8BD578D2-D27B-4EA5-960C-97C72C1B9123}" presName="node" presStyleCnt="0"/>
      <dgm:spPr/>
    </dgm:pt>
    <dgm:pt modelId="{161ADB37-518C-4E8C-A982-959115A6B7F7}" type="pres">
      <dgm:prSet presAssocID="{8BD578D2-D27B-4EA5-960C-97C72C1B9123}" presName="parentNode" presStyleLbl="node1" presStyleIdx="4" presStyleCnt="5">
        <dgm:presLayoutVars>
          <dgm:chMax val="1"/>
          <dgm:bulletEnabled val="1"/>
        </dgm:presLayoutVars>
      </dgm:prSet>
      <dgm:spPr/>
    </dgm:pt>
    <dgm:pt modelId="{0C90F24D-A8CC-4C14-BA55-1361FFB7DE1A}" type="pres">
      <dgm:prSet presAssocID="{8BD578D2-D27B-4EA5-960C-97C72C1B9123}" presName="childNode" presStyleLbl="revTx" presStyleIdx="0" presStyleCnt="0">
        <dgm:presLayoutVars>
          <dgm:bulletEnabled val="1"/>
        </dgm:presLayoutVars>
      </dgm:prSet>
      <dgm:spPr/>
    </dgm:pt>
  </dgm:ptLst>
  <dgm:cxnLst>
    <dgm:cxn modelId="{3D8D6A30-7AFB-4553-80EC-762B189775D5}" type="presOf" srcId="{B4025F9E-3F33-438F-9ADB-AD861502FC08}" destId="{C389E98E-A111-41A2-9AF6-FC429F3CBE84}" srcOrd="0" destOrd="0" presId="urn:microsoft.com/office/officeart/2005/8/layout/radial2"/>
    <dgm:cxn modelId="{C7662B3C-4D71-4734-8128-7218DDB9C6F3}" type="presOf" srcId="{D93D6DD9-F9A1-4876-812F-040618734D90}" destId="{8ED777B4-56C0-407B-AA81-6366F5B640CE}" srcOrd="0" destOrd="0" presId="urn:microsoft.com/office/officeart/2005/8/layout/radial2"/>
    <dgm:cxn modelId="{CF076865-1FE9-48F7-8EC8-ACDF3E9BEBE5}" srcId="{D93D6DD9-F9A1-4876-812F-040618734D90}" destId="{25C669F3-DBF4-48CD-9608-C1C40AAF2DD9}" srcOrd="0" destOrd="0" parTransId="{3272713B-80BF-4E3B-8325-B66528DC19E1}" sibTransId="{E1506691-6F00-466A-ACAF-9E1BD9191A11}"/>
    <dgm:cxn modelId="{94CD0952-3934-4B6D-A5D6-F423D8E8F0D3}" srcId="{D93D6DD9-F9A1-4876-812F-040618734D90}" destId="{B4025F9E-3F33-438F-9ADB-AD861502FC08}" srcOrd="2" destOrd="0" parTransId="{AE57C3D9-37F1-4A3E-8E47-84F0AFB38D48}" sibTransId="{7B5C41C9-CB98-43FD-A185-F109FF090EA6}"/>
    <dgm:cxn modelId="{0909B59B-684D-428D-B47D-F219E92BFE48}" type="presOf" srcId="{C3664C94-27DA-4AB1-931C-A19B096B2077}" destId="{0F0D5860-7369-4CCC-8105-2D972C1B66B7}" srcOrd="0" destOrd="0" presId="urn:microsoft.com/office/officeart/2005/8/layout/radial2"/>
    <dgm:cxn modelId="{244A79A4-59EE-4052-AE49-0FB9D945178A}" srcId="{D93D6DD9-F9A1-4876-812F-040618734D90}" destId="{764A0FFF-3646-453F-81AF-08E528B5F545}" srcOrd="1" destOrd="0" parTransId="{C3664C94-27DA-4AB1-931C-A19B096B2077}" sibTransId="{1C38E8E6-9D55-453B-8F4F-18CD4D91E371}"/>
    <dgm:cxn modelId="{23E5EBA6-5A96-484D-9EBD-56461A8BA8E8}" type="presOf" srcId="{8BD578D2-D27B-4EA5-960C-97C72C1B9123}" destId="{161ADB37-518C-4E8C-A982-959115A6B7F7}" srcOrd="0" destOrd="0" presId="urn:microsoft.com/office/officeart/2005/8/layout/radial2"/>
    <dgm:cxn modelId="{7F027CAA-5D03-4C58-AD9B-C54041AEF645}" type="presOf" srcId="{AE57C3D9-37F1-4A3E-8E47-84F0AFB38D48}" destId="{8F874BBF-5C79-40DE-856A-3A81197882DD}" srcOrd="0" destOrd="0" presId="urn:microsoft.com/office/officeart/2005/8/layout/radial2"/>
    <dgm:cxn modelId="{F12B12CF-47CD-461E-9A56-07946718D2F7}" srcId="{D93D6DD9-F9A1-4876-812F-040618734D90}" destId="{8BD578D2-D27B-4EA5-960C-97C72C1B9123}" srcOrd="3" destOrd="0" parTransId="{F0E89849-8B0B-4CC5-BA17-D123E46E2790}" sibTransId="{8545031E-50E9-405F-855F-09DBDEBC2BE4}"/>
    <dgm:cxn modelId="{67871FD4-E6B7-4449-83A7-AE607637906E}" type="presOf" srcId="{25C669F3-DBF4-48CD-9608-C1C40AAF2DD9}" destId="{ACBCD5CC-6F7E-4370-AB62-BC12E10253A7}" srcOrd="0" destOrd="0" presId="urn:microsoft.com/office/officeart/2005/8/layout/radial2"/>
    <dgm:cxn modelId="{880B1FD5-419F-4C84-9294-3D123BF88B27}" type="presOf" srcId="{764A0FFF-3646-453F-81AF-08E528B5F545}" destId="{8EC90A8F-E104-417F-8CDE-40D3A0575B79}" srcOrd="0" destOrd="0" presId="urn:microsoft.com/office/officeart/2005/8/layout/radial2"/>
    <dgm:cxn modelId="{C355BDD7-9701-4178-8E3D-324A4B702EBC}" type="presOf" srcId="{3272713B-80BF-4E3B-8325-B66528DC19E1}" destId="{BF4C67D7-3964-4BAF-B788-89CA914F9F77}" srcOrd="0" destOrd="0" presId="urn:microsoft.com/office/officeart/2005/8/layout/radial2"/>
    <dgm:cxn modelId="{BB7040FC-9F09-4365-89B7-87FEA403FD0B}" type="presOf" srcId="{F0E89849-8B0B-4CC5-BA17-D123E46E2790}" destId="{2830053F-72D9-49BB-9998-ACE46E2134A5}" srcOrd="0" destOrd="0" presId="urn:microsoft.com/office/officeart/2005/8/layout/radial2"/>
    <dgm:cxn modelId="{2821FFA9-CD27-4A44-ADA1-2A465A8C1502}" type="presParOf" srcId="{8ED777B4-56C0-407B-AA81-6366F5B640CE}" destId="{BEDBEF9D-4911-4264-A749-8F5B41E24FD6}" srcOrd="0" destOrd="0" presId="urn:microsoft.com/office/officeart/2005/8/layout/radial2"/>
    <dgm:cxn modelId="{B49DB674-D49D-4445-BB9D-8E0A8EB88259}" type="presParOf" srcId="{BEDBEF9D-4911-4264-A749-8F5B41E24FD6}" destId="{795A26C3-DD00-4F6A-AA20-49DAE7FA4281}" srcOrd="0" destOrd="0" presId="urn:microsoft.com/office/officeart/2005/8/layout/radial2"/>
    <dgm:cxn modelId="{88B8547C-71B0-4632-98B5-72C52799F5AB}" type="presParOf" srcId="{795A26C3-DD00-4F6A-AA20-49DAE7FA4281}" destId="{F6EEF072-2AFF-4CF0-B552-6CD9989D3D21}" srcOrd="0" destOrd="0" presId="urn:microsoft.com/office/officeart/2005/8/layout/radial2"/>
    <dgm:cxn modelId="{36741116-CEF4-422C-B0CB-00B23FEBF0E8}" type="presParOf" srcId="{795A26C3-DD00-4F6A-AA20-49DAE7FA4281}" destId="{C8673BE7-B3FC-4BF4-98FA-2006C5CEF4B1}" srcOrd="1" destOrd="0" presId="urn:microsoft.com/office/officeart/2005/8/layout/radial2"/>
    <dgm:cxn modelId="{7BE81BC7-AB5C-4EDC-A5B3-27E32F7CB9AB}" type="presParOf" srcId="{BEDBEF9D-4911-4264-A749-8F5B41E24FD6}" destId="{BF4C67D7-3964-4BAF-B788-89CA914F9F77}" srcOrd="1" destOrd="0" presId="urn:microsoft.com/office/officeart/2005/8/layout/radial2"/>
    <dgm:cxn modelId="{7973EAE6-9C58-4DD5-9B4F-B5CC98738BE1}" type="presParOf" srcId="{BEDBEF9D-4911-4264-A749-8F5B41E24FD6}" destId="{37092F29-5215-497B-87D1-9F38423E7A8E}" srcOrd="2" destOrd="0" presId="urn:microsoft.com/office/officeart/2005/8/layout/radial2"/>
    <dgm:cxn modelId="{FEEB682F-A86A-409A-AA66-E1C1D5F0B1D4}" type="presParOf" srcId="{37092F29-5215-497B-87D1-9F38423E7A8E}" destId="{ACBCD5CC-6F7E-4370-AB62-BC12E10253A7}" srcOrd="0" destOrd="0" presId="urn:microsoft.com/office/officeart/2005/8/layout/radial2"/>
    <dgm:cxn modelId="{2F0E3775-E797-46C5-85A9-D39C8B2F0A53}" type="presParOf" srcId="{37092F29-5215-497B-87D1-9F38423E7A8E}" destId="{DA87E274-2D58-4F34-AC95-CB198013F8BB}" srcOrd="1" destOrd="0" presId="urn:microsoft.com/office/officeart/2005/8/layout/radial2"/>
    <dgm:cxn modelId="{9A22E079-51AA-41FB-9589-613BBA8A7418}" type="presParOf" srcId="{BEDBEF9D-4911-4264-A749-8F5B41E24FD6}" destId="{0F0D5860-7369-4CCC-8105-2D972C1B66B7}" srcOrd="3" destOrd="0" presId="urn:microsoft.com/office/officeart/2005/8/layout/radial2"/>
    <dgm:cxn modelId="{7DBFA2CD-FEDE-414A-B13E-EA2C57895B3D}" type="presParOf" srcId="{BEDBEF9D-4911-4264-A749-8F5B41E24FD6}" destId="{328374A9-3B3D-4A36-B3C6-FF795DF84521}" srcOrd="4" destOrd="0" presId="urn:microsoft.com/office/officeart/2005/8/layout/radial2"/>
    <dgm:cxn modelId="{8A79E1A0-8D0D-42B3-A96D-7B104A111D5B}" type="presParOf" srcId="{328374A9-3B3D-4A36-B3C6-FF795DF84521}" destId="{8EC90A8F-E104-417F-8CDE-40D3A0575B79}" srcOrd="0" destOrd="0" presId="urn:microsoft.com/office/officeart/2005/8/layout/radial2"/>
    <dgm:cxn modelId="{CD8815F8-277D-46A5-A63E-D17BED6DDE85}" type="presParOf" srcId="{328374A9-3B3D-4A36-B3C6-FF795DF84521}" destId="{F5021589-FAB4-44CB-BBCD-BD803CA14F33}" srcOrd="1" destOrd="0" presId="urn:microsoft.com/office/officeart/2005/8/layout/radial2"/>
    <dgm:cxn modelId="{76CE273B-EE3A-4F65-BCC9-BBA267CCA4EB}" type="presParOf" srcId="{BEDBEF9D-4911-4264-A749-8F5B41E24FD6}" destId="{8F874BBF-5C79-40DE-856A-3A81197882DD}" srcOrd="5" destOrd="0" presId="urn:microsoft.com/office/officeart/2005/8/layout/radial2"/>
    <dgm:cxn modelId="{8E1BCA38-43B9-4B12-B6E6-073B5DA70E97}" type="presParOf" srcId="{BEDBEF9D-4911-4264-A749-8F5B41E24FD6}" destId="{F1A25F9B-AC06-44A1-8BBE-4E2FAD70B61C}" srcOrd="6" destOrd="0" presId="urn:microsoft.com/office/officeart/2005/8/layout/radial2"/>
    <dgm:cxn modelId="{661AB2DC-6F2D-4FF7-A17F-FF2290613591}" type="presParOf" srcId="{F1A25F9B-AC06-44A1-8BBE-4E2FAD70B61C}" destId="{C389E98E-A111-41A2-9AF6-FC429F3CBE84}" srcOrd="0" destOrd="0" presId="urn:microsoft.com/office/officeart/2005/8/layout/radial2"/>
    <dgm:cxn modelId="{73CB36F6-8D9B-4BDD-9B63-9459D7CD708B}" type="presParOf" srcId="{F1A25F9B-AC06-44A1-8BBE-4E2FAD70B61C}" destId="{ABFE0357-3802-4DB4-ACC6-63C77C6ADBC7}" srcOrd="1" destOrd="0" presId="urn:microsoft.com/office/officeart/2005/8/layout/radial2"/>
    <dgm:cxn modelId="{7D1C33D6-4CBE-47FD-9267-3F6DE3471A25}" type="presParOf" srcId="{BEDBEF9D-4911-4264-A749-8F5B41E24FD6}" destId="{2830053F-72D9-49BB-9998-ACE46E2134A5}" srcOrd="7" destOrd="0" presId="urn:microsoft.com/office/officeart/2005/8/layout/radial2"/>
    <dgm:cxn modelId="{E352085D-5630-4475-9092-A9FC1AD97FEB}" type="presParOf" srcId="{BEDBEF9D-4911-4264-A749-8F5B41E24FD6}" destId="{57A0EBD2-E634-4B77-8523-C8D693537313}" srcOrd="8" destOrd="0" presId="urn:microsoft.com/office/officeart/2005/8/layout/radial2"/>
    <dgm:cxn modelId="{8146864C-DE5F-4227-941E-F49E1F7130F3}" type="presParOf" srcId="{57A0EBD2-E634-4B77-8523-C8D693537313}" destId="{161ADB37-518C-4E8C-A982-959115A6B7F7}" srcOrd="0" destOrd="0" presId="urn:microsoft.com/office/officeart/2005/8/layout/radial2"/>
    <dgm:cxn modelId="{1C2A9A49-B4C9-4FC3-A1EB-54A69CCB596D}" type="presParOf" srcId="{57A0EBD2-E634-4B77-8523-C8D693537313}" destId="{0C90F24D-A8CC-4C14-BA55-1361FFB7DE1A}"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30053F-72D9-49BB-9998-ACE46E2134A5}">
      <dsp:nvSpPr>
        <dsp:cNvPr id="0" name=""/>
        <dsp:cNvSpPr/>
      </dsp:nvSpPr>
      <dsp:spPr>
        <a:xfrm rot="3682838">
          <a:off x="2711468" y="4416457"/>
          <a:ext cx="1161377" cy="45439"/>
        </a:xfrm>
        <a:custGeom>
          <a:avLst/>
          <a:gdLst/>
          <a:ahLst/>
          <a:cxnLst/>
          <a:rect l="0" t="0" r="0" b="0"/>
          <a:pathLst>
            <a:path>
              <a:moveTo>
                <a:pt x="0" y="22719"/>
              </a:moveTo>
              <a:lnTo>
                <a:pt x="1161377" y="22719"/>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874BBF-5C79-40DE-856A-3A81197882DD}">
      <dsp:nvSpPr>
        <dsp:cNvPr id="0" name=""/>
        <dsp:cNvSpPr/>
      </dsp:nvSpPr>
      <dsp:spPr>
        <a:xfrm rot="1312480">
          <a:off x="3349991" y="3579377"/>
          <a:ext cx="829935" cy="45439"/>
        </a:xfrm>
        <a:custGeom>
          <a:avLst/>
          <a:gdLst/>
          <a:ahLst/>
          <a:cxnLst/>
          <a:rect l="0" t="0" r="0" b="0"/>
          <a:pathLst>
            <a:path>
              <a:moveTo>
                <a:pt x="0" y="22719"/>
              </a:moveTo>
              <a:lnTo>
                <a:pt x="829935" y="22719"/>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0D5860-7369-4CCC-8105-2D972C1B66B7}">
      <dsp:nvSpPr>
        <dsp:cNvPr id="0" name=""/>
        <dsp:cNvSpPr/>
      </dsp:nvSpPr>
      <dsp:spPr>
        <a:xfrm rot="20287520">
          <a:off x="3349991" y="2623583"/>
          <a:ext cx="829935" cy="45439"/>
        </a:xfrm>
        <a:custGeom>
          <a:avLst/>
          <a:gdLst/>
          <a:ahLst/>
          <a:cxnLst/>
          <a:rect l="0" t="0" r="0" b="0"/>
          <a:pathLst>
            <a:path>
              <a:moveTo>
                <a:pt x="0" y="22719"/>
              </a:moveTo>
              <a:lnTo>
                <a:pt x="829935" y="22719"/>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4C67D7-3964-4BAF-B788-89CA914F9F77}">
      <dsp:nvSpPr>
        <dsp:cNvPr id="0" name=""/>
        <dsp:cNvSpPr/>
      </dsp:nvSpPr>
      <dsp:spPr>
        <a:xfrm rot="17917162">
          <a:off x="2711468" y="1786502"/>
          <a:ext cx="1161377" cy="45439"/>
        </a:xfrm>
        <a:custGeom>
          <a:avLst/>
          <a:gdLst/>
          <a:ahLst/>
          <a:cxnLst/>
          <a:rect l="0" t="0" r="0" b="0"/>
          <a:pathLst>
            <a:path>
              <a:moveTo>
                <a:pt x="0" y="22719"/>
              </a:moveTo>
              <a:lnTo>
                <a:pt x="1161377" y="22719"/>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673BE7-B3FC-4BF4-98FA-2006C5CEF4B1}">
      <dsp:nvSpPr>
        <dsp:cNvPr id="0" name=""/>
        <dsp:cNvSpPr/>
      </dsp:nvSpPr>
      <dsp:spPr>
        <a:xfrm>
          <a:off x="1424293" y="1973861"/>
          <a:ext cx="2300676" cy="2300676"/>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BCD5CC-6F7E-4370-AB62-BC12E10253A7}">
      <dsp:nvSpPr>
        <dsp:cNvPr id="0" name=""/>
        <dsp:cNvSpPr/>
      </dsp:nvSpPr>
      <dsp:spPr>
        <a:xfrm>
          <a:off x="3210697" y="3403"/>
          <a:ext cx="1380405" cy="1380405"/>
        </a:xfrm>
        <a:prstGeom prst="ellipse">
          <a:avLst/>
        </a:prstGeom>
        <a:solidFill>
          <a:schemeClr val="accent4">
            <a:hueOff val="209979"/>
            <a:satOff val="-5609"/>
            <a:lumOff val="-132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rtl="0">
            <a:lnSpc>
              <a:spcPct val="90000"/>
            </a:lnSpc>
            <a:spcBef>
              <a:spcPct val="0"/>
            </a:spcBef>
            <a:spcAft>
              <a:spcPct val="35000"/>
            </a:spcAft>
            <a:buNone/>
          </a:pPr>
          <a:r>
            <a:rPr lang="en-US" sz="1400" b="0" kern="1200" dirty="0">
              <a:latin typeface="Myriad Pro" panose="020B0503030403020204"/>
            </a:rPr>
            <a:t>The developing agent</a:t>
          </a:r>
        </a:p>
      </dsp:txBody>
      <dsp:txXfrm>
        <a:off x="3412853" y="205559"/>
        <a:ext cx="976093" cy="976093"/>
      </dsp:txXfrm>
    </dsp:sp>
    <dsp:sp modelId="{8EC90A8F-E104-417F-8CDE-40D3A0575B79}">
      <dsp:nvSpPr>
        <dsp:cNvPr id="0" name=""/>
        <dsp:cNvSpPr/>
      </dsp:nvSpPr>
      <dsp:spPr>
        <a:xfrm>
          <a:off x="4100356" y="1544338"/>
          <a:ext cx="1380405" cy="1380405"/>
        </a:xfrm>
        <a:prstGeom prst="ellipse">
          <a:avLst/>
        </a:prstGeom>
        <a:solidFill>
          <a:schemeClr val="accent4">
            <a:hueOff val="419958"/>
            <a:satOff val="-11217"/>
            <a:lumOff val="-2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rtl="0">
            <a:lnSpc>
              <a:spcPct val="90000"/>
            </a:lnSpc>
            <a:spcBef>
              <a:spcPct val="0"/>
            </a:spcBef>
            <a:spcAft>
              <a:spcPct val="35000"/>
            </a:spcAft>
            <a:buNone/>
          </a:pPr>
          <a:r>
            <a:rPr lang="en-US" sz="1400" b="0" kern="1200">
              <a:latin typeface="Myriad Pro" panose="020B0503030403020204"/>
            </a:rPr>
            <a:t>The accelerator</a:t>
          </a:r>
        </a:p>
      </dsp:txBody>
      <dsp:txXfrm>
        <a:off x="4302512" y="1746494"/>
        <a:ext cx="976093" cy="976093"/>
      </dsp:txXfrm>
    </dsp:sp>
    <dsp:sp modelId="{C389E98E-A111-41A2-9AF6-FC429F3CBE84}">
      <dsp:nvSpPr>
        <dsp:cNvPr id="0" name=""/>
        <dsp:cNvSpPr/>
      </dsp:nvSpPr>
      <dsp:spPr>
        <a:xfrm>
          <a:off x="4100356" y="3323655"/>
          <a:ext cx="1380405" cy="1380405"/>
        </a:xfrm>
        <a:prstGeom prst="ellipse">
          <a:avLst/>
        </a:prstGeom>
        <a:solidFill>
          <a:schemeClr val="accent4">
            <a:hueOff val="629938"/>
            <a:satOff val="-16826"/>
            <a:lumOff val="-39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rtl="0">
            <a:lnSpc>
              <a:spcPct val="90000"/>
            </a:lnSpc>
            <a:spcBef>
              <a:spcPct val="0"/>
            </a:spcBef>
            <a:spcAft>
              <a:spcPct val="35000"/>
            </a:spcAft>
            <a:buNone/>
          </a:pPr>
          <a:r>
            <a:rPr lang="en-US" sz="1400" b="0" kern="1200">
              <a:latin typeface="Myriad Pro" panose="020B0503030403020204"/>
            </a:rPr>
            <a:t>The restrainer</a:t>
          </a:r>
        </a:p>
      </dsp:txBody>
      <dsp:txXfrm>
        <a:off x="4302512" y="3525811"/>
        <a:ext cx="976093" cy="976093"/>
      </dsp:txXfrm>
    </dsp:sp>
    <dsp:sp modelId="{161ADB37-518C-4E8C-A982-959115A6B7F7}">
      <dsp:nvSpPr>
        <dsp:cNvPr id="0" name=""/>
        <dsp:cNvSpPr/>
      </dsp:nvSpPr>
      <dsp:spPr>
        <a:xfrm>
          <a:off x="3210697" y="4864590"/>
          <a:ext cx="1380405" cy="1380405"/>
        </a:xfrm>
        <a:prstGeom prst="ellipse">
          <a:avLst/>
        </a:prstGeom>
        <a:solidFill>
          <a:schemeClr val="accent4">
            <a:hueOff val="839917"/>
            <a:satOff val="-22434"/>
            <a:lumOff val="-5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rtl="0">
            <a:lnSpc>
              <a:spcPct val="90000"/>
            </a:lnSpc>
            <a:spcBef>
              <a:spcPct val="0"/>
            </a:spcBef>
            <a:spcAft>
              <a:spcPct val="35000"/>
            </a:spcAft>
            <a:buNone/>
          </a:pPr>
          <a:r>
            <a:rPr lang="en-US" sz="1400" b="0" kern="1200" dirty="0">
              <a:latin typeface="Myriad Pro" panose="020B0503030403020204"/>
            </a:rPr>
            <a:t>The fixer</a:t>
          </a:r>
        </a:p>
      </dsp:txBody>
      <dsp:txXfrm>
        <a:off x="3412853" y="5066746"/>
        <a:ext cx="976093" cy="97609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30053F-72D9-49BB-9998-ACE46E2134A5}">
      <dsp:nvSpPr>
        <dsp:cNvPr id="0" name=""/>
        <dsp:cNvSpPr/>
      </dsp:nvSpPr>
      <dsp:spPr>
        <a:xfrm rot="3680539">
          <a:off x="2613702" y="4226631"/>
          <a:ext cx="1115840" cy="45175"/>
        </a:xfrm>
        <a:custGeom>
          <a:avLst/>
          <a:gdLst/>
          <a:ahLst/>
          <a:cxnLst/>
          <a:rect l="0" t="0" r="0" b="0"/>
          <a:pathLst>
            <a:path>
              <a:moveTo>
                <a:pt x="0" y="22587"/>
              </a:moveTo>
              <a:lnTo>
                <a:pt x="1115840" y="2258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874BBF-5C79-40DE-856A-3A81197882DD}">
      <dsp:nvSpPr>
        <dsp:cNvPr id="0" name=""/>
        <dsp:cNvSpPr/>
      </dsp:nvSpPr>
      <dsp:spPr>
        <a:xfrm rot="1311349">
          <a:off x="3224360" y="3424930"/>
          <a:ext cx="799664" cy="45175"/>
        </a:xfrm>
        <a:custGeom>
          <a:avLst/>
          <a:gdLst/>
          <a:ahLst/>
          <a:cxnLst/>
          <a:rect l="0" t="0" r="0" b="0"/>
          <a:pathLst>
            <a:path>
              <a:moveTo>
                <a:pt x="0" y="22587"/>
              </a:moveTo>
              <a:lnTo>
                <a:pt x="799664" y="2258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0D5860-7369-4CCC-8105-2D972C1B66B7}">
      <dsp:nvSpPr>
        <dsp:cNvPr id="0" name=""/>
        <dsp:cNvSpPr/>
      </dsp:nvSpPr>
      <dsp:spPr>
        <a:xfrm rot="20288651">
          <a:off x="3224360" y="2509780"/>
          <a:ext cx="799664" cy="45175"/>
        </a:xfrm>
        <a:custGeom>
          <a:avLst/>
          <a:gdLst/>
          <a:ahLst/>
          <a:cxnLst/>
          <a:rect l="0" t="0" r="0" b="0"/>
          <a:pathLst>
            <a:path>
              <a:moveTo>
                <a:pt x="0" y="22587"/>
              </a:moveTo>
              <a:lnTo>
                <a:pt x="799664" y="2258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4C67D7-3964-4BAF-B788-89CA914F9F77}">
      <dsp:nvSpPr>
        <dsp:cNvPr id="0" name=""/>
        <dsp:cNvSpPr/>
      </dsp:nvSpPr>
      <dsp:spPr>
        <a:xfrm rot="17919461">
          <a:off x="2613702" y="1708078"/>
          <a:ext cx="1115840" cy="45175"/>
        </a:xfrm>
        <a:custGeom>
          <a:avLst/>
          <a:gdLst/>
          <a:ahLst/>
          <a:cxnLst/>
          <a:rect l="0" t="0" r="0" b="0"/>
          <a:pathLst>
            <a:path>
              <a:moveTo>
                <a:pt x="0" y="22587"/>
              </a:moveTo>
              <a:lnTo>
                <a:pt x="1115840" y="2258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673BE7-B3FC-4BF4-98FA-2006C5CEF4B1}">
      <dsp:nvSpPr>
        <dsp:cNvPr id="0" name=""/>
        <dsp:cNvSpPr/>
      </dsp:nvSpPr>
      <dsp:spPr>
        <a:xfrm>
          <a:off x="1383823" y="1890369"/>
          <a:ext cx="2199146" cy="2199146"/>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BCD5CC-6F7E-4370-AB62-BC12E10253A7}">
      <dsp:nvSpPr>
        <dsp:cNvPr id="0" name=""/>
        <dsp:cNvSpPr/>
      </dsp:nvSpPr>
      <dsp:spPr>
        <a:xfrm>
          <a:off x="3095840" y="2421"/>
          <a:ext cx="1319488" cy="1319488"/>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dirty="0">
              <a:latin typeface="Myriad Pro" panose="020B0503030403020204"/>
            </a:rPr>
            <a:t>The developing agent</a:t>
          </a:r>
        </a:p>
      </dsp:txBody>
      <dsp:txXfrm>
        <a:off x="3289075" y="195656"/>
        <a:ext cx="933018" cy="933018"/>
      </dsp:txXfrm>
    </dsp:sp>
    <dsp:sp modelId="{8EC90A8F-E104-417F-8CDE-40D3A0575B79}">
      <dsp:nvSpPr>
        <dsp:cNvPr id="0" name=""/>
        <dsp:cNvSpPr/>
      </dsp:nvSpPr>
      <dsp:spPr>
        <a:xfrm>
          <a:off x="3947866" y="1478173"/>
          <a:ext cx="1319488" cy="1319488"/>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a:latin typeface="Myriad Pro" panose="020B0503030403020204"/>
            </a:rPr>
            <a:t>The accelerator</a:t>
          </a:r>
        </a:p>
      </dsp:txBody>
      <dsp:txXfrm>
        <a:off x="4141101" y="1671408"/>
        <a:ext cx="933018" cy="933018"/>
      </dsp:txXfrm>
    </dsp:sp>
    <dsp:sp modelId="{C389E98E-A111-41A2-9AF6-FC429F3CBE84}">
      <dsp:nvSpPr>
        <dsp:cNvPr id="0" name=""/>
        <dsp:cNvSpPr/>
      </dsp:nvSpPr>
      <dsp:spPr>
        <a:xfrm>
          <a:off x="3947866" y="3182224"/>
          <a:ext cx="1319488" cy="1319488"/>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a:latin typeface="Myriad Pro" panose="020B0503030403020204"/>
            </a:rPr>
            <a:t>The restrainer</a:t>
          </a:r>
        </a:p>
      </dsp:txBody>
      <dsp:txXfrm>
        <a:off x="4141101" y="3375459"/>
        <a:ext cx="933018" cy="933018"/>
      </dsp:txXfrm>
    </dsp:sp>
    <dsp:sp modelId="{161ADB37-518C-4E8C-A982-959115A6B7F7}">
      <dsp:nvSpPr>
        <dsp:cNvPr id="0" name=""/>
        <dsp:cNvSpPr/>
      </dsp:nvSpPr>
      <dsp:spPr>
        <a:xfrm>
          <a:off x="3095840" y="4657976"/>
          <a:ext cx="1319488" cy="1319488"/>
        </a:xfrm>
        <a:prstGeom prst="ellipse">
          <a:avLst/>
        </a:prstGeom>
        <a:solidFill>
          <a:schemeClr val="accent4">
            <a:hueOff val="839917"/>
            <a:satOff val="-22434"/>
            <a:lumOff val="-5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dirty="0">
              <a:latin typeface="Myriad Pro" panose="020B0503030403020204"/>
            </a:rPr>
            <a:t>The fixer</a:t>
          </a:r>
        </a:p>
      </dsp:txBody>
      <dsp:txXfrm>
        <a:off x="3289075" y="4851211"/>
        <a:ext cx="933018" cy="93301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B15584-C31B-4AAB-B45F-42DF500D0943}">
      <dsp:nvSpPr>
        <dsp:cNvPr id="0" name=""/>
        <dsp:cNvSpPr/>
      </dsp:nvSpPr>
      <dsp:spPr>
        <a:xfrm>
          <a:off x="399392" y="0"/>
          <a:ext cx="4635062" cy="4635062"/>
        </a:xfrm>
        <a:prstGeom prst="diamond">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18545A25-96B3-49D3-B5C1-39D73A38F3D0}">
      <dsp:nvSpPr>
        <dsp:cNvPr id="0" name=""/>
        <dsp:cNvSpPr/>
      </dsp:nvSpPr>
      <dsp:spPr>
        <a:xfrm>
          <a:off x="839723" y="440330"/>
          <a:ext cx="1807674" cy="1807674"/>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0">
            <a:lnSpc>
              <a:spcPct val="90000"/>
            </a:lnSpc>
            <a:spcBef>
              <a:spcPct val="0"/>
            </a:spcBef>
            <a:spcAft>
              <a:spcPct val="35000"/>
            </a:spcAft>
            <a:buNone/>
          </a:pPr>
          <a:r>
            <a:rPr lang="en-US" sz="2900" b="1" kern="1200"/>
            <a:t>Aperture</a:t>
          </a:r>
          <a:endParaRPr lang="en-US" sz="2900" kern="1200"/>
        </a:p>
      </dsp:txBody>
      <dsp:txXfrm>
        <a:off x="927966" y="528573"/>
        <a:ext cx="1631188" cy="1631188"/>
      </dsp:txXfrm>
    </dsp:sp>
    <dsp:sp modelId="{95644C35-98DD-46EF-895D-BC2BBE80F7A8}">
      <dsp:nvSpPr>
        <dsp:cNvPr id="0" name=""/>
        <dsp:cNvSpPr/>
      </dsp:nvSpPr>
      <dsp:spPr>
        <a:xfrm>
          <a:off x="2786449" y="440330"/>
          <a:ext cx="1807674" cy="1807674"/>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0">
            <a:lnSpc>
              <a:spcPct val="90000"/>
            </a:lnSpc>
            <a:spcBef>
              <a:spcPct val="0"/>
            </a:spcBef>
            <a:spcAft>
              <a:spcPct val="35000"/>
            </a:spcAft>
            <a:buNone/>
          </a:pPr>
          <a:r>
            <a:rPr lang="en-US" sz="2900" b="1" kern="1200"/>
            <a:t>f/x</a:t>
          </a:r>
          <a:endParaRPr lang="en-US" sz="2900" kern="1200"/>
        </a:p>
      </dsp:txBody>
      <dsp:txXfrm>
        <a:off x="2874692" y="528573"/>
        <a:ext cx="1631188" cy="1631188"/>
      </dsp:txXfrm>
    </dsp:sp>
    <dsp:sp modelId="{500A1BFD-5EB7-46A8-BC54-13EBB45539E3}">
      <dsp:nvSpPr>
        <dsp:cNvPr id="0" name=""/>
        <dsp:cNvSpPr/>
      </dsp:nvSpPr>
      <dsp:spPr>
        <a:xfrm>
          <a:off x="839723" y="2387056"/>
          <a:ext cx="1807674" cy="1807674"/>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0">
            <a:lnSpc>
              <a:spcPct val="90000"/>
            </a:lnSpc>
            <a:spcBef>
              <a:spcPct val="0"/>
            </a:spcBef>
            <a:spcAft>
              <a:spcPct val="35000"/>
            </a:spcAft>
            <a:buNone/>
          </a:pPr>
          <a:r>
            <a:rPr lang="en-US" sz="2900" b="1" kern="1200"/>
            <a:t>Shutter speed</a:t>
          </a:r>
          <a:endParaRPr lang="en-US" sz="2900" kern="1200"/>
        </a:p>
      </dsp:txBody>
      <dsp:txXfrm>
        <a:off x="927966" y="2475299"/>
        <a:ext cx="1631188" cy="1631188"/>
      </dsp:txXfrm>
    </dsp:sp>
    <dsp:sp modelId="{F872E949-F94A-4542-B59F-FA4A7451C6D2}">
      <dsp:nvSpPr>
        <dsp:cNvPr id="0" name=""/>
        <dsp:cNvSpPr/>
      </dsp:nvSpPr>
      <dsp:spPr>
        <a:xfrm>
          <a:off x="2786449" y="2387056"/>
          <a:ext cx="1807674" cy="1807674"/>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0">
            <a:lnSpc>
              <a:spcPct val="90000"/>
            </a:lnSpc>
            <a:spcBef>
              <a:spcPct val="0"/>
            </a:spcBef>
            <a:spcAft>
              <a:spcPct val="35000"/>
            </a:spcAft>
            <a:buNone/>
          </a:pPr>
          <a:r>
            <a:rPr lang="en-US" sz="2900" b="1" kern="1200"/>
            <a:t>ISO</a:t>
          </a:r>
          <a:endParaRPr lang="en-US" sz="2900" kern="1200"/>
        </a:p>
      </dsp:txBody>
      <dsp:txXfrm>
        <a:off x="2874692" y="2475299"/>
        <a:ext cx="1631188" cy="163118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B15584-C31B-4AAB-B45F-42DF500D0943}">
      <dsp:nvSpPr>
        <dsp:cNvPr id="0" name=""/>
        <dsp:cNvSpPr/>
      </dsp:nvSpPr>
      <dsp:spPr>
        <a:xfrm>
          <a:off x="526394" y="0"/>
          <a:ext cx="2268480" cy="2268480"/>
        </a:xfrm>
        <a:prstGeom prst="diamond">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18545A25-96B3-49D3-B5C1-39D73A38F3D0}">
      <dsp:nvSpPr>
        <dsp:cNvPr id="0" name=""/>
        <dsp:cNvSpPr/>
      </dsp:nvSpPr>
      <dsp:spPr>
        <a:xfrm>
          <a:off x="741899" y="215505"/>
          <a:ext cx="884707" cy="884707"/>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Aperture</a:t>
          </a:r>
          <a:endParaRPr lang="en-US" sz="1400" kern="1200"/>
        </a:p>
      </dsp:txBody>
      <dsp:txXfrm>
        <a:off x="785087" y="258693"/>
        <a:ext cx="798331" cy="798331"/>
      </dsp:txXfrm>
    </dsp:sp>
    <dsp:sp modelId="{95644C35-98DD-46EF-895D-BC2BBE80F7A8}">
      <dsp:nvSpPr>
        <dsp:cNvPr id="0" name=""/>
        <dsp:cNvSpPr/>
      </dsp:nvSpPr>
      <dsp:spPr>
        <a:xfrm>
          <a:off x="1694661" y="215505"/>
          <a:ext cx="884707" cy="884707"/>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f/x</a:t>
          </a:r>
          <a:endParaRPr lang="en-US" sz="1400" kern="1200"/>
        </a:p>
      </dsp:txBody>
      <dsp:txXfrm>
        <a:off x="1737849" y="258693"/>
        <a:ext cx="798331" cy="798331"/>
      </dsp:txXfrm>
    </dsp:sp>
    <dsp:sp modelId="{500A1BFD-5EB7-46A8-BC54-13EBB45539E3}">
      <dsp:nvSpPr>
        <dsp:cNvPr id="0" name=""/>
        <dsp:cNvSpPr/>
      </dsp:nvSpPr>
      <dsp:spPr>
        <a:xfrm>
          <a:off x="741899" y="1168267"/>
          <a:ext cx="884707" cy="884707"/>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Shutter speed</a:t>
          </a:r>
          <a:endParaRPr lang="en-US" sz="1400" kern="1200"/>
        </a:p>
      </dsp:txBody>
      <dsp:txXfrm>
        <a:off x="785087" y="1211455"/>
        <a:ext cx="798331" cy="798331"/>
      </dsp:txXfrm>
    </dsp:sp>
    <dsp:sp modelId="{F872E949-F94A-4542-B59F-FA4A7451C6D2}">
      <dsp:nvSpPr>
        <dsp:cNvPr id="0" name=""/>
        <dsp:cNvSpPr/>
      </dsp:nvSpPr>
      <dsp:spPr>
        <a:xfrm>
          <a:off x="1694661" y="1168267"/>
          <a:ext cx="884707" cy="884707"/>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ISO</a:t>
          </a:r>
          <a:endParaRPr lang="en-US" sz="1400" kern="1200"/>
        </a:p>
      </dsp:txBody>
      <dsp:txXfrm>
        <a:off x="1737849" y="1211455"/>
        <a:ext cx="798331" cy="79833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B15584-C31B-4AAB-B45F-42DF500D0943}">
      <dsp:nvSpPr>
        <dsp:cNvPr id="0" name=""/>
        <dsp:cNvSpPr/>
      </dsp:nvSpPr>
      <dsp:spPr>
        <a:xfrm>
          <a:off x="526394" y="0"/>
          <a:ext cx="2268480" cy="2268480"/>
        </a:xfrm>
        <a:prstGeom prst="diamond">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18545A25-96B3-49D3-B5C1-39D73A38F3D0}">
      <dsp:nvSpPr>
        <dsp:cNvPr id="0" name=""/>
        <dsp:cNvSpPr/>
      </dsp:nvSpPr>
      <dsp:spPr>
        <a:xfrm>
          <a:off x="741899" y="215505"/>
          <a:ext cx="884707" cy="884707"/>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Aperture</a:t>
          </a:r>
          <a:endParaRPr lang="en-US" sz="1400" kern="1200"/>
        </a:p>
      </dsp:txBody>
      <dsp:txXfrm>
        <a:off x="785087" y="258693"/>
        <a:ext cx="798331" cy="798331"/>
      </dsp:txXfrm>
    </dsp:sp>
    <dsp:sp modelId="{95644C35-98DD-46EF-895D-BC2BBE80F7A8}">
      <dsp:nvSpPr>
        <dsp:cNvPr id="0" name=""/>
        <dsp:cNvSpPr/>
      </dsp:nvSpPr>
      <dsp:spPr>
        <a:xfrm>
          <a:off x="1694661" y="215505"/>
          <a:ext cx="884707" cy="884707"/>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f/x</a:t>
          </a:r>
          <a:endParaRPr lang="en-US" sz="1400" kern="1200"/>
        </a:p>
      </dsp:txBody>
      <dsp:txXfrm>
        <a:off x="1737849" y="258693"/>
        <a:ext cx="798331" cy="798331"/>
      </dsp:txXfrm>
    </dsp:sp>
    <dsp:sp modelId="{500A1BFD-5EB7-46A8-BC54-13EBB45539E3}">
      <dsp:nvSpPr>
        <dsp:cNvPr id="0" name=""/>
        <dsp:cNvSpPr/>
      </dsp:nvSpPr>
      <dsp:spPr>
        <a:xfrm>
          <a:off x="741899" y="1168267"/>
          <a:ext cx="884707" cy="884707"/>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Shutter speed</a:t>
          </a:r>
          <a:endParaRPr lang="en-US" sz="1400" kern="1200"/>
        </a:p>
      </dsp:txBody>
      <dsp:txXfrm>
        <a:off x="785087" y="1211455"/>
        <a:ext cx="798331" cy="798331"/>
      </dsp:txXfrm>
    </dsp:sp>
    <dsp:sp modelId="{F872E949-F94A-4542-B59F-FA4A7451C6D2}">
      <dsp:nvSpPr>
        <dsp:cNvPr id="0" name=""/>
        <dsp:cNvSpPr/>
      </dsp:nvSpPr>
      <dsp:spPr>
        <a:xfrm>
          <a:off x="1694661" y="1168267"/>
          <a:ext cx="884707" cy="884707"/>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ISO</a:t>
          </a:r>
          <a:endParaRPr lang="en-US" sz="1400" kern="1200"/>
        </a:p>
      </dsp:txBody>
      <dsp:txXfrm>
        <a:off x="1737849" y="1211455"/>
        <a:ext cx="798331" cy="79833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B15584-C31B-4AAB-B45F-42DF500D0943}">
      <dsp:nvSpPr>
        <dsp:cNvPr id="0" name=""/>
        <dsp:cNvSpPr/>
      </dsp:nvSpPr>
      <dsp:spPr>
        <a:xfrm>
          <a:off x="201749" y="0"/>
          <a:ext cx="2343552" cy="2343552"/>
        </a:xfrm>
        <a:prstGeom prst="diamond">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18545A25-96B3-49D3-B5C1-39D73A38F3D0}">
      <dsp:nvSpPr>
        <dsp:cNvPr id="0" name=""/>
        <dsp:cNvSpPr/>
      </dsp:nvSpPr>
      <dsp:spPr>
        <a:xfrm>
          <a:off x="424386" y="222637"/>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dirty="0"/>
            <a:t>Aperture</a:t>
          </a:r>
          <a:endParaRPr lang="en-US" sz="1400" kern="1200" dirty="0"/>
        </a:p>
      </dsp:txBody>
      <dsp:txXfrm>
        <a:off x="469003" y="267254"/>
        <a:ext cx="824751" cy="824751"/>
      </dsp:txXfrm>
    </dsp:sp>
    <dsp:sp modelId="{95644C35-98DD-46EF-895D-BC2BBE80F7A8}">
      <dsp:nvSpPr>
        <dsp:cNvPr id="0" name=""/>
        <dsp:cNvSpPr/>
      </dsp:nvSpPr>
      <dsp:spPr>
        <a:xfrm>
          <a:off x="1408678" y="222637"/>
          <a:ext cx="913985" cy="91398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f/x</a:t>
          </a:r>
          <a:endParaRPr lang="en-US" sz="1400" kern="1200"/>
        </a:p>
      </dsp:txBody>
      <dsp:txXfrm>
        <a:off x="1453295" y="267254"/>
        <a:ext cx="824751" cy="824751"/>
      </dsp:txXfrm>
    </dsp:sp>
    <dsp:sp modelId="{500A1BFD-5EB7-46A8-BC54-13EBB45539E3}">
      <dsp:nvSpPr>
        <dsp:cNvPr id="0" name=""/>
        <dsp:cNvSpPr/>
      </dsp:nvSpPr>
      <dsp:spPr>
        <a:xfrm>
          <a:off x="424386" y="1206929"/>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Shutter speed</a:t>
          </a:r>
          <a:endParaRPr lang="en-US" sz="1400" kern="1200"/>
        </a:p>
      </dsp:txBody>
      <dsp:txXfrm>
        <a:off x="469003" y="1251546"/>
        <a:ext cx="824751" cy="824751"/>
      </dsp:txXfrm>
    </dsp:sp>
    <dsp:sp modelId="{F872E949-F94A-4542-B59F-FA4A7451C6D2}">
      <dsp:nvSpPr>
        <dsp:cNvPr id="0" name=""/>
        <dsp:cNvSpPr/>
      </dsp:nvSpPr>
      <dsp:spPr>
        <a:xfrm>
          <a:off x="1408678" y="1206929"/>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ISO</a:t>
          </a:r>
          <a:endParaRPr lang="en-US" sz="1400" kern="1200"/>
        </a:p>
      </dsp:txBody>
      <dsp:txXfrm>
        <a:off x="1453295" y="1251546"/>
        <a:ext cx="824751" cy="824751"/>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B15584-C31B-4AAB-B45F-42DF500D0943}">
      <dsp:nvSpPr>
        <dsp:cNvPr id="0" name=""/>
        <dsp:cNvSpPr/>
      </dsp:nvSpPr>
      <dsp:spPr>
        <a:xfrm>
          <a:off x="201749" y="0"/>
          <a:ext cx="2343552" cy="2343552"/>
        </a:xfrm>
        <a:prstGeom prst="diamond">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18545A25-96B3-49D3-B5C1-39D73A38F3D0}">
      <dsp:nvSpPr>
        <dsp:cNvPr id="0" name=""/>
        <dsp:cNvSpPr/>
      </dsp:nvSpPr>
      <dsp:spPr>
        <a:xfrm>
          <a:off x="424386" y="222637"/>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dirty="0"/>
            <a:t>Aperture</a:t>
          </a:r>
          <a:endParaRPr lang="en-US" sz="1400" kern="1200" dirty="0"/>
        </a:p>
      </dsp:txBody>
      <dsp:txXfrm>
        <a:off x="469003" y="267254"/>
        <a:ext cx="824751" cy="824751"/>
      </dsp:txXfrm>
    </dsp:sp>
    <dsp:sp modelId="{95644C35-98DD-46EF-895D-BC2BBE80F7A8}">
      <dsp:nvSpPr>
        <dsp:cNvPr id="0" name=""/>
        <dsp:cNvSpPr/>
      </dsp:nvSpPr>
      <dsp:spPr>
        <a:xfrm>
          <a:off x="1408678" y="222637"/>
          <a:ext cx="913985" cy="91398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f/x</a:t>
          </a:r>
          <a:endParaRPr lang="en-US" sz="1400" kern="1200"/>
        </a:p>
      </dsp:txBody>
      <dsp:txXfrm>
        <a:off x="1453295" y="267254"/>
        <a:ext cx="824751" cy="824751"/>
      </dsp:txXfrm>
    </dsp:sp>
    <dsp:sp modelId="{500A1BFD-5EB7-46A8-BC54-13EBB45539E3}">
      <dsp:nvSpPr>
        <dsp:cNvPr id="0" name=""/>
        <dsp:cNvSpPr/>
      </dsp:nvSpPr>
      <dsp:spPr>
        <a:xfrm>
          <a:off x="424386" y="1206929"/>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Shutter speed</a:t>
          </a:r>
          <a:endParaRPr lang="en-US" sz="1400" kern="1200"/>
        </a:p>
      </dsp:txBody>
      <dsp:txXfrm>
        <a:off x="469003" y="1251546"/>
        <a:ext cx="824751" cy="824751"/>
      </dsp:txXfrm>
    </dsp:sp>
    <dsp:sp modelId="{F872E949-F94A-4542-B59F-FA4A7451C6D2}">
      <dsp:nvSpPr>
        <dsp:cNvPr id="0" name=""/>
        <dsp:cNvSpPr/>
      </dsp:nvSpPr>
      <dsp:spPr>
        <a:xfrm>
          <a:off x="1408678" y="1206929"/>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ISO</a:t>
          </a:r>
          <a:endParaRPr lang="en-US" sz="1400" kern="1200"/>
        </a:p>
      </dsp:txBody>
      <dsp:txXfrm>
        <a:off x="1453295" y="1251546"/>
        <a:ext cx="824751" cy="82475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B15584-C31B-4AAB-B45F-42DF500D0943}">
      <dsp:nvSpPr>
        <dsp:cNvPr id="0" name=""/>
        <dsp:cNvSpPr/>
      </dsp:nvSpPr>
      <dsp:spPr>
        <a:xfrm>
          <a:off x="201749" y="0"/>
          <a:ext cx="2343552" cy="2343552"/>
        </a:xfrm>
        <a:prstGeom prst="diamond">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18545A25-96B3-49D3-B5C1-39D73A38F3D0}">
      <dsp:nvSpPr>
        <dsp:cNvPr id="0" name=""/>
        <dsp:cNvSpPr/>
      </dsp:nvSpPr>
      <dsp:spPr>
        <a:xfrm>
          <a:off x="424386" y="222637"/>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dirty="0"/>
            <a:t>Aperture</a:t>
          </a:r>
          <a:endParaRPr lang="en-US" sz="1400" kern="1200" dirty="0"/>
        </a:p>
      </dsp:txBody>
      <dsp:txXfrm>
        <a:off x="469003" y="267254"/>
        <a:ext cx="824751" cy="824751"/>
      </dsp:txXfrm>
    </dsp:sp>
    <dsp:sp modelId="{95644C35-98DD-46EF-895D-BC2BBE80F7A8}">
      <dsp:nvSpPr>
        <dsp:cNvPr id="0" name=""/>
        <dsp:cNvSpPr/>
      </dsp:nvSpPr>
      <dsp:spPr>
        <a:xfrm>
          <a:off x="1408678" y="222637"/>
          <a:ext cx="913985" cy="91398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f/x</a:t>
          </a:r>
          <a:endParaRPr lang="en-US" sz="1400" kern="1200"/>
        </a:p>
      </dsp:txBody>
      <dsp:txXfrm>
        <a:off x="1453295" y="267254"/>
        <a:ext cx="824751" cy="824751"/>
      </dsp:txXfrm>
    </dsp:sp>
    <dsp:sp modelId="{500A1BFD-5EB7-46A8-BC54-13EBB45539E3}">
      <dsp:nvSpPr>
        <dsp:cNvPr id="0" name=""/>
        <dsp:cNvSpPr/>
      </dsp:nvSpPr>
      <dsp:spPr>
        <a:xfrm>
          <a:off x="424386" y="1206929"/>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Shutter speed</a:t>
          </a:r>
          <a:endParaRPr lang="en-US" sz="1400" kern="1200"/>
        </a:p>
      </dsp:txBody>
      <dsp:txXfrm>
        <a:off x="469003" y="1251546"/>
        <a:ext cx="824751" cy="824751"/>
      </dsp:txXfrm>
    </dsp:sp>
    <dsp:sp modelId="{F872E949-F94A-4542-B59F-FA4A7451C6D2}">
      <dsp:nvSpPr>
        <dsp:cNvPr id="0" name=""/>
        <dsp:cNvSpPr/>
      </dsp:nvSpPr>
      <dsp:spPr>
        <a:xfrm>
          <a:off x="1408678" y="1206929"/>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ISO</a:t>
          </a:r>
          <a:endParaRPr lang="en-US" sz="1400" kern="1200"/>
        </a:p>
      </dsp:txBody>
      <dsp:txXfrm>
        <a:off x="1453295" y="1251546"/>
        <a:ext cx="824751" cy="824751"/>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B15584-C31B-4AAB-B45F-42DF500D0943}">
      <dsp:nvSpPr>
        <dsp:cNvPr id="0" name=""/>
        <dsp:cNvSpPr/>
      </dsp:nvSpPr>
      <dsp:spPr>
        <a:xfrm>
          <a:off x="201749" y="0"/>
          <a:ext cx="2343552" cy="2343552"/>
        </a:xfrm>
        <a:prstGeom prst="diamond">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18545A25-96B3-49D3-B5C1-39D73A38F3D0}">
      <dsp:nvSpPr>
        <dsp:cNvPr id="0" name=""/>
        <dsp:cNvSpPr/>
      </dsp:nvSpPr>
      <dsp:spPr>
        <a:xfrm>
          <a:off x="424386" y="222637"/>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dirty="0"/>
            <a:t>Aperture</a:t>
          </a:r>
          <a:endParaRPr lang="en-US" sz="1400" kern="1200" dirty="0"/>
        </a:p>
      </dsp:txBody>
      <dsp:txXfrm>
        <a:off x="469003" y="267254"/>
        <a:ext cx="824751" cy="824751"/>
      </dsp:txXfrm>
    </dsp:sp>
    <dsp:sp modelId="{95644C35-98DD-46EF-895D-BC2BBE80F7A8}">
      <dsp:nvSpPr>
        <dsp:cNvPr id="0" name=""/>
        <dsp:cNvSpPr/>
      </dsp:nvSpPr>
      <dsp:spPr>
        <a:xfrm>
          <a:off x="1408678" y="222637"/>
          <a:ext cx="913985" cy="91398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f/x</a:t>
          </a:r>
          <a:endParaRPr lang="en-US" sz="1400" kern="1200"/>
        </a:p>
      </dsp:txBody>
      <dsp:txXfrm>
        <a:off x="1453295" y="267254"/>
        <a:ext cx="824751" cy="824751"/>
      </dsp:txXfrm>
    </dsp:sp>
    <dsp:sp modelId="{500A1BFD-5EB7-46A8-BC54-13EBB45539E3}">
      <dsp:nvSpPr>
        <dsp:cNvPr id="0" name=""/>
        <dsp:cNvSpPr/>
      </dsp:nvSpPr>
      <dsp:spPr>
        <a:xfrm>
          <a:off x="424386" y="1206929"/>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Shutter speed</a:t>
          </a:r>
          <a:endParaRPr lang="en-US" sz="1400" kern="1200"/>
        </a:p>
      </dsp:txBody>
      <dsp:txXfrm>
        <a:off x="469003" y="1251546"/>
        <a:ext cx="824751" cy="824751"/>
      </dsp:txXfrm>
    </dsp:sp>
    <dsp:sp modelId="{F872E949-F94A-4542-B59F-FA4A7451C6D2}">
      <dsp:nvSpPr>
        <dsp:cNvPr id="0" name=""/>
        <dsp:cNvSpPr/>
      </dsp:nvSpPr>
      <dsp:spPr>
        <a:xfrm>
          <a:off x="1408678" y="1206929"/>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ISO</a:t>
          </a:r>
          <a:endParaRPr lang="en-US" sz="1400" kern="1200"/>
        </a:p>
      </dsp:txBody>
      <dsp:txXfrm>
        <a:off x="1453295" y="1251546"/>
        <a:ext cx="824751" cy="824751"/>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B15584-C31B-4AAB-B45F-42DF500D0943}">
      <dsp:nvSpPr>
        <dsp:cNvPr id="0" name=""/>
        <dsp:cNvSpPr/>
      </dsp:nvSpPr>
      <dsp:spPr>
        <a:xfrm>
          <a:off x="201749" y="0"/>
          <a:ext cx="2343552" cy="2343552"/>
        </a:xfrm>
        <a:prstGeom prst="diamond">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18545A25-96B3-49D3-B5C1-39D73A38F3D0}">
      <dsp:nvSpPr>
        <dsp:cNvPr id="0" name=""/>
        <dsp:cNvSpPr/>
      </dsp:nvSpPr>
      <dsp:spPr>
        <a:xfrm>
          <a:off x="424386" y="222637"/>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Aperture</a:t>
          </a:r>
          <a:endParaRPr lang="en-US" sz="1400" kern="1200"/>
        </a:p>
      </dsp:txBody>
      <dsp:txXfrm>
        <a:off x="469003" y="267254"/>
        <a:ext cx="824751" cy="824751"/>
      </dsp:txXfrm>
    </dsp:sp>
    <dsp:sp modelId="{95644C35-98DD-46EF-895D-BC2BBE80F7A8}">
      <dsp:nvSpPr>
        <dsp:cNvPr id="0" name=""/>
        <dsp:cNvSpPr/>
      </dsp:nvSpPr>
      <dsp:spPr>
        <a:xfrm>
          <a:off x="1408678" y="222637"/>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f/x</a:t>
          </a:r>
          <a:endParaRPr lang="en-US" sz="1400" kern="1200"/>
        </a:p>
      </dsp:txBody>
      <dsp:txXfrm>
        <a:off x="1453295" y="267254"/>
        <a:ext cx="824751" cy="824751"/>
      </dsp:txXfrm>
    </dsp:sp>
    <dsp:sp modelId="{500A1BFD-5EB7-46A8-BC54-13EBB45539E3}">
      <dsp:nvSpPr>
        <dsp:cNvPr id="0" name=""/>
        <dsp:cNvSpPr/>
      </dsp:nvSpPr>
      <dsp:spPr>
        <a:xfrm>
          <a:off x="424386" y="1206929"/>
          <a:ext cx="913985" cy="913985"/>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Shutter speed</a:t>
          </a:r>
          <a:endParaRPr lang="en-US" sz="1400" kern="1200"/>
        </a:p>
      </dsp:txBody>
      <dsp:txXfrm>
        <a:off x="469003" y="1251546"/>
        <a:ext cx="824751" cy="824751"/>
      </dsp:txXfrm>
    </dsp:sp>
    <dsp:sp modelId="{F872E949-F94A-4542-B59F-FA4A7451C6D2}">
      <dsp:nvSpPr>
        <dsp:cNvPr id="0" name=""/>
        <dsp:cNvSpPr/>
      </dsp:nvSpPr>
      <dsp:spPr>
        <a:xfrm>
          <a:off x="1408678" y="1206929"/>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ISO</a:t>
          </a:r>
          <a:endParaRPr lang="en-US" sz="1400" kern="1200"/>
        </a:p>
      </dsp:txBody>
      <dsp:txXfrm>
        <a:off x="1453295" y="1251546"/>
        <a:ext cx="824751" cy="824751"/>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B15584-C31B-4AAB-B45F-42DF500D0943}">
      <dsp:nvSpPr>
        <dsp:cNvPr id="0" name=""/>
        <dsp:cNvSpPr/>
      </dsp:nvSpPr>
      <dsp:spPr>
        <a:xfrm>
          <a:off x="201749" y="0"/>
          <a:ext cx="2343552" cy="2343552"/>
        </a:xfrm>
        <a:prstGeom prst="diamond">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18545A25-96B3-49D3-B5C1-39D73A38F3D0}">
      <dsp:nvSpPr>
        <dsp:cNvPr id="0" name=""/>
        <dsp:cNvSpPr/>
      </dsp:nvSpPr>
      <dsp:spPr>
        <a:xfrm>
          <a:off x="424386" y="222637"/>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Aperture</a:t>
          </a:r>
          <a:endParaRPr lang="en-US" sz="1400" kern="1200"/>
        </a:p>
      </dsp:txBody>
      <dsp:txXfrm>
        <a:off x="469003" y="267254"/>
        <a:ext cx="824751" cy="824751"/>
      </dsp:txXfrm>
    </dsp:sp>
    <dsp:sp modelId="{95644C35-98DD-46EF-895D-BC2BBE80F7A8}">
      <dsp:nvSpPr>
        <dsp:cNvPr id="0" name=""/>
        <dsp:cNvSpPr/>
      </dsp:nvSpPr>
      <dsp:spPr>
        <a:xfrm>
          <a:off x="1408678" y="222637"/>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f/x</a:t>
          </a:r>
          <a:endParaRPr lang="en-US" sz="1400" kern="1200"/>
        </a:p>
      </dsp:txBody>
      <dsp:txXfrm>
        <a:off x="1453295" y="267254"/>
        <a:ext cx="824751" cy="824751"/>
      </dsp:txXfrm>
    </dsp:sp>
    <dsp:sp modelId="{500A1BFD-5EB7-46A8-BC54-13EBB45539E3}">
      <dsp:nvSpPr>
        <dsp:cNvPr id="0" name=""/>
        <dsp:cNvSpPr/>
      </dsp:nvSpPr>
      <dsp:spPr>
        <a:xfrm>
          <a:off x="424386" y="1206929"/>
          <a:ext cx="913985" cy="913985"/>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Shutter speed</a:t>
          </a:r>
          <a:endParaRPr lang="en-US" sz="1400" kern="1200"/>
        </a:p>
      </dsp:txBody>
      <dsp:txXfrm>
        <a:off x="469003" y="1251546"/>
        <a:ext cx="824751" cy="824751"/>
      </dsp:txXfrm>
    </dsp:sp>
    <dsp:sp modelId="{F872E949-F94A-4542-B59F-FA4A7451C6D2}">
      <dsp:nvSpPr>
        <dsp:cNvPr id="0" name=""/>
        <dsp:cNvSpPr/>
      </dsp:nvSpPr>
      <dsp:spPr>
        <a:xfrm>
          <a:off x="1408678" y="1206929"/>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ISO</a:t>
          </a:r>
          <a:endParaRPr lang="en-US" sz="1400" kern="1200"/>
        </a:p>
      </dsp:txBody>
      <dsp:txXfrm>
        <a:off x="1453295" y="1251546"/>
        <a:ext cx="824751" cy="82475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30053F-72D9-49BB-9998-ACE46E2134A5}">
      <dsp:nvSpPr>
        <dsp:cNvPr id="0" name=""/>
        <dsp:cNvSpPr/>
      </dsp:nvSpPr>
      <dsp:spPr>
        <a:xfrm rot="3680780">
          <a:off x="2574651" y="4261255"/>
          <a:ext cx="1125030" cy="45527"/>
        </a:xfrm>
        <a:custGeom>
          <a:avLst/>
          <a:gdLst/>
          <a:ahLst/>
          <a:cxnLst/>
          <a:rect l="0" t="0" r="0" b="0"/>
          <a:pathLst>
            <a:path>
              <a:moveTo>
                <a:pt x="0" y="22763"/>
              </a:moveTo>
              <a:lnTo>
                <a:pt x="1125030" y="22763"/>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874BBF-5C79-40DE-856A-3A81197882DD}">
      <dsp:nvSpPr>
        <dsp:cNvPr id="0" name=""/>
        <dsp:cNvSpPr/>
      </dsp:nvSpPr>
      <dsp:spPr>
        <a:xfrm rot="1311467">
          <a:off x="3190636" y="3452681"/>
          <a:ext cx="806011" cy="45527"/>
        </a:xfrm>
        <a:custGeom>
          <a:avLst/>
          <a:gdLst/>
          <a:ahLst/>
          <a:cxnLst/>
          <a:rect l="0" t="0" r="0" b="0"/>
          <a:pathLst>
            <a:path>
              <a:moveTo>
                <a:pt x="0" y="22763"/>
              </a:moveTo>
              <a:lnTo>
                <a:pt x="806011" y="22763"/>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0D5860-7369-4CCC-8105-2D972C1B66B7}">
      <dsp:nvSpPr>
        <dsp:cNvPr id="0" name=""/>
        <dsp:cNvSpPr/>
      </dsp:nvSpPr>
      <dsp:spPr>
        <a:xfrm rot="20282240">
          <a:off x="3192154" y="2536563"/>
          <a:ext cx="756601" cy="45527"/>
        </a:xfrm>
        <a:custGeom>
          <a:avLst/>
          <a:gdLst/>
          <a:ahLst/>
          <a:cxnLst/>
          <a:rect l="0" t="0" r="0" b="0"/>
          <a:pathLst>
            <a:path>
              <a:moveTo>
                <a:pt x="0" y="22763"/>
              </a:moveTo>
              <a:lnTo>
                <a:pt x="756601" y="22763"/>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4C67D7-3964-4BAF-B788-89CA914F9F77}">
      <dsp:nvSpPr>
        <dsp:cNvPr id="0" name=""/>
        <dsp:cNvSpPr/>
      </dsp:nvSpPr>
      <dsp:spPr>
        <a:xfrm rot="17905888">
          <a:off x="2572407" y="1726043"/>
          <a:ext cx="1111383" cy="45527"/>
        </a:xfrm>
        <a:custGeom>
          <a:avLst/>
          <a:gdLst/>
          <a:ahLst/>
          <a:cxnLst/>
          <a:rect l="0" t="0" r="0" b="0"/>
          <a:pathLst>
            <a:path>
              <a:moveTo>
                <a:pt x="0" y="22763"/>
              </a:moveTo>
              <a:lnTo>
                <a:pt x="1111383" y="22763"/>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673BE7-B3FC-4BF4-98FA-2006C5CEF4B1}">
      <dsp:nvSpPr>
        <dsp:cNvPr id="0" name=""/>
        <dsp:cNvSpPr/>
      </dsp:nvSpPr>
      <dsp:spPr>
        <a:xfrm>
          <a:off x="1333922" y="1904707"/>
          <a:ext cx="2218453" cy="2218453"/>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BCD5CC-6F7E-4370-AB62-BC12E10253A7}">
      <dsp:nvSpPr>
        <dsp:cNvPr id="0" name=""/>
        <dsp:cNvSpPr/>
      </dsp:nvSpPr>
      <dsp:spPr>
        <a:xfrm>
          <a:off x="3001506" y="655"/>
          <a:ext cx="1425458" cy="1331072"/>
        </a:xfrm>
        <a:prstGeom prst="ellipse">
          <a:avLst/>
        </a:prstGeom>
        <a:solidFill>
          <a:schemeClr val="accent4">
            <a:hueOff val="209979"/>
            <a:satOff val="-5609"/>
            <a:lumOff val="-132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dirty="0">
              <a:latin typeface="Myriad Pro" panose="020B0503030403020204"/>
            </a:rPr>
            <a:t>The developing agent</a:t>
          </a:r>
        </a:p>
      </dsp:txBody>
      <dsp:txXfrm>
        <a:off x="3210259" y="195586"/>
        <a:ext cx="1007952" cy="941210"/>
      </dsp:txXfrm>
    </dsp:sp>
    <dsp:sp modelId="{8EC90A8F-E104-417F-8CDE-40D3A0575B79}">
      <dsp:nvSpPr>
        <dsp:cNvPr id="0" name=""/>
        <dsp:cNvSpPr/>
      </dsp:nvSpPr>
      <dsp:spPr>
        <a:xfrm>
          <a:off x="3863343" y="1489064"/>
          <a:ext cx="1421451" cy="1331072"/>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dirty="0">
              <a:latin typeface="Myriad Pro" panose="020B0503030403020204"/>
            </a:rPr>
            <a:t>The accelerator</a:t>
          </a:r>
        </a:p>
      </dsp:txBody>
      <dsp:txXfrm>
        <a:off x="4071510" y="1683995"/>
        <a:ext cx="1005117" cy="941210"/>
      </dsp:txXfrm>
    </dsp:sp>
    <dsp:sp modelId="{C389E98E-A111-41A2-9AF6-FC429F3CBE84}">
      <dsp:nvSpPr>
        <dsp:cNvPr id="0" name=""/>
        <dsp:cNvSpPr/>
      </dsp:nvSpPr>
      <dsp:spPr>
        <a:xfrm>
          <a:off x="3919831" y="3207731"/>
          <a:ext cx="1331072" cy="1331072"/>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a:latin typeface="Myriad Pro" panose="020B0503030403020204"/>
            </a:rPr>
            <a:t>The restrainer</a:t>
          </a:r>
        </a:p>
      </dsp:txBody>
      <dsp:txXfrm>
        <a:off x="4114762" y="3402662"/>
        <a:ext cx="941210" cy="941210"/>
      </dsp:txXfrm>
    </dsp:sp>
    <dsp:sp modelId="{161ADB37-518C-4E8C-A982-959115A6B7F7}">
      <dsp:nvSpPr>
        <dsp:cNvPr id="0" name=""/>
        <dsp:cNvSpPr/>
      </dsp:nvSpPr>
      <dsp:spPr>
        <a:xfrm>
          <a:off x="3060497" y="4696139"/>
          <a:ext cx="1331072" cy="1331072"/>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dirty="0">
              <a:latin typeface="Myriad Pro" panose="020B0503030403020204"/>
            </a:rPr>
            <a:t>The fixer</a:t>
          </a:r>
        </a:p>
      </dsp:txBody>
      <dsp:txXfrm>
        <a:off x="3255428" y="4891070"/>
        <a:ext cx="941210" cy="94121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B15584-C31B-4AAB-B45F-42DF500D0943}">
      <dsp:nvSpPr>
        <dsp:cNvPr id="0" name=""/>
        <dsp:cNvSpPr/>
      </dsp:nvSpPr>
      <dsp:spPr>
        <a:xfrm>
          <a:off x="201749" y="0"/>
          <a:ext cx="2343552" cy="2343552"/>
        </a:xfrm>
        <a:prstGeom prst="diamond">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18545A25-96B3-49D3-B5C1-39D73A38F3D0}">
      <dsp:nvSpPr>
        <dsp:cNvPr id="0" name=""/>
        <dsp:cNvSpPr/>
      </dsp:nvSpPr>
      <dsp:spPr>
        <a:xfrm>
          <a:off x="424386" y="222637"/>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Aperture</a:t>
          </a:r>
          <a:endParaRPr lang="en-US" sz="1400" kern="1200"/>
        </a:p>
      </dsp:txBody>
      <dsp:txXfrm>
        <a:off x="469003" y="267254"/>
        <a:ext cx="824751" cy="824751"/>
      </dsp:txXfrm>
    </dsp:sp>
    <dsp:sp modelId="{95644C35-98DD-46EF-895D-BC2BBE80F7A8}">
      <dsp:nvSpPr>
        <dsp:cNvPr id="0" name=""/>
        <dsp:cNvSpPr/>
      </dsp:nvSpPr>
      <dsp:spPr>
        <a:xfrm>
          <a:off x="1408678" y="222637"/>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f/x</a:t>
          </a:r>
          <a:endParaRPr lang="en-US" sz="1400" kern="1200"/>
        </a:p>
      </dsp:txBody>
      <dsp:txXfrm>
        <a:off x="1453295" y="267254"/>
        <a:ext cx="824751" cy="824751"/>
      </dsp:txXfrm>
    </dsp:sp>
    <dsp:sp modelId="{500A1BFD-5EB7-46A8-BC54-13EBB45539E3}">
      <dsp:nvSpPr>
        <dsp:cNvPr id="0" name=""/>
        <dsp:cNvSpPr/>
      </dsp:nvSpPr>
      <dsp:spPr>
        <a:xfrm>
          <a:off x="424386" y="1206929"/>
          <a:ext cx="913985" cy="913985"/>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Shutter speed</a:t>
          </a:r>
          <a:endParaRPr lang="en-US" sz="1400" kern="1200"/>
        </a:p>
      </dsp:txBody>
      <dsp:txXfrm>
        <a:off x="469003" y="1251546"/>
        <a:ext cx="824751" cy="824751"/>
      </dsp:txXfrm>
    </dsp:sp>
    <dsp:sp modelId="{F872E949-F94A-4542-B59F-FA4A7451C6D2}">
      <dsp:nvSpPr>
        <dsp:cNvPr id="0" name=""/>
        <dsp:cNvSpPr/>
      </dsp:nvSpPr>
      <dsp:spPr>
        <a:xfrm>
          <a:off x="1408678" y="1206929"/>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ISO</a:t>
          </a:r>
          <a:endParaRPr lang="en-US" sz="1400" kern="1200"/>
        </a:p>
      </dsp:txBody>
      <dsp:txXfrm>
        <a:off x="1453295" y="1251546"/>
        <a:ext cx="824751" cy="824751"/>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B15584-C31B-4AAB-B45F-42DF500D0943}">
      <dsp:nvSpPr>
        <dsp:cNvPr id="0" name=""/>
        <dsp:cNvSpPr/>
      </dsp:nvSpPr>
      <dsp:spPr>
        <a:xfrm>
          <a:off x="201749" y="0"/>
          <a:ext cx="2343552" cy="2343552"/>
        </a:xfrm>
        <a:prstGeom prst="diamond">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18545A25-96B3-49D3-B5C1-39D73A38F3D0}">
      <dsp:nvSpPr>
        <dsp:cNvPr id="0" name=""/>
        <dsp:cNvSpPr/>
      </dsp:nvSpPr>
      <dsp:spPr>
        <a:xfrm>
          <a:off x="424386" y="222637"/>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Aperture</a:t>
          </a:r>
          <a:endParaRPr lang="en-US" sz="1400" kern="1200"/>
        </a:p>
      </dsp:txBody>
      <dsp:txXfrm>
        <a:off x="469003" y="267254"/>
        <a:ext cx="824751" cy="824751"/>
      </dsp:txXfrm>
    </dsp:sp>
    <dsp:sp modelId="{95644C35-98DD-46EF-895D-BC2BBE80F7A8}">
      <dsp:nvSpPr>
        <dsp:cNvPr id="0" name=""/>
        <dsp:cNvSpPr/>
      </dsp:nvSpPr>
      <dsp:spPr>
        <a:xfrm>
          <a:off x="1408678" y="222637"/>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f/x</a:t>
          </a:r>
          <a:endParaRPr lang="en-US" sz="1400" kern="1200"/>
        </a:p>
      </dsp:txBody>
      <dsp:txXfrm>
        <a:off x="1453295" y="267254"/>
        <a:ext cx="824751" cy="824751"/>
      </dsp:txXfrm>
    </dsp:sp>
    <dsp:sp modelId="{500A1BFD-5EB7-46A8-BC54-13EBB45539E3}">
      <dsp:nvSpPr>
        <dsp:cNvPr id="0" name=""/>
        <dsp:cNvSpPr/>
      </dsp:nvSpPr>
      <dsp:spPr>
        <a:xfrm>
          <a:off x="424386" y="1206929"/>
          <a:ext cx="913985" cy="913985"/>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Shutter speed</a:t>
          </a:r>
          <a:endParaRPr lang="en-US" sz="1400" kern="1200"/>
        </a:p>
      </dsp:txBody>
      <dsp:txXfrm>
        <a:off x="469003" y="1251546"/>
        <a:ext cx="824751" cy="824751"/>
      </dsp:txXfrm>
    </dsp:sp>
    <dsp:sp modelId="{F872E949-F94A-4542-B59F-FA4A7451C6D2}">
      <dsp:nvSpPr>
        <dsp:cNvPr id="0" name=""/>
        <dsp:cNvSpPr/>
      </dsp:nvSpPr>
      <dsp:spPr>
        <a:xfrm>
          <a:off x="1408678" y="1206929"/>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ISO</a:t>
          </a:r>
          <a:endParaRPr lang="en-US" sz="1400" kern="1200"/>
        </a:p>
      </dsp:txBody>
      <dsp:txXfrm>
        <a:off x="1453295" y="1251546"/>
        <a:ext cx="824751" cy="824751"/>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B15584-C31B-4AAB-B45F-42DF500D0943}">
      <dsp:nvSpPr>
        <dsp:cNvPr id="0" name=""/>
        <dsp:cNvSpPr/>
      </dsp:nvSpPr>
      <dsp:spPr>
        <a:xfrm>
          <a:off x="201749" y="0"/>
          <a:ext cx="2343552" cy="2343552"/>
        </a:xfrm>
        <a:prstGeom prst="diamond">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18545A25-96B3-49D3-B5C1-39D73A38F3D0}">
      <dsp:nvSpPr>
        <dsp:cNvPr id="0" name=""/>
        <dsp:cNvSpPr/>
      </dsp:nvSpPr>
      <dsp:spPr>
        <a:xfrm>
          <a:off x="424386" y="222637"/>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Aperture</a:t>
          </a:r>
          <a:endParaRPr lang="en-US" sz="1400" kern="1200"/>
        </a:p>
      </dsp:txBody>
      <dsp:txXfrm>
        <a:off x="469003" y="267254"/>
        <a:ext cx="824751" cy="824751"/>
      </dsp:txXfrm>
    </dsp:sp>
    <dsp:sp modelId="{95644C35-98DD-46EF-895D-BC2BBE80F7A8}">
      <dsp:nvSpPr>
        <dsp:cNvPr id="0" name=""/>
        <dsp:cNvSpPr/>
      </dsp:nvSpPr>
      <dsp:spPr>
        <a:xfrm>
          <a:off x="1408678" y="222637"/>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f/x</a:t>
          </a:r>
          <a:endParaRPr lang="en-US" sz="1400" kern="1200"/>
        </a:p>
      </dsp:txBody>
      <dsp:txXfrm>
        <a:off x="1453295" y="267254"/>
        <a:ext cx="824751" cy="824751"/>
      </dsp:txXfrm>
    </dsp:sp>
    <dsp:sp modelId="{500A1BFD-5EB7-46A8-BC54-13EBB45539E3}">
      <dsp:nvSpPr>
        <dsp:cNvPr id="0" name=""/>
        <dsp:cNvSpPr/>
      </dsp:nvSpPr>
      <dsp:spPr>
        <a:xfrm>
          <a:off x="424386" y="1206929"/>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Shutter speed</a:t>
          </a:r>
          <a:endParaRPr lang="en-US" sz="1400" kern="1200"/>
        </a:p>
      </dsp:txBody>
      <dsp:txXfrm>
        <a:off x="469003" y="1251546"/>
        <a:ext cx="824751" cy="824751"/>
      </dsp:txXfrm>
    </dsp:sp>
    <dsp:sp modelId="{F872E949-F94A-4542-B59F-FA4A7451C6D2}">
      <dsp:nvSpPr>
        <dsp:cNvPr id="0" name=""/>
        <dsp:cNvSpPr/>
      </dsp:nvSpPr>
      <dsp:spPr>
        <a:xfrm>
          <a:off x="1408678" y="1206929"/>
          <a:ext cx="913985" cy="913985"/>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ISO</a:t>
          </a:r>
          <a:endParaRPr lang="en-US" sz="1400" kern="1200"/>
        </a:p>
      </dsp:txBody>
      <dsp:txXfrm>
        <a:off x="1453295" y="1251546"/>
        <a:ext cx="824751" cy="824751"/>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B15584-C31B-4AAB-B45F-42DF500D0943}">
      <dsp:nvSpPr>
        <dsp:cNvPr id="0" name=""/>
        <dsp:cNvSpPr/>
      </dsp:nvSpPr>
      <dsp:spPr>
        <a:xfrm>
          <a:off x="201749" y="0"/>
          <a:ext cx="2343552" cy="2343552"/>
        </a:xfrm>
        <a:prstGeom prst="diamond">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18545A25-96B3-49D3-B5C1-39D73A38F3D0}">
      <dsp:nvSpPr>
        <dsp:cNvPr id="0" name=""/>
        <dsp:cNvSpPr/>
      </dsp:nvSpPr>
      <dsp:spPr>
        <a:xfrm>
          <a:off x="424386" y="222637"/>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Aperture</a:t>
          </a:r>
          <a:endParaRPr lang="en-US" sz="1400" kern="1200"/>
        </a:p>
      </dsp:txBody>
      <dsp:txXfrm>
        <a:off x="469003" y="267254"/>
        <a:ext cx="824751" cy="824751"/>
      </dsp:txXfrm>
    </dsp:sp>
    <dsp:sp modelId="{95644C35-98DD-46EF-895D-BC2BBE80F7A8}">
      <dsp:nvSpPr>
        <dsp:cNvPr id="0" name=""/>
        <dsp:cNvSpPr/>
      </dsp:nvSpPr>
      <dsp:spPr>
        <a:xfrm>
          <a:off x="1408678" y="222637"/>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f/x</a:t>
          </a:r>
          <a:endParaRPr lang="en-US" sz="1400" kern="1200"/>
        </a:p>
      </dsp:txBody>
      <dsp:txXfrm>
        <a:off x="1453295" y="267254"/>
        <a:ext cx="824751" cy="824751"/>
      </dsp:txXfrm>
    </dsp:sp>
    <dsp:sp modelId="{500A1BFD-5EB7-46A8-BC54-13EBB45539E3}">
      <dsp:nvSpPr>
        <dsp:cNvPr id="0" name=""/>
        <dsp:cNvSpPr/>
      </dsp:nvSpPr>
      <dsp:spPr>
        <a:xfrm>
          <a:off x="424386" y="1206929"/>
          <a:ext cx="913985" cy="913985"/>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Shutter speed</a:t>
          </a:r>
          <a:endParaRPr lang="en-US" sz="1400" kern="1200"/>
        </a:p>
      </dsp:txBody>
      <dsp:txXfrm>
        <a:off x="469003" y="1251546"/>
        <a:ext cx="824751" cy="824751"/>
      </dsp:txXfrm>
    </dsp:sp>
    <dsp:sp modelId="{F872E949-F94A-4542-B59F-FA4A7451C6D2}">
      <dsp:nvSpPr>
        <dsp:cNvPr id="0" name=""/>
        <dsp:cNvSpPr/>
      </dsp:nvSpPr>
      <dsp:spPr>
        <a:xfrm>
          <a:off x="1408678" y="1206929"/>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ISO</a:t>
          </a:r>
          <a:endParaRPr lang="en-US" sz="1400" kern="1200"/>
        </a:p>
      </dsp:txBody>
      <dsp:txXfrm>
        <a:off x="1453295" y="1251546"/>
        <a:ext cx="824751" cy="824751"/>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B15584-C31B-4AAB-B45F-42DF500D0943}">
      <dsp:nvSpPr>
        <dsp:cNvPr id="0" name=""/>
        <dsp:cNvSpPr/>
      </dsp:nvSpPr>
      <dsp:spPr>
        <a:xfrm>
          <a:off x="201749" y="0"/>
          <a:ext cx="2343552" cy="2343552"/>
        </a:xfrm>
        <a:prstGeom prst="diamond">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18545A25-96B3-49D3-B5C1-39D73A38F3D0}">
      <dsp:nvSpPr>
        <dsp:cNvPr id="0" name=""/>
        <dsp:cNvSpPr/>
      </dsp:nvSpPr>
      <dsp:spPr>
        <a:xfrm>
          <a:off x="424386" y="222637"/>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Aperture</a:t>
          </a:r>
          <a:endParaRPr lang="en-US" sz="1400" kern="1200"/>
        </a:p>
      </dsp:txBody>
      <dsp:txXfrm>
        <a:off x="469003" y="267254"/>
        <a:ext cx="824751" cy="824751"/>
      </dsp:txXfrm>
    </dsp:sp>
    <dsp:sp modelId="{95644C35-98DD-46EF-895D-BC2BBE80F7A8}">
      <dsp:nvSpPr>
        <dsp:cNvPr id="0" name=""/>
        <dsp:cNvSpPr/>
      </dsp:nvSpPr>
      <dsp:spPr>
        <a:xfrm>
          <a:off x="1408678" y="222637"/>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f/x</a:t>
          </a:r>
          <a:endParaRPr lang="en-US" sz="1400" kern="1200"/>
        </a:p>
      </dsp:txBody>
      <dsp:txXfrm>
        <a:off x="1453295" y="267254"/>
        <a:ext cx="824751" cy="824751"/>
      </dsp:txXfrm>
    </dsp:sp>
    <dsp:sp modelId="{500A1BFD-5EB7-46A8-BC54-13EBB45539E3}">
      <dsp:nvSpPr>
        <dsp:cNvPr id="0" name=""/>
        <dsp:cNvSpPr/>
      </dsp:nvSpPr>
      <dsp:spPr>
        <a:xfrm>
          <a:off x="424386" y="1206929"/>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Shutter speed</a:t>
          </a:r>
          <a:endParaRPr lang="en-US" sz="1400" kern="1200"/>
        </a:p>
      </dsp:txBody>
      <dsp:txXfrm>
        <a:off x="469003" y="1251546"/>
        <a:ext cx="824751" cy="824751"/>
      </dsp:txXfrm>
    </dsp:sp>
    <dsp:sp modelId="{F872E949-F94A-4542-B59F-FA4A7451C6D2}">
      <dsp:nvSpPr>
        <dsp:cNvPr id="0" name=""/>
        <dsp:cNvSpPr/>
      </dsp:nvSpPr>
      <dsp:spPr>
        <a:xfrm>
          <a:off x="1408678" y="1206929"/>
          <a:ext cx="913985" cy="913985"/>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ISO</a:t>
          </a:r>
          <a:endParaRPr lang="en-US" sz="1400" kern="1200"/>
        </a:p>
      </dsp:txBody>
      <dsp:txXfrm>
        <a:off x="1453295" y="1251546"/>
        <a:ext cx="824751" cy="824751"/>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B15584-C31B-4AAB-B45F-42DF500D0943}">
      <dsp:nvSpPr>
        <dsp:cNvPr id="0" name=""/>
        <dsp:cNvSpPr/>
      </dsp:nvSpPr>
      <dsp:spPr>
        <a:xfrm>
          <a:off x="201749" y="0"/>
          <a:ext cx="2343552" cy="2343552"/>
        </a:xfrm>
        <a:prstGeom prst="diamond">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18545A25-96B3-49D3-B5C1-39D73A38F3D0}">
      <dsp:nvSpPr>
        <dsp:cNvPr id="0" name=""/>
        <dsp:cNvSpPr/>
      </dsp:nvSpPr>
      <dsp:spPr>
        <a:xfrm>
          <a:off x="424386" y="222637"/>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Aperture</a:t>
          </a:r>
          <a:endParaRPr lang="en-US" sz="1400" kern="1200"/>
        </a:p>
      </dsp:txBody>
      <dsp:txXfrm>
        <a:off x="469003" y="267254"/>
        <a:ext cx="824751" cy="824751"/>
      </dsp:txXfrm>
    </dsp:sp>
    <dsp:sp modelId="{95644C35-98DD-46EF-895D-BC2BBE80F7A8}">
      <dsp:nvSpPr>
        <dsp:cNvPr id="0" name=""/>
        <dsp:cNvSpPr/>
      </dsp:nvSpPr>
      <dsp:spPr>
        <a:xfrm>
          <a:off x="1408678" y="222637"/>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f/x</a:t>
          </a:r>
          <a:endParaRPr lang="en-US" sz="1400" kern="1200"/>
        </a:p>
      </dsp:txBody>
      <dsp:txXfrm>
        <a:off x="1453295" y="267254"/>
        <a:ext cx="824751" cy="824751"/>
      </dsp:txXfrm>
    </dsp:sp>
    <dsp:sp modelId="{500A1BFD-5EB7-46A8-BC54-13EBB45539E3}">
      <dsp:nvSpPr>
        <dsp:cNvPr id="0" name=""/>
        <dsp:cNvSpPr/>
      </dsp:nvSpPr>
      <dsp:spPr>
        <a:xfrm>
          <a:off x="424386" y="1206929"/>
          <a:ext cx="913985" cy="913985"/>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Shutter speed</a:t>
          </a:r>
          <a:endParaRPr lang="en-US" sz="1400" kern="1200"/>
        </a:p>
      </dsp:txBody>
      <dsp:txXfrm>
        <a:off x="469003" y="1251546"/>
        <a:ext cx="824751" cy="824751"/>
      </dsp:txXfrm>
    </dsp:sp>
    <dsp:sp modelId="{F872E949-F94A-4542-B59F-FA4A7451C6D2}">
      <dsp:nvSpPr>
        <dsp:cNvPr id="0" name=""/>
        <dsp:cNvSpPr/>
      </dsp:nvSpPr>
      <dsp:spPr>
        <a:xfrm>
          <a:off x="1408678" y="1206929"/>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ISO</a:t>
          </a:r>
          <a:endParaRPr lang="en-US" sz="1400" kern="1200"/>
        </a:p>
      </dsp:txBody>
      <dsp:txXfrm>
        <a:off x="1453295" y="1251546"/>
        <a:ext cx="824751" cy="824751"/>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B15584-C31B-4AAB-B45F-42DF500D0943}">
      <dsp:nvSpPr>
        <dsp:cNvPr id="0" name=""/>
        <dsp:cNvSpPr/>
      </dsp:nvSpPr>
      <dsp:spPr>
        <a:xfrm>
          <a:off x="201749" y="0"/>
          <a:ext cx="2343552" cy="2343552"/>
        </a:xfrm>
        <a:prstGeom prst="diamond">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18545A25-96B3-49D3-B5C1-39D73A38F3D0}">
      <dsp:nvSpPr>
        <dsp:cNvPr id="0" name=""/>
        <dsp:cNvSpPr/>
      </dsp:nvSpPr>
      <dsp:spPr>
        <a:xfrm>
          <a:off x="424386" y="222637"/>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Aperture</a:t>
          </a:r>
          <a:endParaRPr lang="en-US" sz="1400" kern="1200"/>
        </a:p>
      </dsp:txBody>
      <dsp:txXfrm>
        <a:off x="469003" y="267254"/>
        <a:ext cx="824751" cy="824751"/>
      </dsp:txXfrm>
    </dsp:sp>
    <dsp:sp modelId="{95644C35-98DD-46EF-895D-BC2BBE80F7A8}">
      <dsp:nvSpPr>
        <dsp:cNvPr id="0" name=""/>
        <dsp:cNvSpPr/>
      </dsp:nvSpPr>
      <dsp:spPr>
        <a:xfrm>
          <a:off x="1408678" y="222637"/>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f/x</a:t>
          </a:r>
          <a:endParaRPr lang="en-US" sz="1400" kern="1200"/>
        </a:p>
      </dsp:txBody>
      <dsp:txXfrm>
        <a:off x="1453295" y="267254"/>
        <a:ext cx="824751" cy="824751"/>
      </dsp:txXfrm>
    </dsp:sp>
    <dsp:sp modelId="{500A1BFD-5EB7-46A8-BC54-13EBB45539E3}">
      <dsp:nvSpPr>
        <dsp:cNvPr id="0" name=""/>
        <dsp:cNvSpPr/>
      </dsp:nvSpPr>
      <dsp:spPr>
        <a:xfrm>
          <a:off x="424386" y="1206929"/>
          <a:ext cx="913985" cy="913985"/>
        </a:xfrm>
        <a:prstGeom prst="roundRect">
          <a:avLst/>
        </a:prstGeom>
        <a:solidFill>
          <a:schemeClr val="bg1">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Shutter speed</a:t>
          </a:r>
          <a:endParaRPr lang="en-US" sz="1400" kern="1200"/>
        </a:p>
      </dsp:txBody>
      <dsp:txXfrm>
        <a:off x="469003" y="1251546"/>
        <a:ext cx="824751" cy="824751"/>
      </dsp:txXfrm>
    </dsp:sp>
    <dsp:sp modelId="{F872E949-F94A-4542-B59F-FA4A7451C6D2}">
      <dsp:nvSpPr>
        <dsp:cNvPr id="0" name=""/>
        <dsp:cNvSpPr/>
      </dsp:nvSpPr>
      <dsp:spPr>
        <a:xfrm>
          <a:off x="1408678" y="1206929"/>
          <a:ext cx="913985" cy="913985"/>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ISO</a:t>
          </a:r>
          <a:endParaRPr lang="en-US" sz="1400" kern="1200"/>
        </a:p>
      </dsp:txBody>
      <dsp:txXfrm>
        <a:off x="1453295" y="1251546"/>
        <a:ext cx="824751" cy="824751"/>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B15584-C31B-4AAB-B45F-42DF500D0943}">
      <dsp:nvSpPr>
        <dsp:cNvPr id="0" name=""/>
        <dsp:cNvSpPr/>
      </dsp:nvSpPr>
      <dsp:spPr>
        <a:xfrm>
          <a:off x="399392" y="0"/>
          <a:ext cx="4635062" cy="4635062"/>
        </a:xfrm>
        <a:prstGeom prst="diamond">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18545A25-96B3-49D3-B5C1-39D73A38F3D0}">
      <dsp:nvSpPr>
        <dsp:cNvPr id="0" name=""/>
        <dsp:cNvSpPr/>
      </dsp:nvSpPr>
      <dsp:spPr>
        <a:xfrm>
          <a:off x="839723" y="440330"/>
          <a:ext cx="1807674" cy="1807674"/>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0">
            <a:lnSpc>
              <a:spcPct val="90000"/>
            </a:lnSpc>
            <a:spcBef>
              <a:spcPct val="0"/>
            </a:spcBef>
            <a:spcAft>
              <a:spcPct val="35000"/>
            </a:spcAft>
            <a:buNone/>
          </a:pPr>
          <a:r>
            <a:rPr lang="en-US" sz="2900" b="1" kern="1200"/>
            <a:t>Aperture</a:t>
          </a:r>
          <a:endParaRPr lang="en-US" sz="2900" kern="1200"/>
        </a:p>
      </dsp:txBody>
      <dsp:txXfrm>
        <a:off x="927966" y="528573"/>
        <a:ext cx="1631188" cy="1631188"/>
      </dsp:txXfrm>
    </dsp:sp>
    <dsp:sp modelId="{95644C35-98DD-46EF-895D-BC2BBE80F7A8}">
      <dsp:nvSpPr>
        <dsp:cNvPr id="0" name=""/>
        <dsp:cNvSpPr/>
      </dsp:nvSpPr>
      <dsp:spPr>
        <a:xfrm>
          <a:off x="2786449" y="440330"/>
          <a:ext cx="1807674" cy="1807674"/>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0">
            <a:lnSpc>
              <a:spcPct val="90000"/>
            </a:lnSpc>
            <a:spcBef>
              <a:spcPct val="0"/>
            </a:spcBef>
            <a:spcAft>
              <a:spcPct val="35000"/>
            </a:spcAft>
            <a:buNone/>
          </a:pPr>
          <a:r>
            <a:rPr lang="en-US" sz="2900" b="1" kern="1200"/>
            <a:t>f/x</a:t>
          </a:r>
          <a:endParaRPr lang="en-US" sz="2900" kern="1200"/>
        </a:p>
      </dsp:txBody>
      <dsp:txXfrm>
        <a:off x="2874692" y="528573"/>
        <a:ext cx="1631188" cy="1631188"/>
      </dsp:txXfrm>
    </dsp:sp>
    <dsp:sp modelId="{500A1BFD-5EB7-46A8-BC54-13EBB45539E3}">
      <dsp:nvSpPr>
        <dsp:cNvPr id="0" name=""/>
        <dsp:cNvSpPr/>
      </dsp:nvSpPr>
      <dsp:spPr>
        <a:xfrm>
          <a:off x="839723" y="2387056"/>
          <a:ext cx="1807674" cy="1807674"/>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0">
            <a:lnSpc>
              <a:spcPct val="90000"/>
            </a:lnSpc>
            <a:spcBef>
              <a:spcPct val="0"/>
            </a:spcBef>
            <a:spcAft>
              <a:spcPct val="35000"/>
            </a:spcAft>
            <a:buNone/>
          </a:pPr>
          <a:r>
            <a:rPr lang="en-US" sz="2900" b="1" kern="1200"/>
            <a:t>Shutter speed</a:t>
          </a:r>
          <a:endParaRPr lang="en-US" sz="2900" kern="1200"/>
        </a:p>
      </dsp:txBody>
      <dsp:txXfrm>
        <a:off x="927966" y="2475299"/>
        <a:ext cx="1631188" cy="1631188"/>
      </dsp:txXfrm>
    </dsp:sp>
    <dsp:sp modelId="{F872E949-F94A-4542-B59F-FA4A7451C6D2}">
      <dsp:nvSpPr>
        <dsp:cNvPr id="0" name=""/>
        <dsp:cNvSpPr/>
      </dsp:nvSpPr>
      <dsp:spPr>
        <a:xfrm>
          <a:off x="2786449" y="2387056"/>
          <a:ext cx="1807674" cy="1807674"/>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rtl="0">
            <a:lnSpc>
              <a:spcPct val="90000"/>
            </a:lnSpc>
            <a:spcBef>
              <a:spcPct val="0"/>
            </a:spcBef>
            <a:spcAft>
              <a:spcPct val="35000"/>
            </a:spcAft>
            <a:buNone/>
          </a:pPr>
          <a:r>
            <a:rPr lang="en-US" sz="2900" b="1" kern="1200"/>
            <a:t>ISO</a:t>
          </a:r>
          <a:endParaRPr lang="en-US" sz="2900" kern="1200"/>
        </a:p>
      </dsp:txBody>
      <dsp:txXfrm>
        <a:off x="2874692" y="2475299"/>
        <a:ext cx="1631188" cy="1631188"/>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B15584-C31B-4AAB-B45F-42DF500D0943}">
      <dsp:nvSpPr>
        <dsp:cNvPr id="0" name=""/>
        <dsp:cNvSpPr/>
      </dsp:nvSpPr>
      <dsp:spPr>
        <a:xfrm>
          <a:off x="201749" y="0"/>
          <a:ext cx="2343552" cy="2343552"/>
        </a:xfrm>
        <a:prstGeom prst="diamond">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18545A25-96B3-49D3-B5C1-39D73A38F3D0}">
      <dsp:nvSpPr>
        <dsp:cNvPr id="0" name=""/>
        <dsp:cNvSpPr/>
      </dsp:nvSpPr>
      <dsp:spPr>
        <a:xfrm>
          <a:off x="424386" y="222637"/>
          <a:ext cx="913985" cy="913985"/>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Aperture</a:t>
          </a:r>
          <a:endParaRPr lang="en-US" sz="1400" kern="1200"/>
        </a:p>
      </dsp:txBody>
      <dsp:txXfrm>
        <a:off x="469003" y="267254"/>
        <a:ext cx="824751" cy="824751"/>
      </dsp:txXfrm>
    </dsp:sp>
    <dsp:sp modelId="{95644C35-98DD-46EF-895D-BC2BBE80F7A8}">
      <dsp:nvSpPr>
        <dsp:cNvPr id="0" name=""/>
        <dsp:cNvSpPr/>
      </dsp:nvSpPr>
      <dsp:spPr>
        <a:xfrm>
          <a:off x="1408678" y="222637"/>
          <a:ext cx="913985" cy="91398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f/x</a:t>
          </a:r>
          <a:endParaRPr lang="en-US" sz="1400" kern="1200"/>
        </a:p>
      </dsp:txBody>
      <dsp:txXfrm>
        <a:off x="1453295" y="267254"/>
        <a:ext cx="824751" cy="824751"/>
      </dsp:txXfrm>
    </dsp:sp>
    <dsp:sp modelId="{500A1BFD-5EB7-46A8-BC54-13EBB45539E3}">
      <dsp:nvSpPr>
        <dsp:cNvPr id="0" name=""/>
        <dsp:cNvSpPr/>
      </dsp:nvSpPr>
      <dsp:spPr>
        <a:xfrm>
          <a:off x="424386" y="1206929"/>
          <a:ext cx="913985" cy="913985"/>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Shutter speed</a:t>
          </a:r>
          <a:endParaRPr lang="en-US" sz="1400" kern="1200"/>
        </a:p>
      </dsp:txBody>
      <dsp:txXfrm>
        <a:off x="469003" y="1251546"/>
        <a:ext cx="824751" cy="824751"/>
      </dsp:txXfrm>
    </dsp:sp>
    <dsp:sp modelId="{F872E949-F94A-4542-B59F-FA4A7451C6D2}">
      <dsp:nvSpPr>
        <dsp:cNvPr id="0" name=""/>
        <dsp:cNvSpPr/>
      </dsp:nvSpPr>
      <dsp:spPr>
        <a:xfrm>
          <a:off x="1408678" y="1206929"/>
          <a:ext cx="913985" cy="913985"/>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ISO</a:t>
          </a:r>
          <a:endParaRPr lang="en-US" sz="1400" kern="1200"/>
        </a:p>
      </dsp:txBody>
      <dsp:txXfrm>
        <a:off x="1453295" y="1251546"/>
        <a:ext cx="824751" cy="824751"/>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B15584-C31B-4AAB-B45F-42DF500D0943}">
      <dsp:nvSpPr>
        <dsp:cNvPr id="0" name=""/>
        <dsp:cNvSpPr/>
      </dsp:nvSpPr>
      <dsp:spPr>
        <a:xfrm>
          <a:off x="201749" y="0"/>
          <a:ext cx="2343552" cy="2343552"/>
        </a:xfrm>
        <a:prstGeom prst="diamond">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18545A25-96B3-49D3-B5C1-39D73A38F3D0}">
      <dsp:nvSpPr>
        <dsp:cNvPr id="0" name=""/>
        <dsp:cNvSpPr/>
      </dsp:nvSpPr>
      <dsp:spPr>
        <a:xfrm>
          <a:off x="424386" y="222637"/>
          <a:ext cx="913985" cy="913985"/>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Aperture</a:t>
          </a:r>
          <a:endParaRPr lang="en-US" sz="1400" kern="1200"/>
        </a:p>
      </dsp:txBody>
      <dsp:txXfrm>
        <a:off x="469003" y="267254"/>
        <a:ext cx="824751" cy="824751"/>
      </dsp:txXfrm>
    </dsp:sp>
    <dsp:sp modelId="{95644C35-98DD-46EF-895D-BC2BBE80F7A8}">
      <dsp:nvSpPr>
        <dsp:cNvPr id="0" name=""/>
        <dsp:cNvSpPr/>
      </dsp:nvSpPr>
      <dsp:spPr>
        <a:xfrm>
          <a:off x="1408678" y="222637"/>
          <a:ext cx="913985" cy="913985"/>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f/x</a:t>
          </a:r>
          <a:endParaRPr lang="en-US" sz="1400" kern="1200"/>
        </a:p>
      </dsp:txBody>
      <dsp:txXfrm>
        <a:off x="1453295" y="267254"/>
        <a:ext cx="824751" cy="824751"/>
      </dsp:txXfrm>
    </dsp:sp>
    <dsp:sp modelId="{500A1BFD-5EB7-46A8-BC54-13EBB45539E3}">
      <dsp:nvSpPr>
        <dsp:cNvPr id="0" name=""/>
        <dsp:cNvSpPr/>
      </dsp:nvSpPr>
      <dsp:spPr>
        <a:xfrm>
          <a:off x="424386" y="1206929"/>
          <a:ext cx="913985" cy="913985"/>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Shutter speed</a:t>
          </a:r>
          <a:endParaRPr lang="en-US" sz="1400" kern="1200"/>
        </a:p>
      </dsp:txBody>
      <dsp:txXfrm>
        <a:off x="469003" y="1251546"/>
        <a:ext cx="824751" cy="824751"/>
      </dsp:txXfrm>
    </dsp:sp>
    <dsp:sp modelId="{F872E949-F94A-4542-B59F-FA4A7451C6D2}">
      <dsp:nvSpPr>
        <dsp:cNvPr id="0" name=""/>
        <dsp:cNvSpPr/>
      </dsp:nvSpPr>
      <dsp:spPr>
        <a:xfrm>
          <a:off x="1408678" y="1206929"/>
          <a:ext cx="913985" cy="913985"/>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a:t>ISO</a:t>
          </a:r>
          <a:endParaRPr lang="en-US" sz="1400" kern="1200"/>
        </a:p>
      </dsp:txBody>
      <dsp:txXfrm>
        <a:off x="1453295" y="1251546"/>
        <a:ext cx="824751" cy="8247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30053F-72D9-49BB-9998-ACE46E2134A5}">
      <dsp:nvSpPr>
        <dsp:cNvPr id="0" name=""/>
        <dsp:cNvSpPr/>
      </dsp:nvSpPr>
      <dsp:spPr>
        <a:xfrm rot="3680780">
          <a:off x="2572658" y="4261255"/>
          <a:ext cx="1125030" cy="45527"/>
        </a:xfrm>
        <a:custGeom>
          <a:avLst/>
          <a:gdLst/>
          <a:ahLst/>
          <a:cxnLst/>
          <a:rect l="0" t="0" r="0" b="0"/>
          <a:pathLst>
            <a:path>
              <a:moveTo>
                <a:pt x="0" y="22763"/>
              </a:moveTo>
              <a:lnTo>
                <a:pt x="1125030" y="22763"/>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874BBF-5C79-40DE-856A-3A81197882DD}">
      <dsp:nvSpPr>
        <dsp:cNvPr id="0" name=""/>
        <dsp:cNvSpPr/>
      </dsp:nvSpPr>
      <dsp:spPr>
        <a:xfrm rot="1311467">
          <a:off x="3188644" y="3452681"/>
          <a:ext cx="806011" cy="45527"/>
        </a:xfrm>
        <a:custGeom>
          <a:avLst/>
          <a:gdLst/>
          <a:ahLst/>
          <a:cxnLst/>
          <a:rect l="0" t="0" r="0" b="0"/>
          <a:pathLst>
            <a:path>
              <a:moveTo>
                <a:pt x="0" y="22763"/>
              </a:moveTo>
              <a:lnTo>
                <a:pt x="806011" y="22763"/>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0D5860-7369-4CCC-8105-2D972C1B66B7}">
      <dsp:nvSpPr>
        <dsp:cNvPr id="0" name=""/>
        <dsp:cNvSpPr/>
      </dsp:nvSpPr>
      <dsp:spPr>
        <a:xfrm rot="20281793">
          <a:off x="3190268" y="2537043"/>
          <a:ext cx="753163" cy="45527"/>
        </a:xfrm>
        <a:custGeom>
          <a:avLst/>
          <a:gdLst/>
          <a:ahLst/>
          <a:cxnLst/>
          <a:rect l="0" t="0" r="0" b="0"/>
          <a:pathLst>
            <a:path>
              <a:moveTo>
                <a:pt x="0" y="22763"/>
              </a:moveTo>
              <a:lnTo>
                <a:pt x="753163" y="22763"/>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4C67D7-3964-4BAF-B788-89CA914F9F77}">
      <dsp:nvSpPr>
        <dsp:cNvPr id="0" name=""/>
        <dsp:cNvSpPr/>
      </dsp:nvSpPr>
      <dsp:spPr>
        <a:xfrm rot="17904207">
          <a:off x="2570101" y="1726611"/>
          <a:ext cx="1109796" cy="45527"/>
        </a:xfrm>
        <a:custGeom>
          <a:avLst/>
          <a:gdLst/>
          <a:ahLst/>
          <a:cxnLst/>
          <a:rect l="0" t="0" r="0" b="0"/>
          <a:pathLst>
            <a:path>
              <a:moveTo>
                <a:pt x="0" y="22763"/>
              </a:moveTo>
              <a:lnTo>
                <a:pt x="1109796" y="22763"/>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673BE7-B3FC-4BF4-98FA-2006C5CEF4B1}">
      <dsp:nvSpPr>
        <dsp:cNvPr id="0" name=""/>
        <dsp:cNvSpPr/>
      </dsp:nvSpPr>
      <dsp:spPr>
        <a:xfrm>
          <a:off x="1331930" y="1904707"/>
          <a:ext cx="2218453" cy="2218453"/>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BCD5CC-6F7E-4370-AB62-BC12E10253A7}">
      <dsp:nvSpPr>
        <dsp:cNvPr id="0" name=""/>
        <dsp:cNvSpPr/>
      </dsp:nvSpPr>
      <dsp:spPr>
        <a:xfrm>
          <a:off x="2992093" y="655"/>
          <a:ext cx="1437331" cy="1331072"/>
        </a:xfrm>
        <a:prstGeom prst="ellipse">
          <a:avLst/>
        </a:prstGeom>
        <a:solidFill>
          <a:schemeClr val="accent4">
            <a:hueOff val="209979"/>
            <a:satOff val="-5609"/>
            <a:lumOff val="-132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dirty="0">
              <a:latin typeface="Myriad Pro" panose="020B0503030403020204"/>
            </a:rPr>
            <a:t>The developing agent</a:t>
          </a:r>
        </a:p>
      </dsp:txBody>
      <dsp:txXfrm>
        <a:off x="3202585" y="195586"/>
        <a:ext cx="1016347" cy="941210"/>
      </dsp:txXfrm>
    </dsp:sp>
    <dsp:sp modelId="{8EC90A8F-E104-417F-8CDE-40D3A0575B79}">
      <dsp:nvSpPr>
        <dsp:cNvPr id="0" name=""/>
        <dsp:cNvSpPr/>
      </dsp:nvSpPr>
      <dsp:spPr>
        <a:xfrm>
          <a:off x="3857366" y="1489064"/>
          <a:ext cx="1427827" cy="1331072"/>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dirty="0">
              <a:latin typeface="Myriad Pro" panose="020B0503030403020204"/>
            </a:rPr>
            <a:t>The accelerator</a:t>
          </a:r>
        </a:p>
      </dsp:txBody>
      <dsp:txXfrm>
        <a:off x="4066466" y="1683995"/>
        <a:ext cx="1009627" cy="941210"/>
      </dsp:txXfrm>
    </dsp:sp>
    <dsp:sp modelId="{C389E98E-A111-41A2-9AF6-FC429F3CBE84}">
      <dsp:nvSpPr>
        <dsp:cNvPr id="0" name=""/>
        <dsp:cNvSpPr/>
      </dsp:nvSpPr>
      <dsp:spPr>
        <a:xfrm>
          <a:off x="3917838" y="3207731"/>
          <a:ext cx="1331072" cy="1331072"/>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a:latin typeface="Myriad Pro" panose="020B0503030403020204"/>
            </a:rPr>
            <a:t>The restrainer</a:t>
          </a:r>
        </a:p>
      </dsp:txBody>
      <dsp:txXfrm>
        <a:off x="4112769" y="3402662"/>
        <a:ext cx="941210" cy="941210"/>
      </dsp:txXfrm>
    </dsp:sp>
    <dsp:sp modelId="{161ADB37-518C-4E8C-A982-959115A6B7F7}">
      <dsp:nvSpPr>
        <dsp:cNvPr id="0" name=""/>
        <dsp:cNvSpPr/>
      </dsp:nvSpPr>
      <dsp:spPr>
        <a:xfrm>
          <a:off x="3058505" y="4696139"/>
          <a:ext cx="1331072" cy="1331072"/>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dirty="0">
              <a:latin typeface="Myriad Pro" panose="020B0503030403020204"/>
            </a:rPr>
            <a:t>The fixer</a:t>
          </a:r>
        </a:p>
      </dsp:txBody>
      <dsp:txXfrm>
        <a:off x="3253436" y="4891070"/>
        <a:ext cx="941210" cy="9412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30053F-72D9-49BB-9998-ACE46E2134A5}">
      <dsp:nvSpPr>
        <dsp:cNvPr id="0" name=""/>
        <dsp:cNvSpPr/>
      </dsp:nvSpPr>
      <dsp:spPr>
        <a:xfrm rot="3683159">
          <a:off x="2619986" y="4093427"/>
          <a:ext cx="1076744" cy="43769"/>
        </a:xfrm>
        <a:custGeom>
          <a:avLst/>
          <a:gdLst/>
          <a:ahLst/>
          <a:cxnLst/>
          <a:rect l="0" t="0" r="0" b="0"/>
          <a:pathLst>
            <a:path>
              <a:moveTo>
                <a:pt x="0" y="21884"/>
              </a:moveTo>
              <a:lnTo>
                <a:pt x="1076744" y="2188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874BBF-5C79-40DE-856A-3A81197882DD}">
      <dsp:nvSpPr>
        <dsp:cNvPr id="0" name=""/>
        <dsp:cNvSpPr/>
      </dsp:nvSpPr>
      <dsp:spPr>
        <a:xfrm rot="1312638">
          <a:off x="3212361" y="3317001"/>
          <a:ext cx="769148" cy="43769"/>
        </a:xfrm>
        <a:custGeom>
          <a:avLst/>
          <a:gdLst/>
          <a:ahLst/>
          <a:cxnLst/>
          <a:rect l="0" t="0" r="0" b="0"/>
          <a:pathLst>
            <a:path>
              <a:moveTo>
                <a:pt x="0" y="21884"/>
              </a:moveTo>
              <a:lnTo>
                <a:pt x="769148" y="2188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0D5860-7369-4CCC-8105-2D972C1B66B7}">
      <dsp:nvSpPr>
        <dsp:cNvPr id="0" name=""/>
        <dsp:cNvSpPr/>
      </dsp:nvSpPr>
      <dsp:spPr>
        <a:xfrm rot="20273934">
          <a:off x="3215439" y="2444285"/>
          <a:ext cx="670049" cy="43769"/>
        </a:xfrm>
        <a:custGeom>
          <a:avLst/>
          <a:gdLst/>
          <a:ahLst/>
          <a:cxnLst/>
          <a:rect l="0" t="0" r="0" b="0"/>
          <a:pathLst>
            <a:path>
              <a:moveTo>
                <a:pt x="0" y="21884"/>
              </a:moveTo>
              <a:lnTo>
                <a:pt x="670049" y="2188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4C67D7-3964-4BAF-B788-89CA914F9F77}">
      <dsp:nvSpPr>
        <dsp:cNvPr id="0" name=""/>
        <dsp:cNvSpPr/>
      </dsp:nvSpPr>
      <dsp:spPr>
        <a:xfrm rot="17899222">
          <a:off x="2617043" y="1660119"/>
          <a:ext cx="1059860" cy="43769"/>
        </a:xfrm>
        <a:custGeom>
          <a:avLst/>
          <a:gdLst/>
          <a:ahLst/>
          <a:cxnLst/>
          <a:rect l="0" t="0" r="0" b="0"/>
          <a:pathLst>
            <a:path>
              <a:moveTo>
                <a:pt x="0" y="21884"/>
              </a:moveTo>
              <a:lnTo>
                <a:pt x="1059860" y="2188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673BE7-B3FC-4BF4-98FA-2006C5CEF4B1}">
      <dsp:nvSpPr>
        <dsp:cNvPr id="0" name=""/>
        <dsp:cNvSpPr/>
      </dsp:nvSpPr>
      <dsp:spPr>
        <a:xfrm>
          <a:off x="1425686" y="1828323"/>
          <a:ext cx="2134552" cy="213455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BCD5CC-6F7E-4370-AB62-BC12E10253A7}">
      <dsp:nvSpPr>
        <dsp:cNvPr id="0" name=""/>
        <dsp:cNvSpPr/>
      </dsp:nvSpPr>
      <dsp:spPr>
        <a:xfrm>
          <a:off x="3007743" y="748"/>
          <a:ext cx="1400339" cy="1280731"/>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dirty="0">
              <a:latin typeface="Myriad Pro" panose="020B0503030403020204"/>
            </a:rPr>
            <a:t>The developing agent</a:t>
          </a:r>
        </a:p>
      </dsp:txBody>
      <dsp:txXfrm>
        <a:off x="3212818" y="188307"/>
        <a:ext cx="990189" cy="905613"/>
      </dsp:txXfrm>
    </dsp:sp>
    <dsp:sp modelId="{8EC90A8F-E104-417F-8CDE-40D3A0575B79}">
      <dsp:nvSpPr>
        <dsp:cNvPr id="0" name=""/>
        <dsp:cNvSpPr/>
      </dsp:nvSpPr>
      <dsp:spPr>
        <a:xfrm>
          <a:off x="3792743" y="1430035"/>
          <a:ext cx="1464657" cy="1280731"/>
        </a:xfrm>
        <a:prstGeom prst="ellipse">
          <a:avLst/>
        </a:prstGeom>
        <a:solidFill>
          <a:schemeClr val="accent4">
            <a:hueOff val="419958"/>
            <a:satOff val="-11217"/>
            <a:lumOff val="-2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a:latin typeface="Myriad Pro" panose="020B0503030403020204"/>
            </a:rPr>
            <a:t>The accelerator</a:t>
          </a:r>
        </a:p>
      </dsp:txBody>
      <dsp:txXfrm>
        <a:off x="4007237" y="1617594"/>
        <a:ext cx="1035669" cy="905613"/>
      </dsp:txXfrm>
    </dsp:sp>
    <dsp:sp modelId="{C389E98E-A111-41A2-9AF6-FC429F3CBE84}">
      <dsp:nvSpPr>
        <dsp:cNvPr id="0" name=""/>
        <dsp:cNvSpPr/>
      </dsp:nvSpPr>
      <dsp:spPr>
        <a:xfrm>
          <a:off x="3907697" y="3080433"/>
          <a:ext cx="1280731" cy="1280731"/>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a:latin typeface="Myriad Pro" panose="020B0503030403020204"/>
            </a:rPr>
            <a:t>The restrainer</a:t>
          </a:r>
        </a:p>
      </dsp:txBody>
      <dsp:txXfrm>
        <a:off x="4095256" y="3267992"/>
        <a:ext cx="905613" cy="905613"/>
      </dsp:txXfrm>
    </dsp:sp>
    <dsp:sp modelId="{161ADB37-518C-4E8C-A982-959115A6B7F7}">
      <dsp:nvSpPr>
        <dsp:cNvPr id="0" name=""/>
        <dsp:cNvSpPr/>
      </dsp:nvSpPr>
      <dsp:spPr>
        <a:xfrm>
          <a:off x="3082498" y="4509720"/>
          <a:ext cx="1280731" cy="1280731"/>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dirty="0">
              <a:latin typeface="Myriad Pro" panose="020B0503030403020204"/>
            </a:rPr>
            <a:t>The fixer</a:t>
          </a:r>
        </a:p>
      </dsp:txBody>
      <dsp:txXfrm>
        <a:off x="3270057" y="4697279"/>
        <a:ext cx="905613" cy="90561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30053F-72D9-49BB-9998-ACE46E2134A5}">
      <dsp:nvSpPr>
        <dsp:cNvPr id="0" name=""/>
        <dsp:cNvSpPr/>
      </dsp:nvSpPr>
      <dsp:spPr>
        <a:xfrm rot="3682109">
          <a:off x="2127338" y="4223998"/>
          <a:ext cx="1113540" cy="50888"/>
        </a:xfrm>
        <a:custGeom>
          <a:avLst/>
          <a:gdLst/>
          <a:ahLst/>
          <a:cxnLst/>
          <a:rect l="0" t="0" r="0" b="0"/>
          <a:pathLst>
            <a:path>
              <a:moveTo>
                <a:pt x="0" y="25444"/>
              </a:moveTo>
              <a:lnTo>
                <a:pt x="1113540" y="2544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874BBF-5C79-40DE-856A-3A81197882DD}">
      <dsp:nvSpPr>
        <dsp:cNvPr id="0" name=""/>
        <dsp:cNvSpPr/>
      </dsp:nvSpPr>
      <dsp:spPr>
        <a:xfrm rot="1312121">
          <a:off x="2738663" y="3422208"/>
          <a:ext cx="796471" cy="50888"/>
        </a:xfrm>
        <a:custGeom>
          <a:avLst/>
          <a:gdLst/>
          <a:ahLst/>
          <a:cxnLst/>
          <a:rect l="0" t="0" r="0" b="0"/>
          <a:pathLst>
            <a:path>
              <a:moveTo>
                <a:pt x="0" y="25444"/>
              </a:moveTo>
              <a:lnTo>
                <a:pt x="796471" y="2544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0D5860-7369-4CCC-8105-2D972C1B66B7}">
      <dsp:nvSpPr>
        <dsp:cNvPr id="0" name=""/>
        <dsp:cNvSpPr/>
      </dsp:nvSpPr>
      <dsp:spPr>
        <a:xfrm rot="20287879">
          <a:off x="2738663" y="2506788"/>
          <a:ext cx="796471" cy="50888"/>
        </a:xfrm>
        <a:custGeom>
          <a:avLst/>
          <a:gdLst/>
          <a:ahLst/>
          <a:cxnLst/>
          <a:rect l="0" t="0" r="0" b="0"/>
          <a:pathLst>
            <a:path>
              <a:moveTo>
                <a:pt x="0" y="25444"/>
              </a:moveTo>
              <a:lnTo>
                <a:pt x="796471" y="2544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4C67D7-3964-4BAF-B788-89CA914F9F77}">
      <dsp:nvSpPr>
        <dsp:cNvPr id="0" name=""/>
        <dsp:cNvSpPr/>
      </dsp:nvSpPr>
      <dsp:spPr>
        <a:xfrm rot="17917891">
          <a:off x="2127338" y="1704998"/>
          <a:ext cx="1113540" cy="50888"/>
        </a:xfrm>
        <a:custGeom>
          <a:avLst/>
          <a:gdLst/>
          <a:ahLst/>
          <a:cxnLst/>
          <a:rect l="0" t="0" r="0" b="0"/>
          <a:pathLst>
            <a:path>
              <a:moveTo>
                <a:pt x="0" y="25444"/>
              </a:moveTo>
              <a:lnTo>
                <a:pt x="1113540" y="2544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673BE7-B3FC-4BF4-98FA-2006C5CEF4B1}">
      <dsp:nvSpPr>
        <dsp:cNvPr id="0" name=""/>
        <dsp:cNvSpPr/>
      </dsp:nvSpPr>
      <dsp:spPr>
        <a:xfrm>
          <a:off x="895347" y="1888782"/>
          <a:ext cx="2202320" cy="2202320"/>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BCD5CC-6F7E-4370-AB62-BC12E10253A7}">
      <dsp:nvSpPr>
        <dsp:cNvPr id="0" name=""/>
        <dsp:cNvSpPr/>
      </dsp:nvSpPr>
      <dsp:spPr>
        <a:xfrm>
          <a:off x="2606792" y="1152"/>
          <a:ext cx="1321392" cy="1321392"/>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dirty="0">
              <a:latin typeface="Myriad Pro" panose="020B0503030403020204"/>
            </a:rPr>
            <a:t>The developing agent</a:t>
          </a:r>
        </a:p>
      </dsp:txBody>
      <dsp:txXfrm>
        <a:off x="2800305" y="194665"/>
        <a:ext cx="934366" cy="934366"/>
      </dsp:txXfrm>
    </dsp:sp>
    <dsp:sp modelId="{8EC90A8F-E104-417F-8CDE-40D3A0575B79}">
      <dsp:nvSpPr>
        <dsp:cNvPr id="0" name=""/>
        <dsp:cNvSpPr/>
      </dsp:nvSpPr>
      <dsp:spPr>
        <a:xfrm>
          <a:off x="3458933" y="1477105"/>
          <a:ext cx="1321392" cy="1321392"/>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a:latin typeface="Myriad Pro" panose="020B0503030403020204"/>
            </a:rPr>
            <a:t>The accelerator</a:t>
          </a:r>
        </a:p>
      </dsp:txBody>
      <dsp:txXfrm>
        <a:off x="3652446" y="1670618"/>
        <a:ext cx="934366" cy="934366"/>
      </dsp:txXfrm>
    </dsp:sp>
    <dsp:sp modelId="{C389E98E-A111-41A2-9AF6-FC429F3CBE84}">
      <dsp:nvSpPr>
        <dsp:cNvPr id="0" name=""/>
        <dsp:cNvSpPr/>
      </dsp:nvSpPr>
      <dsp:spPr>
        <a:xfrm>
          <a:off x="3458933" y="3181388"/>
          <a:ext cx="1321392" cy="1321392"/>
        </a:xfrm>
        <a:prstGeom prst="ellipse">
          <a:avLst/>
        </a:prstGeom>
        <a:solidFill>
          <a:schemeClr val="accent4">
            <a:hueOff val="629938"/>
            <a:satOff val="-16826"/>
            <a:lumOff val="-39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a:latin typeface="Myriad Pro" panose="020B0503030403020204"/>
            </a:rPr>
            <a:t>The restrainer</a:t>
          </a:r>
        </a:p>
      </dsp:txBody>
      <dsp:txXfrm>
        <a:off x="3652446" y="3374901"/>
        <a:ext cx="934366" cy="934366"/>
      </dsp:txXfrm>
    </dsp:sp>
    <dsp:sp modelId="{161ADB37-518C-4E8C-A982-959115A6B7F7}">
      <dsp:nvSpPr>
        <dsp:cNvPr id="0" name=""/>
        <dsp:cNvSpPr/>
      </dsp:nvSpPr>
      <dsp:spPr>
        <a:xfrm>
          <a:off x="2606792" y="4657341"/>
          <a:ext cx="1321392" cy="1321392"/>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dirty="0">
              <a:latin typeface="Myriad Pro" panose="020B0503030403020204"/>
            </a:rPr>
            <a:t>The fixer</a:t>
          </a:r>
        </a:p>
      </dsp:txBody>
      <dsp:txXfrm>
        <a:off x="2800305" y="4850854"/>
        <a:ext cx="934366" cy="93436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30053F-72D9-49BB-9998-ACE46E2134A5}">
      <dsp:nvSpPr>
        <dsp:cNvPr id="0" name=""/>
        <dsp:cNvSpPr/>
      </dsp:nvSpPr>
      <dsp:spPr>
        <a:xfrm rot="3682655">
          <a:off x="1584040" y="4062084"/>
          <a:ext cx="1070973" cy="58095"/>
        </a:xfrm>
        <a:custGeom>
          <a:avLst/>
          <a:gdLst/>
          <a:ahLst/>
          <a:cxnLst/>
          <a:rect l="0" t="0" r="0" b="0"/>
          <a:pathLst>
            <a:path>
              <a:moveTo>
                <a:pt x="0" y="29047"/>
              </a:moveTo>
              <a:lnTo>
                <a:pt x="1070973" y="2904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874BBF-5C79-40DE-856A-3A81197882DD}">
      <dsp:nvSpPr>
        <dsp:cNvPr id="0" name=""/>
        <dsp:cNvSpPr/>
      </dsp:nvSpPr>
      <dsp:spPr>
        <a:xfrm rot="1312389">
          <a:off x="2172641" y="3290359"/>
          <a:ext cx="765506" cy="58095"/>
        </a:xfrm>
        <a:custGeom>
          <a:avLst/>
          <a:gdLst/>
          <a:ahLst/>
          <a:cxnLst/>
          <a:rect l="0" t="0" r="0" b="0"/>
          <a:pathLst>
            <a:path>
              <a:moveTo>
                <a:pt x="0" y="29047"/>
              </a:moveTo>
              <a:lnTo>
                <a:pt x="765506" y="2904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0D5860-7369-4CCC-8105-2D972C1B66B7}">
      <dsp:nvSpPr>
        <dsp:cNvPr id="0" name=""/>
        <dsp:cNvSpPr/>
      </dsp:nvSpPr>
      <dsp:spPr>
        <a:xfrm rot="20287611">
          <a:off x="2172641" y="2409209"/>
          <a:ext cx="765506" cy="58095"/>
        </a:xfrm>
        <a:custGeom>
          <a:avLst/>
          <a:gdLst/>
          <a:ahLst/>
          <a:cxnLst/>
          <a:rect l="0" t="0" r="0" b="0"/>
          <a:pathLst>
            <a:path>
              <a:moveTo>
                <a:pt x="0" y="29047"/>
              </a:moveTo>
              <a:lnTo>
                <a:pt x="765506" y="2904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4C67D7-3964-4BAF-B788-89CA914F9F77}">
      <dsp:nvSpPr>
        <dsp:cNvPr id="0" name=""/>
        <dsp:cNvSpPr/>
      </dsp:nvSpPr>
      <dsp:spPr>
        <a:xfrm rot="17917345">
          <a:off x="1584040" y="1637484"/>
          <a:ext cx="1070973" cy="58095"/>
        </a:xfrm>
        <a:custGeom>
          <a:avLst/>
          <a:gdLst/>
          <a:ahLst/>
          <a:cxnLst/>
          <a:rect l="0" t="0" r="0" b="0"/>
          <a:pathLst>
            <a:path>
              <a:moveTo>
                <a:pt x="0" y="29047"/>
              </a:moveTo>
              <a:lnTo>
                <a:pt x="1070973" y="2904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673BE7-B3FC-4BF4-98FA-2006C5CEF4B1}">
      <dsp:nvSpPr>
        <dsp:cNvPr id="0" name=""/>
        <dsp:cNvSpPr/>
      </dsp:nvSpPr>
      <dsp:spPr>
        <a:xfrm>
          <a:off x="397584" y="1818472"/>
          <a:ext cx="2120719" cy="212071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BCD5CC-6F7E-4370-AB62-BC12E10253A7}">
      <dsp:nvSpPr>
        <dsp:cNvPr id="0" name=""/>
        <dsp:cNvSpPr/>
      </dsp:nvSpPr>
      <dsp:spPr>
        <a:xfrm>
          <a:off x="2044598" y="1801"/>
          <a:ext cx="1272431" cy="1272431"/>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dirty="0">
              <a:latin typeface="Myriad Pro" panose="020B0503030403020204"/>
            </a:rPr>
            <a:t>The developing agent</a:t>
          </a:r>
        </a:p>
      </dsp:txBody>
      <dsp:txXfrm>
        <a:off x="2230941" y="188144"/>
        <a:ext cx="899745" cy="899745"/>
      </dsp:txXfrm>
    </dsp:sp>
    <dsp:sp modelId="{8EC90A8F-E104-417F-8CDE-40D3A0575B79}">
      <dsp:nvSpPr>
        <dsp:cNvPr id="0" name=""/>
        <dsp:cNvSpPr/>
      </dsp:nvSpPr>
      <dsp:spPr>
        <a:xfrm>
          <a:off x="2864793" y="1422421"/>
          <a:ext cx="1272431" cy="1272431"/>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a:latin typeface="Myriad Pro" panose="020B0503030403020204"/>
            </a:rPr>
            <a:t>The accelerator</a:t>
          </a:r>
        </a:p>
      </dsp:txBody>
      <dsp:txXfrm>
        <a:off x="3051136" y="1608764"/>
        <a:ext cx="899745" cy="899745"/>
      </dsp:txXfrm>
    </dsp:sp>
    <dsp:sp modelId="{C389E98E-A111-41A2-9AF6-FC429F3CBE84}">
      <dsp:nvSpPr>
        <dsp:cNvPr id="0" name=""/>
        <dsp:cNvSpPr/>
      </dsp:nvSpPr>
      <dsp:spPr>
        <a:xfrm>
          <a:off x="2864793" y="3062811"/>
          <a:ext cx="1272431" cy="1272431"/>
        </a:xfrm>
        <a:prstGeom prst="ellipse">
          <a:avLst/>
        </a:prstGeom>
        <a:solidFill>
          <a:schemeClr val="accent4">
            <a:hueOff val="629938"/>
            <a:satOff val="-16826"/>
            <a:lumOff val="-39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a:latin typeface="Myriad Pro" panose="020B0503030403020204"/>
            </a:rPr>
            <a:t>The restrainer</a:t>
          </a:r>
        </a:p>
      </dsp:txBody>
      <dsp:txXfrm>
        <a:off x="3051136" y="3249154"/>
        <a:ext cx="899745" cy="899745"/>
      </dsp:txXfrm>
    </dsp:sp>
    <dsp:sp modelId="{161ADB37-518C-4E8C-A982-959115A6B7F7}">
      <dsp:nvSpPr>
        <dsp:cNvPr id="0" name=""/>
        <dsp:cNvSpPr/>
      </dsp:nvSpPr>
      <dsp:spPr>
        <a:xfrm>
          <a:off x="2044598" y="4483431"/>
          <a:ext cx="1272431" cy="1272431"/>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dirty="0">
              <a:latin typeface="Myriad Pro" panose="020B0503030403020204"/>
            </a:rPr>
            <a:t>The fixer</a:t>
          </a:r>
        </a:p>
      </dsp:txBody>
      <dsp:txXfrm>
        <a:off x="2230941" y="4669774"/>
        <a:ext cx="899745" cy="89974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30053F-72D9-49BB-9998-ACE46E2134A5}">
      <dsp:nvSpPr>
        <dsp:cNvPr id="0" name=""/>
        <dsp:cNvSpPr/>
      </dsp:nvSpPr>
      <dsp:spPr>
        <a:xfrm rot="3682655">
          <a:off x="1584040" y="4062084"/>
          <a:ext cx="1070973" cy="58095"/>
        </a:xfrm>
        <a:custGeom>
          <a:avLst/>
          <a:gdLst/>
          <a:ahLst/>
          <a:cxnLst/>
          <a:rect l="0" t="0" r="0" b="0"/>
          <a:pathLst>
            <a:path>
              <a:moveTo>
                <a:pt x="0" y="29047"/>
              </a:moveTo>
              <a:lnTo>
                <a:pt x="1070973" y="2904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874BBF-5C79-40DE-856A-3A81197882DD}">
      <dsp:nvSpPr>
        <dsp:cNvPr id="0" name=""/>
        <dsp:cNvSpPr/>
      </dsp:nvSpPr>
      <dsp:spPr>
        <a:xfrm rot="1312389">
          <a:off x="2172641" y="3290359"/>
          <a:ext cx="765506" cy="58095"/>
        </a:xfrm>
        <a:custGeom>
          <a:avLst/>
          <a:gdLst/>
          <a:ahLst/>
          <a:cxnLst/>
          <a:rect l="0" t="0" r="0" b="0"/>
          <a:pathLst>
            <a:path>
              <a:moveTo>
                <a:pt x="0" y="29047"/>
              </a:moveTo>
              <a:lnTo>
                <a:pt x="765506" y="2904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0D5860-7369-4CCC-8105-2D972C1B66B7}">
      <dsp:nvSpPr>
        <dsp:cNvPr id="0" name=""/>
        <dsp:cNvSpPr/>
      </dsp:nvSpPr>
      <dsp:spPr>
        <a:xfrm rot="20287611">
          <a:off x="2172641" y="2409209"/>
          <a:ext cx="765506" cy="58095"/>
        </a:xfrm>
        <a:custGeom>
          <a:avLst/>
          <a:gdLst/>
          <a:ahLst/>
          <a:cxnLst/>
          <a:rect l="0" t="0" r="0" b="0"/>
          <a:pathLst>
            <a:path>
              <a:moveTo>
                <a:pt x="0" y="29047"/>
              </a:moveTo>
              <a:lnTo>
                <a:pt x="765506" y="2904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4C67D7-3964-4BAF-B788-89CA914F9F77}">
      <dsp:nvSpPr>
        <dsp:cNvPr id="0" name=""/>
        <dsp:cNvSpPr/>
      </dsp:nvSpPr>
      <dsp:spPr>
        <a:xfrm rot="17917345">
          <a:off x="1584040" y="1637484"/>
          <a:ext cx="1070973" cy="58095"/>
        </a:xfrm>
        <a:custGeom>
          <a:avLst/>
          <a:gdLst/>
          <a:ahLst/>
          <a:cxnLst/>
          <a:rect l="0" t="0" r="0" b="0"/>
          <a:pathLst>
            <a:path>
              <a:moveTo>
                <a:pt x="0" y="29047"/>
              </a:moveTo>
              <a:lnTo>
                <a:pt x="1070973" y="2904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673BE7-B3FC-4BF4-98FA-2006C5CEF4B1}">
      <dsp:nvSpPr>
        <dsp:cNvPr id="0" name=""/>
        <dsp:cNvSpPr/>
      </dsp:nvSpPr>
      <dsp:spPr>
        <a:xfrm>
          <a:off x="397584" y="1818472"/>
          <a:ext cx="2120719" cy="212071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BCD5CC-6F7E-4370-AB62-BC12E10253A7}">
      <dsp:nvSpPr>
        <dsp:cNvPr id="0" name=""/>
        <dsp:cNvSpPr/>
      </dsp:nvSpPr>
      <dsp:spPr>
        <a:xfrm>
          <a:off x="2044598" y="1801"/>
          <a:ext cx="1272431" cy="1272431"/>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dirty="0">
              <a:latin typeface="Myriad Pro" panose="020B0503030403020204"/>
            </a:rPr>
            <a:t>The developing agent</a:t>
          </a:r>
        </a:p>
      </dsp:txBody>
      <dsp:txXfrm>
        <a:off x="2230941" y="188144"/>
        <a:ext cx="899745" cy="899745"/>
      </dsp:txXfrm>
    </dsp:sp>
    <dsp:sp modelId="{8EC90A8F-E104-417F-8CDE-40D3A0575B79}">
      <dsp:nvSpPr>
        <dsp:cNvPr id="0" name=""/>
        <dsp:cNvSpPr/>
      </dsp:nvSpPr>
      <dsp:spPr>
        <a:xfrm>
          <a:off x="2864793" y="1422421"/>
          <a:ext cx="1272431" cy="1272431"/>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a:latin typeface="Myriad Pro" panose="020B0503030403020204"/>
            </a:rPr>
            <a:t>The accelerator</a:t>
          </a:r>
        </a:p>
      </dsp:txBody>
      <dsp:txXfrm>
        <a:off x="3051136" y="1608764"/>
        <a:ext cx="899745" cy="899745"/>
      </dsp:txXfrm>
    </dsp:sp>
    <dsp:sp modelId="{C389E98E-A111-41A2-9AF6-FC429F3CBE84}">
      <dsp:nvSpPr>
        <dsp:cNvPr id="0" name=""/>
        <dsp:cNvSpPr/>
      </dsp:nvSpPr>
      <dsp:spPr>
        <a:xfrm>
          <a:off x="2864793" y="3062811"/>
          <a:ext cx="1272431" cy="1272431"/>
        </a:xfrm>
        <a:prstGeom prst="ellipse">
          <a:avLst/>
        </a:prstGeom>
        <a:solidFill>
          <a:schemeClr val="accent4">
            <a:hueOff val="629938"/>
            <a:satOff val="-16826"/>
            <a:lumOff val="-39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a:latin typeface="Myriad Pro" panose="020B0503030403020204"/>
            </a:rPr>
            <a:t>The restrainer</a:t>
          </a:r>
        </a:p>
      </dsp:txBody>
      <dsp:txXfrm>
        <a:off x="3051136" y="3249154"/>
        <a:ext cx="899745" cy="899745"/>
      </dsp:txXfrm>
    </dsp:sp>
    <dsp:sp modelId="{161ADB37-518C-4E8C-A982-959115A6B7F7}">
      <dsp:nvSpPr>
        <dsp:cNvPr id="0" name=""/>
        <dsp:cNvSpPr/>
      </dsp:nvSpPr>
      <dsp:spPr>
        <a:xfrm>
          <a:off x="2044598" y="4483431"/>
          <a:ext cx="1272431" cy="1272431"/>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dirty="0">
              <a:latin typeface="Myriad Pro" panose="020B0503030403020204"/>
            </a:rPr>
            <a:t>The fixer</a:t>
          </a:r>
        </a:p>
      </dsp:txBody>
      <dsp:txXfrm>
        <a:off x="2230941" y="4669774"/>
        <a:ext cx="899745" cy="89974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30053F-72D9-49BB-9998-ACE46E2134A5}">
      <dsp:nvSpPr>
        <dsp:cNvPr id="0" name=""/>
        <dsp:cNvSpPr/>
      </dsp:nvSpPr>
      <dsp:spPr>
        <a:xfrm rot="3682655">
          <a:off x="1584040" y="4062084"/>
          <a:ext cx="1070973" cy="58095"/>
        </a:xfrm>
        <a:custGeom>
          <a:avLst/>
          <a:gdLst/>
          <a:ahLst/>
          <a:cxnLst/>
          <a:rect l="0" t="0" r="0" b="0"/>
          <a:pathLst>
            <a:path>
              <a:moveTo>
                <a:pt x="0" y="29047"/>
              </a:moveTo>
              <a:lnTo>
                <a:pt x="1070973" y="2904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874BBF-5C79-40DE-856A-3A81197882DD}">
      <dsp:nvSpPr>
        <dsp:cNvPr id="0" name=""/>
        <dsp:cNvSpPr/>
      </dsp:nvSpPr>
      <dsp:spPr>
        <a:xfrm rot="1312389">
          <a:off x="2172641" y="3290359"/>
          <a:ext cx="765506" cy="58095"/>
        </a:xfrm>
        <a:custGeom>
          <a:avLst/>
          <a:gdLst/>
          <a:ahLst/>
          <a:cxnLst/>
          <a:rect l="0" t="0" r="0" b="0"/>
          <a:pathLst>
            <a:path>
              <a:moveTo>
                <a:pt x="0" y="29047"/>
              </a:moveTo>
              <a:lnTo>
                <a:pt x="765506" y="2904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0D5860-7369-4CCC-8105-2D972C1B66B7}">
      <dsp:nvSpPr>
        <dsp:cNvPr id="0" name=""/>
        <dsp:cNvSpPr/>
      </dsp:nvSpPr>
      <dsp:spPr>
        <a:xfrm rot="20287611">
          <a:off x="2172641" y="2409209"/>
          <a:ext cx="765506" cy="58095"/>
        </a:xfrm>
        <a:custGeom>
          <a:avLst/>
          <a:gdLst/>
          <a:ahLst/>
          <a:cxnLst/>
          <a:rect l="0" t="0" r="0" b="0"/>
          <a:pathLst>
            <a:path>
              <a:moveTo>
                <a:pt x="0" y="29047"/>
              </a:moveTo>
              <a:lnTo>
                <a:pt x="765506" y="2904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4C67D7-3964-4BAF-B788-89CA914F9F77}">
      <dsp:nvSpPr>
        <dsp:cNvPr id="0" name=""/>
        <dsp:cNvSpPr/>
      </dsp:nvSpPr>
      <dsp:spPr>
        <a:xfrm rot="17917345">
          <a:off x="1584040" y="1637484"/>
          <a:ext cx="1070973" cy="58095"/>
        </a:xfrm>
        <a:custGeom>
          <a:avLst/>
          <a:gdLst/>
          <a:ahLst/>
          <a:cxnLst/>
          <a:rect l="0" t="0" r="0" b="0"/>
          <a:pathLst>
            <a:path>
              <a:moveTo>
                <a:pt x="0" y="29047"/>
              </a:moveTo>
              <a:lnTo>
                <a:pt x="1070973" y="2904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673BE7-B3FC-4BF4-98FA-2006C5CEF4B1}">
      <dsp:nvSpPr>
        <dsp:cNvPr id="0" name=""/>
        <dsp:cNvSpPr/>
      </dsp:nvSpPr>
      <dsp:spPr>
        <a:xfrm>
          <a:off x="397584" y="1818472"/>
          <a:ext cx="2120719" cy="212071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BCD5CC-6F7E-4370-AB62-BC12E10253A7}">
      <dsp:nvSpPr>
        <dsp:cNvPr id="0" name=""/>
        <dsp:cNvSpPr/>
      </dsp:nvSpPr>
      <dsp:spPr>
        <a:xfrm>
          <a:off x="2044598" y="1801"/>
          <a:ext cx="1272431" cy="1272431"/>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dirty="0">
              <a:latin typeface="Myriad Pro" panose="020B0503030403020204"/>
            </a:rPr>
            <a:t>The developing agent</a:t>
          </a:r>
        </a:p>
      </dsp:txBody>
      <dsp:txXfrm>
        <a:off x="2230941" y="188144"/>
        <a:ext cx="899745" cy="899745"/>
      </dsp:txXfrm>
    </dsp:sp>
    <dsp:sp modelId="{8EC90A8F-E104-417F-8CDE-40D3A0575B79}">
      <dsp:nvSpPr>
        <dsp:cNvPr id="0" name=""/>
        <dsp:cNvSpPr/>
      </dsp:nvSpPr>
      <dsp:spPr>
        <a:xfrm>
          <a:off x="2864793" y="1422421"/>
          <a:ext cx="1272431" cy="1272431"/>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a:latin typeface="Myriad Pro" panose="020B0503030403020204"/>
            </a:rPr>
            <a:t>The accelerator</a:t>
          </a:r>
        </a:p>
      </dsp:txBody>
      <dsp:txXfrm>
        <a:off x="3051136" y="1608764"/>
        <a:ext cx="899745" cy="899745"/>
      </dsp:txXfrm>
    </dsp:sp>
    <dsp:sp modelId="{C389E98E-A111-41A2-9AF6-FC429F3CBE84}">
      <dsp:nvSpPr>
        <dsp:cNvPr id="0" name=""/>
        <dsp:cNvSpPr/>
      </dsp:nvSpPr>
      <dsp:spPr>
        <a:xfrm>
          <a:off x="2864793" y="3062811"/>
          <a:ext cx="1272431" cy="1272431"/>
        </a:xfrm>
        <a:prstGeom prst="ellipse">
          <a:avLst/>
        </a:prstGeom>
        <a:solidFill>
          <a:schemeClr val="accent4">
            <a:hueOff val="629938"/>
            <a:satOff val="-16826"/>
            <a:lumOff val="-39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a:latin typeface="Myriad Pro" panose="020B0503030403020204"/>
            </a:rPr>
            <a:t>The restrainer</a:t>
          </a:r>
        </a:p>
      </dsp:txBody>
      <dsp:txXfrm>
        <a:off x="3051136" y="3249154"/>
        <a:ext cx="899745" cy="899745"/>
      </dsp:txXfrm>
    </dsp:sp>
    <dsp:sp modelId="{161ADB37-518C-4E8C-A982-959115A6B7F7}">
      <dsp:nvSpPr>
        <dsp:cNvPr id="0" name=""/>
        <dsp:cNvSpPr/>
      </dsp:nvSpPr>
      <dsp:spPr>
        <a:xfrm>
          <a:off x="2044598" y="4483431"/>
          <a:ext cx="1272431" cy="1272431"/>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dirty="0">
              <a:latin typeface="Myriad Pro" panose="020B0503030403020204"/>
            </a:rPr>
            <a:t>The fixer</a:t>
          </a:r>
        </a:p>
      </dsp:txBody>
      <dsp:txXfrm>
        <a:off x="2230941" y="4669774"/>
        <a:ext cx="899745" cy="89974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30053F-72D9-49BB-9998-ACE46E2134A5}">
      <dsp:nvSpPr>
        <dsp:cNvPr id="0" name=""/>
        <dsp:cNvSpPr/>
      </dsp:nvSpPr>
      <dsp:spPr>
        <a:xfrm rot="3680539">
          <a:off x="2566027" y="4226631"/>
          <a:ext cx="1115840" cy="45175"/>
        </a:xfrm>
        <a:custGeom>
          <a:avLst/>
          <a:gdLst/>
          <a:ahLst/>
          <a:cxnLst/>
          <a:rect l="0" t="0" r="0" b="0"/>
          <a:pathLst>
            <a:path>
              <a:moveTo>
                <a:pt x="0" y="22587"/>
              </a:moveTo>
              <a:lnTo>
                <a:pt x="1115840" y="2258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874BBF-5C79-40DE-856A-3A81197882DD}">
      <dsp:nvSpPr>
        <dsp:cNvPr id="0" name=""/>
        <dsp:cNvSpPr/>
      </dsp:nvSpPr>
      <dsp:spPr>
        <a:xfrm rot="1311349">
          <a:off x="3176685" y="3424930"/>
          <a:ext cx="799664" cy="45175"/>
        </a:xfrm>
        <a:custGeom>
          <a:avLst/>
          <a:gdLst/>
          <a:ahLst/>
          <a:cxnLst/>
          <a:rect l="0" t="0" r="0" b="0"/>
          <a:pathLst>
            <a:path>
              <a:moveTo>
                <a:pt x="0" y="22587"/>
              </a:moveTo>
              <a:lnTo>
                <a:pt x="799664" y="2258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0D5860-7369-4CCC-8105-2D972C1B66B7}">
      <dsp:nvSpPr>
        <dsp:cNvPr id="0" name=""/>
        <dsp:cNvSpPr/>
      </dsp:nvSpPr>
      <dsp:spPr>
        <a:xfrm rot="20277905">
          <a:off x="3179237" y="2521329"/>
          <a:ext cx="717004" cy="45175"/>
        </a:xfrm>
        <a:custGeom>
          <a:avLst/>
          <a:gdLst/>
          <a:ahLst/>
          <a:cxnLst/>
          <a:rect l="0" t="0" r="0" b="0"/>
          <a:pathLst>
            <a:path>
              <a:moveTo>
                <a:pt x="0" y="22587"/>
              </a:moveTo>
              <a:lnTo>
                <a:pt x="717004" y="2258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4C67D7-3964-4BAF-B788-89CA914F9F77}">
      <dsp:nvSpPr>
        <dsp:cNvPr id="0" name=""/>
        <dsp:cNvSpPr/>
      </dsp:nvSpPr>
      <dsp:spPr>
        <a:xfrm rot="17910637">
          <a:off x="2564605" y="1711424"/>
          <a:ext cx="1106664" cy="45175"/>
        </a:xfrm>
        <a:custGeom>
          <a:avLst/>
          <a:gdLst/>
          <a:ahLst/>
          <a:cxnLst/>
          <a:rect l="0" t="0" r="0" b="0"/>
          <a:pathLst>
            <a:path>
              <a:moveTo>
                <a:pt x="0" y="22587"/>
              </a:moveTo>
              <a:lnTo>
                <a:pt x="1106664" y="2258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673BE7-B3FC-4BF4-98FA-2006C5CEF4B1}">
      <dsp:nvSpPr>
        <dsp:cNvPr id="0" name=""/>
        <dsp:cNvSpPr/>
      </dsp:nvSpPr>
      <dsp:spPr>
        <a:xfrm>
          <a:off x="1336149" y="1890369"/>
          <a:ext cx="2199146" cy="2199146"/>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39000" r="-39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BCD5CC-6F7E-4370-AB62-BC12E10253A7}">
      <dsp:nvSpPr>
        <dsp:cNvPr id="0" name=""/>
        <dsp:cNvSpPr/>
      </dsp:nvSpPr>
      <dsp:spPr>
        <a:xfrm>
          <a:off x="3009422" y="2421"/>
          <a:ext cx="1381477" cy="1319488"/>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dirty="0">
              <a:latin typeface="Myriad Pro" panose="020B0503030403020204"/>
            </a:rPr>
            <a:t>The developing agent</a:t>
          </a:r>
        </a:p>
      </dsp:txBody>
      <dsp:txXfrm>
        <a:off x="3211735" y="195656"/>
        <a:ext cx="976851" cy="933018"/>
      </dsp:txXfrm>
    </dsp:sp>
    <dsp:sp modelId="{8EC90A8F-E104-417F-8CDE-40D3A0575B79}">
      <dsp:nvSpPr>
        <dsp:cNvPr id="0" name=""/>
        <dsp:cNvSpPr/>
      </dsp:nvSpPr>
      <dsp:spPr>
        <a:xfrm>
          <a:off x="3804842" y="1478173"/>
          <a:ext cx="1472047" cy="1319488"/>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a:latin typeface="Myriad Pro" panose="020B0503030403020204"/>
            </a:rPr>
            <a:t>The accelerator</a:t>
          </a:r>
        </a:p>
      </dsp:txBody>
      <dsp:txXfrm>
        <a:off x="4020418" y="1671408"/>
        <a:ext cx="1040895" cy="933018"/>
      </dsp:txXfrm>
    </dsp:sp>
    <dsp:sp modelId="{C389E98E-A111-41A2-9AF6-FC429F3CBE84}">
      <dsp:nvSpPr>
        <dsp:cNvPr id="0" name=""/>
        <dsp:cNvSpPr/>
      </dsp:nvSpPr>
      <dsp:spPr>
        <a:xfrm>
          <a:off x="3900191" y="3182224"/>
          <a:ext cx="1319488" cy="1319488"/>
        </a:xfrm>
        <a:prstGeom prst="ellipse">
          <a:avLst/>
        </a:prstGeom>
        <a:solidFill>
          <a:schemeClr val="bg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a:latin typeface="Myriad Pro" panose="020B0503030403020204"/>
            </a:rPr>
            <a:t>The restrainer</a:t>
          </a:r>
        </a:p>
      </dsp:txBody>
      <dsp:txXfrm>
        <a:off x="4093426" y="3375459"/>
        <a:ext cx="933018" cy="933018"/>
      </dsp:txXfrm>
    </dsp:sp>
    <dsp:sp modelId="{161ADB37-518C-4E8C-A982-959115A6B7F7}">
      <dsp:nvSpPr>
        <dsp:cNvPr id="0" name=""/>
        <dsp:cNvSpPr/>
      </dsp:nvSpPr>
      <dsp:spPr>
        <a:xfrm>
          <a:off x="3048165" y="4657976"/>
          <a:ext cx="1319488" cy="1319488"/>
        </a:xfrm>
        <a:prstGeom prst="ellipse">
          <a:avLst/>
        </a:prstGeom>
        <a:solidFill>
          <a:schemeClr val="accent4">
            <a:hueOff val="839917"/>
            <a:satOff val="-22434"/>
            <a:lumOff val="-5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rtl="0">
            <a:lnSpc>
              <a:spcPct val="90000"/>
            </a:lnSpc>
            <a:spcBef>
              <a:spcPct val="0"/>
            </a:spcBef>
            <a:spcAft>
              <a:spcPct val="35000"/>
            </a:spcAft>
            <a:buNone/>
          </a:pPr>
          <a:r>
            <a:rPr lang="en-US" sz="1500" b="0" kern="1200" dirty="0">
              <a:latin typeface="Myriad Pro" panose="020B0503030403020204"/>
            </a:rPr>
            <a:t>The fixer</a:t>
          </a:r>
        </a:p>
      </dsp:txBody>
      <dsp:txXfrm>
        <a:off x="3241400" y="4851211"/>
        <a:ext cx="933018" cy="933018"/>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3.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5.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6.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7.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8.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9.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0.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3.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5.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6.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7.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8.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9.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image" Target="../media/image12.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image" Target="../media/image1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image" Target="../media/image2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A3258B-CFFE-4280-9739-E9289A2C5912}" type="datetimeFigureOut">
              <a:rPr lang="en-US" smtClean="0"/>
              <a:t>4/26/2024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A3A323-284E-46C6-B260-384A9E89831D}" type="slidenum">
              <a:rPr lang="en-US" smtClean="0"/>
              <a:t>‹#›</a:t>
            </a:fld>
            <a:endParaRPr lang="en-US"/>
          </a:p>
        </p:txBody>
      </p:sp>
    </p:spTree>
    <p:extLst>
      <p:ext uri="{BB962C8B-B14F-4D97-AF65-F5344CB8AC3E}">
        <p14:creationId xmlns:p14="http://schemas.microsoft.com/office/powerpoint/2010/main" val="26071899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dirty="0"/>
          </a:p>
        </p:txBody>
      </p:sp>
      <p:sp>
        <p:nvSpPr>
          <p:cNvPr id="4" name="投影片編號版面配置區 3"/>
          <p:cNvSpPr>
            <a:spLocks noGrp="1"/>
          </p:cNvSpPr>
          <p:nvPr>
            <p:ph type="sldNum" sz="quarter" idx="10"/>
          </p:nvPr>
        </p:nvSpPr>
        <p:spPr/>
        <p:txBody>
          <a:bodyPr/>
          <a:lstStyle/>
          <a:p>
            <a:fld id="{98A208E2-9636-4A28-AF61-5251458D578F}" type="slidenum">
              <a:rPr lang="zh-HK" altLang="en-US" smtClean="0"/>
              <a:t>1</a:t>
            </a:fld>
            <a:endParaRPr lang="zh-HK" altLang="en-US"/>
          </a:p>
        </p:txBody>
      </p:sp>
    </p:spTree>
    <p:extLst>
      <p:ext uri="{BB962C8B-B14F-4D97-AF65-F5344CB8AC3E}">
        <p14:creationId xmlns:p14="http://schemas.microsoft.com/office/powerpoint/2010/main" val="3394534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steam.ouhk.edu.hk/sym2020/index.html" TargetMode="External"/><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hyperlink" Target="http://steam.ouhk.edu.hk/sym2020/index.html" TargetMode="External"/></Relationships>
</file>

<file path=ppt/slideLayouts/_rels/slideLayout3.xml.rels><?xml version="1.0" encoding="UTF-8" standalone="yes"?>
<Relationships xmlns="http://schemas.openxmlformats.org/package/2006/relationships"><Relationship Id="rId3" Type="http://schemas.openxmlformats.org/officeDocument/2006/relationships/hyperlink" Target="http://steam.ouhk.edu.hk/sym2020/index.html" TargetMode="External"/><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team.ouhk.edu.hk/sym2020/index.html"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hyperlink" Target="http://steam.ouhk.edu.hk/sym2020/index.html"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Unit title">
    <p:spTree>
      <p:nvGrpSpPr>
        <p:cNvPr id="1" name=""/>
        <p:cNvGrpSpPr/>
        <p:nvPr/>
      </p:nvGrpSpPr>
      <p:grpSpPr>
        <a:xfrm>
          <a:off x="0" y="0"/>
          <a:ext cx="0" cy="0"/>
          <a:chOff x="0" y="0"/>
          <a:chExt cx="0" cy="0"/>
        </a:xfrm>
      </p:grpSpPr>
      <p:sp>
        <p:nvSpPr>
          <p:cNvPr id="2" name="標題 1"/>
          <p:cNvSpPr>
            <a:spLocks noGrp="1"/>
          </p:cNvSpPr>
          <p:nvPr>
            <p:ph type="ctrTitle"/>
          </p:nvPr>
        </p:nvSpPr>
        <p:spPr>
          <a:xfrm>
            <a:off x="372557" y="459402"/>
            <a:ext cx="9200420" cy="1312953"/>
          </a:xfrm>
        </p:spPr>
        <p:txBody>
          <a:bodyPr>
            <a:normAutofit/>
          </a:bodyPr>
          <a:lstStyle>
            <a:lvl1pPr algn="l">
              <a:defRPr sz="4000">
                <a:solidFill>
                  <a:schemeClr val="accent3">
                    <a:lumMod val="75000"/>
                  </a:schemeClr>
                </a:solidFill>
                <a:latin typeface="+mj-lt"/>
                <a:ea typeface="Adobe 黑体 Std R" pitchFamily="34" charset="-128"/>
              </a:defRPr>
            </a:lvl1pPr>
          </a:lstStyle>
          <a:p>
            <a:r>
              <a:rPr lang="en-US" altLang="zh-TW"/>
              <a:t>Click to edit Master title style</a:t>
            </a:r>
            <a:endParaRPr lang="zh-TW" altLang="en-US" dirty="0"/>
          </a:p>
        </p:txBody>
      </p:sp>
      <p:sp>
        <p:nvSpPr>
          <p:cNvPr id="5" name="矩形 4"/>
          <p:cNvSpPr/>
          <p:nvPr/>
        </p:nvSpPr>
        <p:spPr>
          <a:xfrm>
            <a:off x="596470" y="6477714"/>
            <a:ext cx="6524977" cy="261610"/>
          </a:xfrm>
          <a:prstGeom prst="rect">
            <a:avLst/>
          </a:prstGeom>
        </p:spPr>
        <p:txBody>
          <a:bodyPr wrap="square">
            <a:spAutoFit/>
          </a:bodyPr>
          <a:lstStyle/>
          <a:p>
            <a:r>
              <a:rPr lang="en-US" altLang="zh-TW" sz="1100" kern="2000" dirty="0">
                <a:solidFill>
                  <a:srgbClr val="3B6923"/>
                </a:solidFill>
                <a:latin typeface="Century Gothic" panose="020B0502020202020204" pitchFamily="34" charset="0"/>
                <a:hlinkClick r:id="rId3"/>
              </a:rPr>
              <a:t>Jockey Club STEAM Education Resources Sharing Scheme</a:t>
            </a:r>
            <a:endParaRPr lang="en-US" altLang="zh-TW" sz="1100" kern="2000" dirty="0">
              <a:solidFill>
                <a:srgbClr val="3B6923"/>
              </a:solidFill>
              <a:latin typeface="Century Gothic" panose="020B0502020202020204" pitchFamily="34" charset="0"/>
            </a:endParaRPr>
          </a:p>
        </p:txBody>
      </p:sp>
      <p:sp>
        <p:nvSpPr>
          <p:cNvPr id="7" name="標題 2">
            <a:extLst>
              <a:ext uri="{FF2B5EF4-FFF2-40B4-BE49-F238E27FC236}">
                <a16:creationId xmlns:a16="http://schemas.microsoft.com/office/drawing/2014/main" id="{27E4476A-D0B7-4F17-818C-B5D67AE8AB86}"/>
              </a:ext>
            </a:extLst>
          </p:cNvPr>
          <p:cNvSpPr txBox="1">
            <a:spLocks/>
          </p:cNvSpPr>
          <p:nvPr/>
        </p:nvSpPr>
        <p:spPr>
          <a:xfrm>
            <a:off x="386500" y="113125"/>
            <a:ext cx="2828042" cy="386978"/>
          </a:xfrm>
          <a:prstGeom prst="rect">
            <a:avLst/>
          </a:prstGeom>
        </p:spPr>
        <p:txBody>
          <a:bodyPr vert="horz" lIns="121917" tIns="60958" rIns="121917" bIns="60958" rtlCol="0" anchor="ctr">
            <a:noAutofit/>
          </a:bodyPr>
          <a:lstStyle>
            <a:lvl1pPr algn="ctr" defTabSz="1219170" rtl="0" eaLnBrk="1" latinLnBrk="0" hangingPunct="1">
              <a:spcBef>
                <a:spcPct val="0"/>
              </a:spcBef>
              <a:buNone/>
              <a:defRPr sz="5900" kern="1200">
                <a:solidFill>
                  <a:schemeClr val="tx1"/>
                </a:solidFill>
                <a:latin typeface="+mj-lt"/>
                <a:ea typeface="+mj-ea"/>
                <a:cs typeface="+mj-cs"/>
              </a:defRPr>
            </a:lvl1pPr>
          </a:lstStyle>
          <a:p>
            <a:pPr algn="l"/>
            <a:r>
              <a:rPr lang="en-US" altLang="zh-TW" sz="1300" dirty="0">
                <a:solidFill>
                  <a:schemeClr val="tx2">
                    <a:lumMod val="60000"/>
                    <a:lumOff val="40000"/>
                  </a:schemeClr>
                </a:solidFill>
                <a:latin typeface="Helvetica LT Std" panose="020B0504020202020204" pitchFamily="34" charset="0"/>
              </a:rPr>
              <a:t>Photos in a Coffee Can</a:t>
            </a:r>
            <a:endParaRPr lang="zh-TW" altLang="en-US" sz="1300" dirty="0">
              <a:solidFill>
                <a:schemeClr val="tx2">
                  <a:lumMod val="60000"/>
                  <a:lumOff val="40000"/>
                </a:schemeClr>
              </a:solidFill>
              <a:latin typeface="Helvetica LT Std" panose="020B0504020202020204" pitchFamily="34" charset="0"/>
            </a:endParaRPr>
          </a:p>
        </p:txBody>
      </p:sp>
      <p:sp>
        <p:nvSpPr>
          <p:cNvPr id="6" name="投影片編號版面配置區 5"/>
          <p:cNvSpPr>
            <a:spLocks noGrp="1"/>
          </p:cNvSpPr>
          <p:nvPr>
            <p:ph type="sldNum" sz="quarter" idx="12"/>
          </p:nvPr>
        </p:nvSpPr>
        <p:spPr>
          <a:xfrm>
            <a:off x="115330" y="6415546"/>
            <a:ext cx="497726" cy="365125"/>
          </a:xfrm>
        </p:spPr>
        <p:txBody>
          <a:bodyPr/>
          <a:lstStyle>
            <a:lvl1pPr algn="ctr">
              <a:defRPr>
                <a:solidFill>
                  <a:schemeClr val="accent3">
                    <a:lumMod val="50000"/>
                  </a:schemeClr>
                </a:solidFill>
              </a:defRPr>
            </a:lvl1pPr>
          </a:lstStyle>
          <a:p>
            <a:fld id="{D5EEEF81-FFB3-4F11-A95F-CDB20BB6C306}" type="slidenum">
              <a:rPr lang="en-US" smtClean="0"/>
              <a:t>‹#›</a:t>
            </a:fld>
            <a:endParaRPr lang="en-US"/>
          </a:p>
        </p:txBody>
      </p:sp>
    </p:spTree>
    <p:custDataLst>
      <p:tags r:id="rId1"/>
    </p:custDataLst>
    <p:extLst>
      <p:ext uri="{BB962C8B-B14F-4D97-AF65-F5344CB8AC3E}">
        <p14:creationId xmlns:p14="http://schemas.microsoft.com/office/powerpoint/2010/main" val="2216332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3" name="內容版面配置區 2"/>
          <p:cNvSpPr>
            <a:spLocks noGrp="1"/>
          </p:cNvSpPr>
          <p:nvPr>
            <p:ph idx="1"/>
          </p:nvPr>
        </p:nvSpPr>
        <p:spPr>
          <a:xfrm>
            <a:off x="372557" y="1731478"/>
            <a:ext cx="10972800" cy="4624655"/>
          </a:xfrm>
        </p:spPr>
        <p:txBody>
          <a:bodyPr>
            <a:normAutofit/>
          </a:bodyPr>
          <a:lstStyle>
            <a:lvl1pPr marL="457189" indent="-457189">
              <a:lnSpc>
                <a:spcPct val="150000"/>
              </a:lnSpc>
              <a:spcBef>
                <a:spcPts val="0"/>
              </a:spcBef>
              <a:buFontTx/>
              <a:buBlip>
                <a:blip r:embed="rId3"/>
              </a:buBlip>
              <a:defRPr sz="3200">
                <a:solidFill>
                  <a:schemeClr val="accent2"/>
                </a:solidFill>
                <a:latin typeface="Myriad Pro" panose="020B0503030403020204" pitchFamily="34" charset="0"/>
                <a:ea typeface="Adobe 黑体 Std R" pitchFamily="34" charset="-128"/>
              </a:defRPr>
            </a:lvl1pPr>
            <a:lvl2pPr>
              <a:lnSpc>
                <a:spcPct val="150000"/>
              </a:lnSpc>
              <a:spcBef>
                <a:spcPts val="0"/>
              </a:spcBef>
              <a:defRPr sz="3200">
                <a:solidFill>
                  <a:schemeClr val="accent2"/>
                </a:solidFill>
                <a:latin typeface="Myriad Pro" panose="020B0503030403020204" pitchFamily="34" charset="0"/>
                <a:ea typeface="Adobe 黑体 Std R" pitchFamily="34" charset="-128"/>
              </a:defRPr>
            </a:lvl2pPr>
            <a:lvl3pPr>
              <a:lnSpc>
                <a:spcPct val="150000"/>
              </a:lnSpc>
              <a:spcBef>
                <a:spcPts val="0"/>
              </a:spcBef>
              <a:defRPr sz="3200">
                <a:solidFill>
                  <a:schemeClr val="accent2"/>
                </a:solidFill>
                <a:latin typeface="Myriad Pro" panose="020B0503030403020204" pitchFamily="34" charset="0"/>
                <a:ea typeface="Adobe 黑体 Std R" pitchFamily="34" charset="-128"/>
              </a:defRPr>
            </a:lvl3pPr>
            <a:lvl4pPr>
              <a:lnSpc>
                <a:spcPct val="150000"/>
              </a:lnSpc>
              <a:spcBef>
                <a:spcPts val="0"/>
              </a:spcBef>
              <a:defRPr sz="3200">
                <a:solidFill>
                  <a:schemeClr val="accent2"/>
                </a:solidFill>
                <a:latin typeface="Myriad Pro" panose="020B0503030403020204" pitchFamily="34" charset="0"/>
                <a:ea typeface="Adobe 黑体 Std R" pitchFamily="34" charset="-128"/>
              </a:defRPr>
            </a:lvl4pPr>
            <a:lvl5pPr>
              <a:lnSpc>
                <a:spcPct val="150000"/>
              </a:lnSpc>
              <a:spcBef>
                <a:spcPts val="0"/>
              </a:spcBef>
              <a:defRPr sz="3200">
                <a:solidFill>
                  <a:schemeClr val="accent2"/>
                </a:solidFill>
                <a:latin typeface="Myriad Pro" panose="020B0503030403020204" pitchFamily="34" charset="0"/>
                <a:ea typeface="Adobe 黑体 Std R" pitchFamily="34" charset="-128"/>
              </a:defRPr>
            </a:lvl5pPr>
          </a:lstStyle>
          <a:p>
            <a:pPr lvl="0"/>
            <a:r>
              <a:rPr lang="en-US" altLang="zh-TW"/>
              <a:t>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lang="zh-HK" altLang="en-US" dirty="0"/>
          </a:p>
        </p:txBody>
      </p:sp>
      <p:sp>
        <p:nvSpPr>
          <p:cNvPr id="6" name="投影片編號版面配置區 5"/>
          <p:cNvSpPr>
            <a:spLocks noGrp="1"/>
          </p:cNvSpPr>
          <p:nvPr>
            <p:ph type="sldNum" sz="quarter" idx="12"/>
          </p:nvPr>
        </p:nvSpPr>
        <p:spPr>
          <a:xfrm>
            <a:off x="115330" y="6415546"/>
            <a:ext cx="497726" cy="365125"/>
          </a:xfrm>
        </p:spPr>
        <p:txBody>
          <a:bodyPr/>
          <a:lstStyle>
            <a:lvl1pPr algn="ctr">
              <a:defRPr>
                <a:solidFill>
                  <a:schemeClr val="accent3">
                    <a:lumMod val="50000"/>
                  </a:schemeClr>
                </a:solidFill>
              </a:defRPr>
            </a:lvl1pPr>
          </a:lstStyle>
          <a:p>
            <a:fld id="{D5EEEF81-FFB3-4F11-A95F-CDB20BB6C306}" type="slidenum">
              <a:rPr lang="en-US" smtClean="0"/>
              <a:t>‹#›</a:t>
            </a:fld>
            <a:endParaRPr lang="en-US"/>
          </a:p>
        </p:txBody>
      </p:sp>
      <p:sp>
        <p:nvSpPr>
          <p:cNvPr id="8" name="標題 1">
            <a:extLst>
              <a:ext uri="{FF2B5EF4-FFF2-40B4-BE49-F238E27FC236}">
                <a16:creationId xmlns:a16="http://schemas.microsoft.com/office/drawing/2014/main" id="{2497138F-A80D-4D2D-BA0A-13D1F9C20DEF}"/>
              </a:ext>
            </a:extLst>
          </p:cNvPr>
          <p:cNvSpPr>
            <a:spLocks noGrp="1"/>
          </p:cNvSpPr>
          <p:nvPr>
            <p:ph type="ctrTitle" hasCustomPrompt="1"/>
          </p:nvPr>
        </p:nvSpPr>
        <p:spPr>
          <a:xfrm>
            <a:off x="372557" y="386978"/>
            <a:ext cx="9200420" cy="1312953"/>
          </a:xfrm>
        </p:spPr>
        <p:txBody>
          <a:bodyPr>
            <a:normAutofit/>
          </a:bodyPr>
          <a:lstStyle>
            <a:lvl1pPr algn="l">
              <a:defRPr sz="4000">
                <a:solidFill>
                  <a:schemeClr val="accent3">
                    <a:lumMod val="75000"/>
                  </a:schemeClr>
                </a:solidFill>
                <a:latin typeface="Myriad Pro" panose="020B0503030403020204" pitchFamily="34" charset="0"/>
                <a:ea typeface="Adobe 黑体 Std R" pitchFamily="34" charset="-128"/>
              </a:defRPr>
            </a:lvl1pPr>
          </a:lstStyle>
          <a:p>
            <a:endParaRPr lang="zh-TW" altLang="en-US" dirty="0"/>
          </a:p>
        </p:txBody>
      </p:sp>
      <p:sp>
        <p:nvSpPr>
          <p:cNvPr id="7" name="標題 2">
            <a:extLst>
              <a:ext uri="{FF2B5EF4-FFF2-40B4-BE49-F238E27FC236}">
                <a16:creationId xmlns:a16="http://schemas.microsoft.com/office/drawing/2014/main" id="{27E4476A-D0B7-4F17-818C-B5D67AE8AB86}"/>
              </a:ext>
            </a:extLst>
          </p:cNvPr>
          <p:cNvSpPr txBox="1">
            <a:spLocks/>
          </p:cNvSpPr>
          <p:nvPr/>
        </p:nvSpPr>
        <p:spPr>
          <a:xfrm>
            <a:off x="386500" y="113125"/>
            <a:ext cx="2828042" cy="386978"/>
          </a:xfrm>
          <a:prstGeom prst="rect">
            <a:avLst/>
          </a:prstGeom>
        </p:spPr>
        <p:txBody>
          <a:bodyPr vert="horz" lIns="121917" tIns="60958" rIns="121917" bIns="60958" rtlCol="0" anchor="ctr">
            <a:noAutofit/>
          </a:bodyPr>
          <a:lstStyle>
            <a:lvl1pPr algn="ctr" defTabSz="1219170" rtl="0" eaLnBrk="1" latinLnBrk="0" hangingPunct="1">
              <a:spcBef>
                <a:spcPct val="0"/>
              </a:spcBef>
              <a:buNone/>
              <a:defRPr sz="5900" kern="1200">
                <a:solidFill>
                  <a:schemeClr val="tx1"/>
                </a:solidFill>
                <a:latin typeface="+mj-lt"/>
                <a:ea typeface="+mj-ea"/>
                <a:cs typeface="+mj-cs"/>
              </a:defRPr>
            </a:lvl1pPr>
          </a:lstStyle>
          <a:p>
            <a:pPr algn="l"/>
            <a:r>
              <a:rPr lang="en-US" altLang="zh-TW" sz="1300" dirty="0">
                <a:solidFill>
                  <a:schemeClr val="tx2">
                    <a:lumMod val="60000"/>
                    <a:lumOff val="40000"/>
                  </a:schemeClr>
                </a:solidFill>
                <a:latin typeface="Helvetica LT Std" panose="020B0504020202020204" pitchFamily="34" charset="0"/>
              </a:rPr>
              <a:t>Photos in a Coffee Can</a:t>
            </a:r>
            <a:endParaRPr lang="zh-TW" altLang="en-US" sz="1300" dirty="0">
              <a:solidFill>
                <a:schemeClr val="tx2">
                  <a:lumMod val="60000"/>
                  <a:lumOff val="40000"/>
                </a:schemeClr>
              </a:solidFill>
              <a:latin typeface="Helvetica LT Std" panose="020B0504020202020204" pitchFamily="34" charset="0"/>
            </a:endParaRPr>
          </a:p>
        </p:txBody>
      </p:sp>
      <p:sp>
        <p:nvSpPr>
          <p:cNvPr id="10" name="矩形 9"/>
          <p:cNvSpPr/>
          <p:nvPr/>
        </p:nvSpPr>
        <p:spPr>
          <a:xfrm>
            <a:off x="596470" y="6477714"/>
            <a:ext cx="6524977" cy="261610"/>
          </a:xfrm>
          <a:prstGeom prst="rect">
            <a:avLst/>
          </a:prstGeom>
        </p:spPr>
        <p:txBody>
          <a:bodyPr wrap="square">
            <a:spAutoFit/>
          </a:bodyPr>
          <a:lstStyle/>
          <a:p>
            <a:r>
              <a:rPr lang="en-US" altLang="zh-TW" sz="1100" kern="2000" dirty="0">
                <a:solidFill>
                  <a:srgbClr val="3B6923"/>
                </a:solidFill>
                <a:latin typeface="Century Gothic" panose="020B0502020202020204" pitchFamily="34" charset="0"/>
                <a:hlinkClick r:id="rId4"/>
              </a:rPr>
              <a:t>Jockey Club STEAM Education Resources Sharing Scheme</a:t>
            </a:r>
            <a:endParaRPr lang="en-US" altLang="zh-TW" sz="1100" kern="2000" dirty="0">
              <a:solidFill>
                <a:srgbClr val="3B6923"/>
              </a:solidFill>
              <a:latin typeface="Century Gothic" panose="020B0502020202020204" pitchFamily="34" charset="0"/>
            </a:endParaRPr>
          </a:p>
        </p:txBody>
      </p:sp>
    </p:spTree>
    <p:custDataLst>
      <p:tags r:id="rId1"/>
    </p:custDataLst>
    <p:extLst>
      <p:ext uri="{BB962C8B-B14F-4D97-AF65-F5344CB8AC3E}">
        <p14:creationId xmlns:p14="http://schemas.microsoft.com/office/powerpoint/2010/main" val="1624620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自訂版面配置">
    <p:spTree>
      <p:nvGrpSpPr>
        <p:cNvPr id="1" name=""/>
        <p:cNvGrpSpPr/>
        <p:nvPr/>
      </p:nvGrpSpPr>
      <p:grpSpPr>
        <a:xfrm>
          <a:off x="0" y="0"/>
          <a:ext cx="0" cy="0"/>
          <a:chOff x="0" y="0"/>
          <a:chExt cx="0" cy="0"/>
        </a:xfrm>
      </p:grpSpPr>
      <p:sp>
        <p:nvSpPr>
          <p:cNvPr id="7" name="標題 1">
            <a:extLst>
              <a:ext uri="{FF2B5EF4-FFF2-40B4-BE49-F238E27FC236}">
                <a16:creationId xmlns:a16="http://schemas.microsoft.com/office/drawing/2014/main" id="{8A93E246-752A-4BA2-B81D-224EAC761270}"/>
              </a:ext>
            </a:extLst>
          </p:cNvPr>
          <p:cNvSpPr>
            <a:spLocks noGrp="1"/>
          </p:cNvSpPr>
          <p:nvPr>
            <p:ph type="ctrTitle"/>
          </p:nvPr>
        </p:nvSpPr>
        <p:spPr>
          <a:xfrm>
            <a:off x="372557" y="423190"/>
            <a:ext cx="9200420" cy="1312953"/>
          </a:xfrm>
        </p:spPr>
        <p:txBody>
          <a:bodyPr>
            <a:normAutofit/>
          </a:bodyPr>
          <a:lstStyle>
            <a:lvl1pPr algn="l">
              <a:defRPr sz="4000">
                <a:solidFill>
                  <a:schemeClr val="accent3">
                    <a:lumMod val="75000"/>
                  </a:schemeClr>
                </a:solidFill>
                <a:latin typeface="Myriad Pro" panose="020B0503030403020204" pitchFamily="34" charset="0"/>
                <a:ea typeface="Adobe 黑体 Std R" pitchFamily="34" charset="-128"/>
              </a:defRPr>
            </a:lvl1pPr>
          </a:lstStyle>
          <a:p>
            <a:r>
              <a:rPr lang="en-US" altLang="zh-TW"/>
              <a:t>Click to edit Master title style</a:t>
            </a:r>
            <a:endParaRPr lang="zh-TW" altLang="en-US" dirty="0"/>
          </a:p>
        </p:txBody>
      </p:sp>
      <p:sp>
        <p:nvSpPr>
          <p:cNvPr id="5" name="投影片編號版面配置區 5"/>
          <p:cNvSpPr>
            <a:spLocks noGrp="1"/>
          </p:cNvSpPr>
          <p:nvPr>
            <p:ph type="sldNum" sz="quarter" idx="12"/>
          </p:nvPr>
        </p:nvSpPr>
        <p:spPr>
          <a:xfrm>
            <a:off x="115330" y="6415546"/>
            <a:ext cx="497726" cy="365125"/>
          </a:xfrm>
        </p:spPr>
        <p:txBody>
          <a:bodyPr/>
          <a:lstStyle>
            <a:lvl1pPr algn="ctr">
              <a:defRPr>
                <a:solidFill>
                  <a:schemeClr val="accent3">
                    <a:lumMod val="50000"/>
                  </a:schemeClr>
                </a:solidFill>
              </a:defRPr>
            </a:lvl1pPr>
          </a:lstStyle>
          <a:p>
            <a:fld id="{D5EEEF81-FFB3-4F11-A95F-CDB20BB6C306}" type="slidenum">
              <a:rPr lang="en-US" smtClean="0"/>
              <a:t>‹#›</a:t>
            </a:fld>
            <a:endParaRPr lang="en-US"/>
          </a:p>
        </p:txBody>
      </p:sp>
      <p:sp>
        <p:nvSpPr>
          <p:cNvPr id="10" name="矩形 9"/>
          <p:cNvSpPr/>
          <p:nvPr/>
        </p:nvSpPr>
        <p:spPr>
          <a:xfrm>
            <a:off x="596470" y="6477714"/>
            <a:ext cx="6524977" cy="261610"/>
          </a:xfrm>
          <a:prstGeom prst="rect">
            <a:avLst/>
          </a:prstGeom>
        </p:spPr>
        <p:txBody>
          <a:bodyPr wrap="square">
            <a:spAutoFit/>
          </a:bodyPr>
          <a:lstStyle/>
          <a:p>
            <a:r>
              <a:rPr lang="en-US" altLang="zh-TW" sz="1100" kern="2000" dirty="0">
                <a:solidFill>
                  <a:srgbClr val="3B6923"/>
                </a:solidFill>
                <a:latin typeface="Century Gothic" panose="020B0502020202020204" pitchFamily="34" charset="0"/>
                <a:hlinkClick r:id="rId3"/>
              </a:rPr>
              <a:t>Jockey Club STEAM Education Resources Sharing Scheme</a:t>
            </a:r>
            <a:endParaRPr lang="en-US" altLang="zh-TW" sz="1100" kern="2000" dirty="0">
              <a:solidFill>
                <a:srgbClr val="3B6923"/>
              </a:solidFill>
              <a:latin typeface="Century Gothic" panose="020B0502020202020204" pitchFamily="34" charset="0"/>
            </a:endParaRPr>
          </a:p>
        </p:txBody>
      </p:sp>
      <p:sp>
        <p:nvSpPr>
          <p:cNvPr id="6" name="標題 2">
            <a:extLst>
              <a:ext uri="{FF2B5EF4-FFF2-40B4-BE49-F238E27FC236}">
                <a16:creationId xmlns:a16="http://schemas.microsoft.com/office/drawing/2014/main" id="{27E4476A-D0B7-4F17-818C-B5D67AE8AB86}"/>
              </a:ext>
            </a:extLst>
          </p:cNvPr>
          <p:cNvSpPr txBox="1">
            <a:spLocks/>
          </p:cNvSpPr>
          <p:nvPr/>
        </p:nvSpPr>
        <p:spPr>
          <a:xfrm>
            <a:off x="386500" y="113125"/>
            <a:ext cx="2828042" cy="386978"/>
          </a:xfrm>
          <a:prstGeom prst="rect">
            <a:avLst/>
          </a:prstGeom>
        </p:spPr>
        <p:txBody>
          <a:bodyPr vert="horz" lIns="121917" tIns="60958" rIns="121917" bIns="60958" rtlCol="0" anchor="ctr">
            <a:noAutofit/>
          </a:bodyPr>
          <a:lstStyle>
            <a:lvl1pPr algn="ctr" defTabSz="1219170" rtl="0" eaLnBrk="1" latinLnBrk="0" hangingPunct="1">
              <a:spcBef>
                <a:spcPct val="0"/>
              </a:spcBef>
              <a:buNone/>
              <a:defRPr sz="5900" kern="1200">
                <a:solidFill>
                  <a:schemeClr val="tx1"/>
                </a:solidFill>
                <a:latin typeface="+mj-lt"/>
                <a:ea typeface="+mj-ea"/>
                <a:cs typeface="+mj-cs"/>
              </a:defRPr>
            </a:lvl1pPr>
          </a:lstStyle>
          <a:p>
            <a:pPr algn="l"/>
            <a:r>
              <a:rPr lang="en-US" altLang="zh-TW" sz="1300" dirty="0">
                <a:solidFill>
                  <a:schemeClr val="tx2">
                    <a:lumMod val="60000"/>
                    <a:lumOff val="40000"/>
                  </a:schemeClr>
                </a:solidFill>
                <a:latin typeface="Helvetica LT Std" panose="020B0504020202020204" pitchFamily="34" charset="0"/>
              </a:rPr>
              <a:t>Photos in a Coffee Can</a:t>
            </a:r>
            <a:endParaRPr lang="zh-TW" altLang="en-US" sz="1300" dirty="0">
              <a:solidFill>
                <a:schemeClr val="tx2">
                  <a:lumMod val="60000"/>
                  <a:lumOff val="40000"/>
                </a:schemeClr>
              </a:solidFill>
              <a:latin typeface="Helvetica LT Std" panose="020B0504020202020204" pitchFamily="34" charset="0"/>
            </a:endParaRPr>
          </a:p>
        </p:txBody>
      </p:sp>
    </p:spTree>
    <p:custDataLst>
      <p:tags r:id="rId1"/>
    </p:custDataLst>
    <p:extLst>
      <p:ext uri="{BB962C8B-B14F-4D97-AF65-F5344CB8AC3E}">
        <p14:creationId xmlns:p14="http://schemas.microsoft.com/office/powerpoint/2010/main" val="915080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46"/>
        <p:cNvGrpSpPr/>
        <p:nvPr/>
      </p:nvGrpSpPr>
      <p:grpSpPr>
        <a:xfrm>
          <a:off x="0" y="0"/>
          <a:ext cx="0" cy="0"/>
          <a:chOff x="0" y="0"/>
          <a:chExt cx="0" cy="0"/>
        </a:xfrm>
      </p:grpSpPr>
      <p:sp>
        <p:nvSpPr>
          <p:cNvPr id="47" name="Google Shape;47;p44"/>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2"/>
              </a:buClr>
              <a:buSzPts val="4000"/>
              <a:buFont typeface="Open Sans"/>
              <a:buNone/>
              <a:defRPr sz="4000" kern="1200" dirty="0">
                <a:solidFill>
                  <a:schemeClr val="accent3">
                    <a:lumMod val="75000"/>
                  </a:schemeClr>
                </a:solidFill>
                <a:latin typeface="Myriad Pro" panose="020B0503030403020204" pitchFamily="34" charset="0"/>
                <a:ea typeface="Adobe 黑体 Std R" pitchFamily="34" charset="-128"/>
                <a:cs typeface="+mj-c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Click to edit Master title style</a:t>
            </a:r>
            <a:endParaRPr dirty="0"/>
          </a:p>
        </p:txBody>
      </p:sp>
      <p:sp>
        <p:nvSpPr>
          <p:cNvPr id="48" name="Google Shape;48;p44"/>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lvl1pPr marL="457200" lvl="0" indent="-342900" algn="l">
              <a:spcBef>
                <a:spcPts val="1000"/>
              </a:spcBef>
              <a:spcAft>
                <a:spcPts val="0"/>
              </a:spcAft>
              <a:buSzPts val="1800"/>
              <a:buChar char="•"/>
              <a:defRPr lang="en-US" altLang="zh-TW" sz="3200" kern="1200" dirty="0" smtClean="0">
                <a:solidFill>
                  <a:schemeClr val="accent2"/>
                </a:solidFill>
                <a:latin typeface="Myriad Pro" panose="020B0503030403020204" pitchFamily="34" charset="0"/>
                <a:ea typeface="Adobe 黑体 Std R" pitchFamily="34" charset="-128"/>
                <a:cs typeface="+mn-cs"/>
              </a:defRPr>
            </a:lvl1pPr>
            <a:lvl2pPr marL="914400" lvl="1" indent="-342900" algn="l">
              <a:spcBef>
                <a:spcPts val="1000"/>
              </a:spcBef>
              <a:spcAft>
                <a:spcPts val="0"/>
              </a:spcAft>
              <a:buSzPts val="1800"/>
              <a:buChar char="•"/>
              <a:defRPr lang="en-US" altLang="zh-TW" sz="3200" kern="1200" dirty="0" smtClean="0">
                <a:solidFill>
                  <a:schemeClr val="accent2"/>
                </a:solidFill>
                <a:latin typeface="Myriad Pro" panose="020B0503030403020204" pitchFamily="34" charset="0"/>
                <a:ea typeface="Adobe 黑体 Std R" pitchFamily="34" charset="-128"/>
                <a:cs typeface="+mn-cs"/>
              </a:defRPr>
            </a:lvl2pPr>
            <a:lvl3pPr marL="1371600" lvl="2" indent="-342900" algn="l">
              <a:spcBef>
                <a:spcPts val="1000"/>
              </a:spcBef>
              <a:spcAft>
                <a:spcPts val="0"/>
              </a:spcAft>
              <a:buSzPts val="1800"/>
              <a:buChar char="•"/>
              <a:defRPr lang="en-US" altLang="zh-TW" sz="3200" kern="1200" dirty="0" smtClean="0">
                <a:solidFill>
                  <a:schemeClr val="accent2"/>
                </a:solidFill>
                <a:latin typeface="Myriad Pro" panose="020B0503030403020204" pitchFamily="34" charset="0"/>
                <a:ea typeface="Adobe 黑体 Std R" pitchFamily="34" charset="-128"/>
                <a:cs typeface="+mn-cs"/>
              </a:defRPr>
            </a:lvl3pPr>
            <a:lvl4pPr marL="1828800" lvl="3" indent="-342900" algn="l">
              <a:spcBef>
                <a:spcPts val="1000"/>
              </a:spcBef>
              <a:spcAft>
                <a:spcPts val="0"/>
              </a:spcAft>
              <a:buSzPts val="1800"/>
              <a:buChar char="•"/>
              <a:defRPr lang="en-US" altLang="zh-TW" sz="3200" kern="1200" dirty="0" smtClean="0">
                <a:solidFill>
                  <a:schemeClr val="accent2"/>
                </a:solidFill>
                <a:latin typeface="Myriad Pro" panose="020B0503030403020204" pitchFamily="34" charset="0"/>
                <a:ea typeface="Adobe 黑体 Std R" pitchFamily="34" charset="-128"/>
                <a:cs typeface="+mn-cs"/>
              </a:defRPr>
            </a:lvl4pPr>
            <a:lvl5pPr marL="2286000" lvl="4" indent="-342900" algn="l">
              <a:spcBef>
                <a:spcPts val="1000"/>
              </a:spcBef>
              <a:spcAft>
                <a:spcPts val="0"/>
              </a:spcAft>
              <a:buSzPts val="1800"/>
              <a:buChar char="•"/>
              <a:defRPr lang="zh-HK" altLang="en-US" sz="3200" kern="1200" dirty="0" smtClean="0">
                <a:solidFill>
                  <a:schemeClr val="accent2"/>
                </a:solidFill>
                <a:latin typeface="Myriad Pro" panose="020B0503030403020204" pitchFamily="34" charset="0"/>
                <a:ea typeface="Adobe 黑体 Std R" pitchFamily="34" charset="-128"/>
                <a:cs typeface="+mn-cs"/>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pPr lvl="0"/>
            <a:r>
              <a:rPr lang="en-US" altLang="zh-TW"/>
              <a:t>Edit Master text styles</a:t>
            </a:r>
          </a:p>
          <a:p>
            <a:pPr lvl="1"/>
            <a:r>
              <a:rPr lang="en-US" altLang="zh-TW"/>
              <a:t>Second level</a:t>
            </a:r>
          </a:p>
          <a:p>
            <a:pPr lvl="2"/>
            <a:r>
              <a:rPr lang="en-US" altLang="zh-TW"/>
              <a:t>Third level</a:t>
            </a:r>
          </a:p>
          <a:p>
            <a:pPr lvl="3"/>
            <a:r>
              <a:rPr lang="en-US" altLang="zh-TW"/>
              <a:t>Fourth level</a:t>
            </a:r>
          </a:p>
          <a:p>
            <a:pPr lvl="4"/>
            <a:r>
              <a:rPr lang="en-US" altLang="zh-TW"/>
              <a:t>Fifth level</a:t>
            </a:r>
            <a:endParaRPr dirty="0"/>
          </a:p>
        </p:txBody>
      </p:sp>
      <p:sp>
        <p:nvSpPr>
          <p:cNvPr id="49" name="Google Shape;49;p44"/>
          <p:cNvSpPr txBox="1">
            <a:spLocks noGrp="1"/>
          </p:cNvSpPr>
          <p:nvPr>
            <p:ph type="dt" idx="10"/>
          </p:nvPr>
        </p:nvSpPr>
        <p:spPr>
          <a:xfrm>
            <a:off x="7205028"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EF95AC1E-45F7-4B44-A8BE-2AF6F61F2407}" type="datetimeFigureOut">
              <a:rPr lang="en-US" smtClean="0"/>
              <a:t>4/26/2024</a:t>
            </a:fld>
            <a:endParaRPr lang="en-US"/>
          </a:p>
        </p:txBody>
      </p:sp>
      <p:sp>
        <p:nvSpPr>
          <p:cNvPr id="50" name="Google Shape;50;p44"/>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en-US"/>
          </a:p>
        </p:txBody>
      </p:sp>
      <p:sp>
        <p:nvSpPr>
          <p:cNvPr id="51" name="Google Shape;51;p44"/>
          <p:cNvSpPr txBox="1">
            <a:spLocks noGrp="1"/>
          </p:cNvSpPr>
          <p:nvPr>
            <p:ph type="sldNum" idx="12"/>
          </p:nvPr>
        </p:nvSpPr>
        <p:spPr>
          <a:xfrm>
            <a:off x="11421295" y="6389737"/>
            <a:ext cx="683339" cy="365125"/>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D5EEEF81-FFB3-4F11-A95F-CDB20BB6C306}" type="slidenum">
              <a:rPr lang="en-US" smtClean="0"/>
              <a:t>‹#›</a:t>
            </a:fld>
            <a:endParaRPr lang="en-US"/>
          </a:p>
        </p:txBody>
      </p:sp>
      <p:sp>
        <p:nvSpPr>
          <p:cNvPr id="9" name="矩形 9"/>
          <p:cNvSpPr/>
          <p:nvPr userDrawn="1"/>
        </p:nvSpPr>
        <p:spPr>
          <a:xfrm>
            <a:off x="596470" y="6477714"/>
            <a:ext cx="6524977" cy="261610"/>
          </a:xfrm>
          <a:prstGeom prst="rect">
            <a:avLst/>
          </a:prstGeom>
        </p:spPr>
        <p:txBody>
          <a:bodyPr wrap="square">
            <a:spAutoFit/>
          </a:bodyPr>
          <a:lstStyle/>
          <a:p>
            <a:r>
              <a:rPr lang="en-US" altLang="zh-TW" sz="1100" kern="2000" dirty="0">
                <a:solidFill>
                  <a:srgbClr val="3B6923"/>
                </a:solidFill>
                <a:latin typeface="Century Gothic" panose="020B0502020202020204" pitchFamily="34" charset="0"/>
                <a:hlinkClick r:id="rId2"/>
              </a:rPr>
              <a:t>Jockey Club STEAM Education Resources Sharing Scheme</a:t>
            </a:r>
            <a:endParaRPr lang="en-US" altLang="zh-TW" sz="1100" kern="2000" dirty="0">
              <a:solidFill>
                <a:srgbClr val="3B6923"/>
              </a:solidFill>
              <a:latin typeface="Century Gothic" panose="020B0502020202020204" pitchFamily="34" charset="0"/>
            </a:endParaRPr>
          </a:p>
        </p:txBody>
      </p:sp>
      <p:sp>
        <p:nvSpPr>
          <p:cNvPr id="8" name="標題 2">
            <a:extLst>
              <a:ext uri="{FF2B5EF4-FFF2-40B4-BE49-F238E27FC236}">
                <a16:creationId xmlns:a16="http://schemas.microsoft.com/office/drawing/2014/main" id="{27E4476A-D0B7-4F17-818C-B5D67AE8AB86}"/>
              </a:ext>
            </a:extLst>
          </p:cNvPr>
          <p:cNvSpPr txBox="1">
            <a:spLocks/>
          </p:cNvSpPr>
          <p:nvPr userDrawn="1"/>
        </p:nvSpPr>
        <p:spPr>
          <a:xfrm>
            <a:off x="386500" y="113125"/>
            <a:ext cx="2828042" cy="386978"/>
          </a:xfrm>
          <a:prstGeom prst="rect">
            <a:avLst/>
          </a:prstGeom>
        </p:spPr>
        <p:txBody>
          <a:bodyPr vert="horz" lIns="121917" tIns="60958" rIns="121917" bIns="60958" rtlCol="0" anchor="ctr">
            <a:noAutofit/>
          </a:bodyPr>
          <a:lstStyle>
            <a:lvl1pPr algn="ctr" defTabSz="1219170" rtl="0" eaLnBrk="1" latinLnBrk="0" hangingPunct="1">
              <a:spcBef>
                <a:spcPct val="0"/>
              </a:spcBef>
              <a:buNone/>
              <a:defRPr sz="5900" kern="1200">
                <a:solidFill>
                  <a:schemeClr val="tx1"/>
                </a:solidFill>
                <a:latin typeface="+mj-lt"/>
                <a:ea typeface="+mj-ea"/>
                <a:cs typeface="+mj-cs"/>
              </a:defRPr>
            </a:lvl1pPr>
          </a:lstStyle>
          <a:p>
            <a:pPr algn="l"/>
            <a:r>
              <a:rPr lang="en-US" altLang="zh-TW" sz="1300" dirty="0">
                <a:solidFill>
                  <a:schemeClr val="tx2">
                    <a:lumMod val="60000"/>
                    <a:lumOff val="40000"/>
                  </a:schemeClr>
                </a:solidFill>
                <a:latin typeface="Helvetica LT Std" panose="020B0504020202020204" pitchFamily="34" charset="0"/>
              </a:rPr>
              <a:t>Photos in a Coffee Can</a:t>
            </a:r>
            <a:endParaRPr lang="zh-TW" altLang="en-US" sz="1300" dirty="0">
              <a:solidFill>
                <a:schemeClr val="tx2">
                  <a:lumMod val="60000"/>
                  <a:lumOff val="40000"/>
                </a:schemeClr>
              </a:solidFill>
              <a:latin typeface="Helvetica LT Std" panose="020B0504020202020204" pitchFamily="34" charset="0"/>
            </a:endParaRPr>
          </a:p>
        </p:txBody>
      </p:sp>
    </p:spTree>
    <p:extLst>
      <p:ext uri="{BB962C8B-B14F-4D97-AF65-F5344CB8AC3E}">
        <p14:creationId xmlns:p14="http://schemas.microsoft.com/office/powerpoint/2010/main" val="3863546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over">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2159154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1_自訂版面配置">
    <p:spTree>
      <p:nvGrpSpPr>
        <p:cNvPr id="1" name=""/>
        <p:cNvGrpSpPr/>
        <p:nvPr/>
      </p:nvGrpSpPr>
      <p:grpSpPr>
        <a:xfrm>
          <a:off x="0" y="0"/>
          <a:ext cx="0" cy="0"/>
          <a:chOff x="0" y="0"/>
          <a:chExt cx="0" cy="0"/>
        </a:xfrm>
      </p:grpSpPr>
      <p:sp>
        <p:nvSpPr>
          <p:cNvPr id="7" name="標題 1">
            <a:extLst>
              <a:ext uri="{FF2B5EF4-FFF2-40B4-BE49-F238E27FC236}">
                <a16:creationId xmlns:a16="http://schemas.microsoft.com/office/drawing/2014/main" id="{8A93E246-752A-4BA2-B81D-224EAC761270}"/>
              </a:ext>
            </a:extLst>
          </p:cNvPr>
          <p:cNvSpPr>
            <a:spLocks noGrp="1"/>
          </p:cNvSpPr>
          <p:nvPr>
            <p:ph type="ctrTitle"/>
          </p:nvPr>
        </p:nvSpPr>
        <p:spPr>
          <a:xfrm>
            <a:off x="372557" y="423190"/>
            <a:ext cx="9200420" cy="1312953"/>
          </a:xfrm>
        </p:spPr>
        <p:txBody>
          <a:bodyPr>
            <a:normAutofit/>
          </a:bodyPr>
          <a:lstStyle>
            <a:lvl1pPr algn="l">
              <a:defRPr sz="4000">
                <a:solidFill>
                  <a:schemeClr val="accent3">
                    <a:lumMod val="75000"/>
                  </a:schemeClr>
                </a:solidFill>
                <a:latin typeface="Myriad Pro" panose="020B0503030403020204" pitchFamily="34" charset="0"/>
                <a:ea typeface="Adobe 黑体 Std R" pitchFamily="34" charset="-128"/>
              </a:defRPr>
            </a:lvl1pPr>
          </a:lstStyle>
          <a:p>
            <a:r>
              <a:rPr lang="en-US" altLang="zh-TW"/>
              <a:t>Click to edit Master title style</a:t>
            </a:r>
            <a:endParaRPr lang="zh-TW" altLang="en-US" dirty="0"/>
          </a:p>
        </p:txBody>
      </p:sp>
      <p:sp>
        <p:nvSpPr>
          <p:cNvPr id="5" name="投影片編號版面配置區 5"/>
          <p:cNvSpPr>
            <a:spLocks noGrp="1"/>
          </p:cNvSpPr>
          <p:nvPr>
            <p:ph type="sldNum" sz="quarter" idx="12"/>
          </p:nvPr>
        </p:nvSpPr>
        <p:spPr>
          <a:xfrm>
            <a:off x="115330" y="6415546"/>
            <a:ext cx="497726" cy="365125"/>
          </a:xfrm>
        </p:spPr>
        <p:txBody>
          <a:bodyPr/>
          <a:lstStyle>
            <a:lvl1pPr algn="ctr">
              <a:defRPr>
                <a:solidFill>
                  <a:schemeClr val="accent3">
                    <a:lumMod val="50000"/>
                  </a:schemeClr>
                </a:solidFill>
              </a:defRPr>
            </a:lvl1pPr>
          </a:lstStyle>
          <a:p>
            <a:fld id="{D5EEEF81-FFB3-4F11-A95F-CDB20BB6C306}" type="slidenum">
              <a:rPr lang="en-US" smtClean="0"/>
              <a:t>‹#›</a:t>
            </a:fld>
            <a:endParaRPr lang="en-US"/>
          </a:p>
        </p:txBody>
      </p:sp>
      <p:sp>
        <p:nvSpPr>
          <p:cNvPr id="12" name="內容版面配置區 2"/>
          <p:cNvSpPr>
            <a:spLocks noGrp="1"/>
          </p:cNvSpPr>
          <p:nvPr>
            <p:ph idx="1"/>
          </p:nvPr>
        </p:nvSpPr>
        <p:spPr>
          <a:xfrm>
            <a:off x="372557" y="1731478"/>
            <a:ext cx="10972800" cy="4624655"/>
          </a:xfrm>
        </p:spPr>
        <p:txBody>
          <a:bodyPr>
            <a:normAutofit/>
          </a:bodyPr>
          <a:lstStyle>
            <a:lvl1pPr marL="457189" indent="-457189">
              <a:lnSpc>
                <a:spcPct val="150000"/>
              </a:lnSpc>
              <a:spcBef>
                <a:spcPts val="0"/>
              </a:spcBef>
              <a:buFontTx/>
              <a:buBlip>
                <a:blip r:embed="rId3"/>
              </a:buBlip>
              <a:defRPr sz="3200">
                <a:solidFill>
                  <a:schemeClr val="accent2"/>
                </a:solidFill>
                <a:latin typeface="Myriad Pro" panose="020B0503030403020204" pitchFamily="34" charset="0"/>
                <a:ea typeface="Adobe 黑体 Std R" pitchFamily="34" charset="-128"/>
              </a:defRPr>
            </a:lvl1pPr>
            <a:lvl2pPr>
              <a:lnSpc>
                <a:spcPct val="150000"/>
              </a:lnSpc>
              <a:spcBef>
                <a:spcPts val="0"/>
              </a:spcBef>
              <a:defRPr sz="3200">
                <a:solidFill>
                  <a:schemeClr val="accent2"/>
                </a:solidFill>
                <a:latin typeface="Myriad Pro" panose="020B0503030403020204" pitchFamily="34" charset="0"/>
                <a:ea typeface="Adobe 黑体 Std R" pitchFamily="34" charset="-128"/>
              </a:defRPr>
            </a:lvl2pPr>
            <a:lvl3pPr>
              <a:lnSpc>
                <a:spcPct val="150000"/>
              </a:lnSpc>
              <a:spcBef>
                <a:spcPts val="0"/>
              </a:spcBef>
              <a:defRPr sz="3200">
                <a:solidFill>
                  <a:schemeClr val="accent2"/>
                </a:solidFill>
                <a:latin typeface="Myriad Pro" panose="020B0503030403020204" pitchFamily="34" charset="0"/>
                <a:ea typeface="Adobe 黑体 Std R" pitchFamily="34" charset="-128"/>
              </a:defRPr>
            </a:lvl3pPr>
            <a:lvl4pPr>
              <a:lnSpc>
                <a:spcPct val="150000"/>
              </a:lnSpc>
              <a:spcBef>
                <a:spcPts val="0"/>
              </a:spcBef>
              <a:defRPr sz="3200">
                <a:solidFill>
                  <a:schemeClr val="accent2"/>
                </a:solidFill>
                <a:latin typeface="Myriad Pro" panose="020B0503030403020204" pitchFamily="34" charset="0"/>
                <a:ea typeface="Adobe 黑体 Std R" pitchFamily="34" charset="-128"/>
              </a:defRPr>
            </a:lvl4pPr>
            <a:lvl5pPr>
              <a:lnSpc>
                <a:spcPct val="150000"/>
              </a:lnSpc>
              <a:spcBef>
                <a:spcPts val="0"/>
              </a:spcBef>
              <a:defRPr sz="3200">
                <a:solidFill>
                  <a:schemeClr val="accent2"/>
                </a:solidFill>
                <a:latin typeface="Myriad Pro" panose="020B0503030403020204" pitchFamily="34" charset="0"/>
                <a:ea typeface="Adobe 黑体 Std R" pitchFamily="34" charset="-128"/>
              </a:defRPr>
            </a:lvl5pPr>
          </a:lstStyle>
          <a:p>
            <a:pPr lvl="0"/>
            <a:r>
              <a:rPr lang="en-US" altLang="zh-TW" dirty="0"/>
              <a:t>Edit Master text styles</a:t>
            </a:r>
          </a:p>
          <a:p>
            <a:pPr lvl="1"/>
            <a:r>
              <a:rPr lang="en-US" altLang="zh-TW" dirty="0"/>
              <a:t>Second level</a:t>
            </a:r>
          </a:p>
          <a:p>
            <a:pPr lvl="2"/>
            <a:r>
              <a:rPr lang="en-US" altLang="zh-TW" dirty="0"/>
              <a:t>Third level</a:t>
            </a:r>
          </a:p>
          <a:p>
            <a:pPr lvl="3"/>
            <a:r>
              <a:rPr lang="en-US" altLang="zh-TW" dirty="0"/>
              <a:t>Fourth level</a:t>
            </a:r>
          </a:p>
          <a:p>
            <a:pPr lvl="4"/>
            <a:r>
              <a:rPr lang="en-US" altLang="zh-TW" dirty="0"/>
              <a:t>Fifth level</a:t>
            </a:r>
            <a:endParaRPr lang="zh-HK" altLang="en-US" dirty="0"/>
          </a:p>
        </p:txBody>
      </p:sp>
      <p:sp>
        <p:nvSpPr>
          <p:cNvPr id="8" name="矩形 9"/>
          <p:cNvSpPr/>
          <p:nvPr userDrawn="1"/>
        </p:nvSpPr>
        <p:spPr>
          <a:xfrm>
            <a:off x="596470" y="6477714"/>
            <a:ext cx="6524977" cy="261610"/>
          </a:xfrm>
          <a:prstGeom prst="rect">
            <a:avLst/>
          </a:prstGeom>
        </p:spPr>
        <p:txBody>
          <a:bodyPr wrap="square">
            <a:spAutoFit/>
          </a:bodyPr>
          <a:lstStyle/>
          <a:p>
            <a:r>
              <a:rPr lang="en-US" altLang="zh-TW" sz="1100" kern="2000" dirty="0">
                <a:solidFill>
                  <a:srgbClr val="3B6923"/>
                </a:solidFill>
                <a:latin typeface="Century Gothic" panose="020B0502020202020204" pitchFamily="34" charset="0"/>
                <a:hlinkClick r:id="rId4"/>
              </a:rPr>
              <a:t>Jockey Club STEAM Education Resources Sharing Scheme</a:t>
            </a:r>
            <a:endParaRPr lang="en-US" altLang="zh-TW" sz="1100" kern="2000" dirty="0">
              <a:solidFill>
                <a:srgbClr val="3B6923"/>
              </a:solidFill>
              <a:latin typeface="Century Gothic" panose="020B0502020202020204" pitchFamily="34" charset="0"/>
            </a:endParaRPr>
          </a:p>
        </p:txBody>
      </p:sp>
      <p:sp>
        <p:nvSpPr>
          <p:cNvPr id="6" name="標題 2">
            <a:extLst>
              <a:ext uri="{FF2B5EF4-FFF2-40B4-BE49-F238E27FC236}">
                <a16:creationId xmlns:a16="http://schemas.microsoft.com/office/drawing/2014/main" id="{27E4476A-D0B7-4F17-818C-B5D67AE8AB86}"/>
              </a:ext>
            </a:extLst>
          </p:cNvPr>
          <p:cNvSpPr txBox="1">
            <a:spLocks/>
          </p:cNvSpPr>
          <p:nvPr userDrawn="1"/>
        </p:nvSpPr>
        <p:spPr>
          <a:xfrm>
            <a:off x="386500" y="113125"/>
            <a:ext cx="2828042" cy="386978"/>
          </a:xfrm>
          <a:prstGeom prst="rect">
            <a:avLst/>
          </a:prstGeom>
        </p:spPr>
        <p:txBody>
          <a:bodyPr vert="horz" lIns="121917" tIns="60958" rIns="121917" bIns="60958" rtlCol="0" anchor="ctr">
            <a:noAutofit/>
          </a:bodyPr>
          <a:lstStyle>
            <a:lvl1pPr algn="ctr" defTabSz="1219170" rtl="0" eaLnBrk="1" latinLnBrk="0" hangingPunct="1">
              <a:spcBef>
                <a:spcPct val="0"/>
              </a:spcBef>
              <a:buNone/>
              <a:defRPr sz="5900" kern="1200">
                <a:solidFill>
                  <a:schemeClr val="tx1"/>
                </a:solidFill>
                <a:latin typeface="+mj-lt"/>
                <a:ea typeface="+mj-ea"/>
                <a:cs typeface="+mj-cs"/>
              </a:defRPr>
            </a:lvl1pPr>
          </a:lstStyle>
          <a:p>
            <a:pPr algn="l"/>
            <a:r>
              <a:rPr lang="en-US" altLang="zh-TW" sz="1300" dirty="0">
                <a:solidFill>
                  <a:schemeClr val="tx2">
                    <a:lumMod val="60000"/>
                    <a:lumOff val="40000"/>
                  </a:schemeClr>
                </a:solidFill>
                <a:latin typeface="Helvetica LT Std" panose="020B0504020202020204" pitchFamily="34" charset="0"/>
              </a:rPr>
              <a:t>Photos in a Coffee Can</a:t>
            </a:r>
            <a:endParaRPr lang="zh-TW" altLang="en-US" sz="1300" dirty="0">
              <a:solidFill>
                <a:schemeClr val="tx2">
                  <a:lumMod val="60000"/>
                  <a:lumOff val="40000"/>
                </a:schemeClr>
              </a:solidFill>
              <a:latin typeface="Helvetica LT Std" panose="020B0504020202020204" pitchFamily="34" charset="0"/>
            </a:endParaRPr>
          </a:p>
        </p:txBody>
      </p:sp>
    </p:spTree>
    <p:custDataLst>
      <p:tags r:id="rId1"/>
    </p:custDataLst>
    <p:extLst>
      <p:ext uri="{BB962C8B-B14F-4D97-AF65-F5344CB8AC3E}">
        <p14:creationId xmlns:p14="http://schemas.microsoft.com/office/powerpoint/2010/main" val="1795126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hyperlink" Target="http://steam.ouhk.edu.hk/sym2020/index.html" TargetMode="Externa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609600" y="274639"/>
            <a:ext cx="10972800" cy="1143000"/>
          </a:xfrm>
          <a:prstGeom prst="rect">
            <a:avLst/>
          </a:prstGeom>
        </p:spPr>
        <p:txBody>
          <a:bodyPr vert="horz" lIns="121917" tIns="60958" rIns="121917" bIns="60958" rtlCol="0" anchor="ctr">
            <a:normAutofit/>
          </a:bodyPr>
          <a:lstStyle/>
          <a:p>
            <a:r>
              <a:rPr lang="zh-TW" altLang="en-US" dirty="0"/>
              <a:t>按一下以編輯母片標題樣式</a:t>
            </a:r>
            <a:endParaRPr lang="zh-HK" altLang="en-US" dirty="0"/>
          </a:p>
        </p:txBody>
      </p:sp>
      <p:sp>
        <p:nvSpPr>
          <p:cNvPr id="3" name="文字版面配置區 2"/>
          <p:cNvSpPr>
            <a:spLocks noGrp="1"/>
          </p:cNvSpPr>
          <p:nvPr>
            <p:ph type="body" idx="1"/>
          </p:nvPr>
        </p:nvSpPr>
        <p:spPr>
          <a:xfrm>
            <a:off x="609600" y="1600201"/>
            <a:ext cx="10972800" cy="4525963"/>
          </a:xfrm>
          <a:prstGeom prst="rect">
            <a:avLst/>
          </a:prstGeom>
        </p:spPr>
        <p:txBody>
          <a:bodyPr vert="horz" lIns="121917" tIns="60958" rIns="121917" bIns="60958" rtlCol="0">
            <a:normAutofit/>
          </a:body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endParaRPr lang="zh-HK" altLang="en-US" dirty="0"/>
          </a:p>
        </p:txBody>
      </p:sp>
      <p:sp>
        <p:nvSpPr>
          <p:cNvPr id="4" name="日期版面配置區 3"/>
          <p:cNvSpPr>
            <a:spLocks noGrp="1"/>
          </p:cNvSpPr>
          <p:nvPr>
            <p:ph type="dt" sz="half" idx="2"/>
          </p:nvPr>
        </p:nvSpPr>
        <p:spPr>
          <a:xfrm>
            <a:off x="609600" y="6356351"/>
            <a:ext cx="2844800" cy="365125"/>
          </a:xfrm>
          <a:prstGeom prst="rect">
            <a:avLst/>
          </a:prstGeom>
        </p:spPr>
        <p:txBody>
          <a:bodyPr vert="horz" lIns="121917" tIns="60958" rIns="121917" bIns="60958" rtlCol="0" anchor="ctr"/>
          <a:lstStyle>
            <a:lvl1pPr algn="l">
              <a:defRPr sz="1600">
                <a:solidFill>
                  <a:schemeClr val="tx1">
                    <a:tint val="75000"/>
                  </a:schemeClr>
                </a:solidFill>
              </a:defRPr>
            </a:lvl1pPr>
          </a:lstStyle>
          <a:p>
            <a:fld id="{EF95AC1E-45F7-4B44-A8BE-2AF6F61F2407}" type="datetimeFigureOut">
              <a:rPr lang="en-US" smtClean="0"/>
              <a:t>4/26/2024</a:t>
            </a:fld>
            <a:endParaRPr lang="en-US"/>
          </a:p>
        </p:txBody>
      </p:sp>
      <p:sp>
        <p:nvSpPr>
          <p:cNvPr id="5" name="頁尾版面配置區 4"/>
          <p:cNvSpPr>
            <a:spLocks noGrp="1"/>
          </p:cNvSpPr>
          <p:nvPr>
            <p:ph type="ftr" sz="quarter" idx="3"/>
          </p:nvPr>
        </p:nvSpPr>
        <p:spPr>
          <a:xfrm>
            <a:off x="4165600" y="6356351"/>
            <a:ext cx="3860800" cy="365125"/>
          </a:xfrm>
          <a:prstGeom prst="rect">
            <a:avLst/>
          </a:prstGeom>
        </p:spPr>
        <p:txBody>
          <a:bodyPr vert="horz" lIns="121917" tIns="60958" rIns="121917" bIns="60958" rtlCol="0" anchor="ctr"/>
          <a:lstStyle>
            <a:lvl1pPr algn="ctr">
              <a:defRPr sz="1600">
                <a:solidFill>
                  <a:schemeClr val="tx1">
                    <a:tint val="75000"/>
                  </a:schemeClr>
                </a:solidFill>
              </a:defRPr>
            </a:lvl1pPr>
          </a:lstStyle>
          <a:p>
            <a:endParaRPr lang="en-US"/>
          </a:p>
        </p:txBody>
      </p:sp>
      <p:sp>
        <p:nvSpPr>
          <p:cNvPr id="6" name="投影片編號版面配置區 5"/>
          <p:cNvSpPr>
            <a:spLocks noGrp="1"/>
          </p:cNvSpPr>
          <p:nvPr>
            <p:ph type="sldNum" sz="quarter" idx="4"/>
          </p:nvPr>
        </p:nvSpPr>
        <p:spPr>
          <a:xfrm>
            <a:off x="8737600" y="6356351"/>
            <a:ext cx="2844800" cy="365125"/>
          </a:xfrm>
          <a:prstGeom prst="rect">
            <a:avLst/>
          </a:prstGeom>
        </p:spPr>
        <p:txBody>
          <a:bodyPr vert="horz" lIns="121917" tIns="60958" rIns="121917" bIns="60958" rtlCol="0" anchor="ctr"/>
          <a:lstStyle>
            <a:lvl1pPr algn="r">
              <a:defRPr sz="1600">
                <a:solidFill>
                  <a:schemeClr val="tx1">
                    <a:tint val="75000"/>
                  </a:schemeClr>
                </a:solidFill>
              </a:defRPr>
            </a:lvl1pPr>
          </a:lstStyle>
          <a:p>
            <a:fld id="{D5EEEF81-FFB3-4F11-A95F-CDB20BB6C306}" type="slidenum">
              <a:rPr lang="en-US" smtClean="0"/>
              <a:t>‹#›</a:t>
            </a:fld>
            <a:endParaRPr lang="en-US"/>
          </a:p>
        </p:txBody>
      </p:sp>
      <p:sp>
        <p:nvSpPr>
          <p:cNvPr id="7" name="投影片編號版面配置區 5"/>
          <p:cNvSpPr txBox="1">
            <a:spLocks/>
          </p:cNvSpPr>
          <p:nvPr userDrawn="1"/>
        </p:nvSpPr>
        <p:spPr>
          <a:xfrm>
            <a:off x="115330" y="6415546"/>
            <a:ext cx="497726" cy="365125"/>
          </a:xfrm>
          <a:prstGeom prst="rect">
            <a:avLst/>
          </a:prstGeom>
        </p:spPr>
        <p:txBody>
          <a:bodyPr/>
          <a:lstStyle>
            <a:defPPr>
              <a:defRPr lang="zh-TW"/>
            </a:defPPr>
            <a:lvl1pPr marL="0" algn="ctr" defTabSz="914400" rtl="0" eaLnBrk="1" latinLnBrk="0" hangingPunct="1">
              <a:defRPr sz="1800" kern="1200">
                <a:solidFill>
                  <a:schemeClr val="accent3">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5EEEF81-FFB3-4F11-A95F-CDB20BB6C306}" type="slidenum">
              <a:rPr lang="en-US" smtClean="0"/>
              <a:pPr/>
              <a:t>‹#›</a:t>
            </a:fld>
            <a:endParaRPr lang="en-US"/>
          </a:p>
        </p:txBody>
      </p:sp>
      <p:sp>
        <p:nvSpPr>
          <p:cNvPr id="8" name="矩形 9"/>
          <p:cNvSpPr/>
          <p:nvPr userDrawn="1"/>
        </p:nvSpPr>
        <p:spPr>
          <a:xfrm>
            <a:off x="596470" y="6477714"/>
            <a:ext cx="6524977" cy="261610"/>
          </a:xfrm>
          <a:prstGeom prst="rect">
            <a:avLst/>
          </a:prstGeom>
        </p:spPr>
        <p:txBody>
          <a:bodyPr wrap="square">
            <a:spAutoFit/>
          </a:bodyPr>
          <a:lstStyle/>
          <a:p>
            <a:r>
              <a:rPr lang="en-US" altLang="zh-TW" sz="1100" kern="2000" dirty="0">
                <a:solidFill>
                  <a:srgbClr val="3B6923"/>
                </a:solidFill>
                <a:latin typeface="Century Gothic" panose="020B0502020202020204" pitchFamily="34" charset="0"/>
                <a:hlinkClick r:id="rId10"/>
              </a:rPr>
              <a:t>Jockey Club STEAM Education Resources Sharing Scheme</a:t>
            </a:r>
            <a:endParaRPr lang="en-US" altLang="zh-TW" sz="1100" kern="2000" dirty="0">
              <a:solidFill>
                <a:srgbClr val="3B6923"/>
              </a:solidFill>
              <a:latin typeface="Century Gothic" panose="020B0502020202020204" pitchFamily="34" charset="0"/>
            </a:endParaRPr>
          </a:p>
        </p:txBody>
      </p:sp>
    </p:spTree>
    <p:custDataLst>
      <p:tags r:id="rId8"/>
    </p:custDataLst>
    <p:extLst>
      <p:ext uri="{BB962C8B-B14F-4D97-AF65-F5344CB8AC3E}">
        <p14:creationId xmlns:p14="http://schemas.microsoft.com/office/powerpoint/2010/main" val="4088746330"/>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90" r:id="rId4"/>
    <p:sldLayoutId id="2147483699" r:id="rId5"/>
    <p:sldLayoutId id="2147483700" r:id="rId6"/>
  </p:sldLayoutIdLst>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zh-HK"/>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tags" Target="../tags/tag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steam.ouhk.edu.hk/"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13.emf"/><Relationship Id="rId5" Type="http://schemas.openxmlformats.org/officeDocument/2006/relationships/oleObject" Target="../embeddings/oleObject2.bin"/><Relationship Id="rId4" Type="http://schemas.openxmlformats.org/officeDocument/2006/relationships/image" Target="../media/image12.emf"/></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oleObject" Target="../embeddings/oleObject4.bin"/><Relationship Id="rId7" Type="http://schemas.openxmlformats.org/officeDocument/2006/relationships/diagramData" Target="../diagrams/data3.xml"/><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16.emf"/><Relationship Id="rId11" Type="http://schemas.microsoft.com/office/2007/relationships/diagramDrawing" Target="../diagrams/drawing3.xml"/><Relationship Id="rId5" Type="http://schemas.openxmlformats.org/officeDocument/2006/relationships/oleObject" Target="../embeddings/oleObject5.bin"/><Relationship Id="rId10" Type="http://schemas.openxmlformats.org/officeDocument/2006/relationships/diagramColors" Target="../diagrams/colors3.xml"/><Relationship Id="rId4" Type="http://schemas.openxmlformats.org/officeDocument/2006/relationships/image" Target="../media/image15.emf"/><Relationship Id="rId9"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17.e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4.xml"/><Relationship Id="rId1" Type="http://schemas.openxmlformats.org/officeDocument/2006/relationships/vmlDrawing" Target="../drawings/vmlDrawing4.vml"/><Relationship Id="rId4" Type="http://schemas.openxmlformats.org/officeDocument/2006/relationships/image" Target="../media/image18.emf"/></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image" Target="../media/image20.png"/><Relationship Id="rId7" Type="http://schemas.openxmlformats.org/officeDocument/2006/relationships/diagramQuickStyle" Target="../diagrams/quickStyle7.xml"/><Relationship Id="rId2" Type="http://schemas.openxmlformats.org/officeDocument/2006/relationships/image" Target="../media/image19.png"/><Relationship Id="rId1" Type="http://schemas.openxmlformats.org/officeDocument/2006/relationships/slideLayout" Target="../slideLayouts/slideLayout4.xml"/><Relationship Id="rId6" Type="http://schemas.openxmlformats.org/officeDocument/2006/relationships/diagramLayout" Target="../diagrams/layout7.xml"/><Relationship Id="rId5" Type="http://schemas.openxmlformats.org/officeDocument/2006/relationships/diagramData" Target="../diagrams/data7.xml"/><Relationship Id="rId4" Type="http://schemas.openxmlformats.org/officeDocument/2006/relationships/image" Target="../media/image21.png"/><Relationship Id="rId9" Type="http://schemas.microsoft.com/office/2007/relationships/diagramDrawing" Target="../diagrams/drawing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4.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4.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4.xml"/><Relationship Id="rId1" Type="http://schemas.openxmlformats.org/officeDocument/2006/relationships/vmlDrawing" Target="../drawings/vmlDrawing5.vml"/><Relationship Id="rId6" Type="http://schemas.openxmlformats.org/officeDocument/2006/relationships/image" Target="../media/image23.emf"/><Relationship Id="rId5" Type="http://schemas.openxmlformats.org/officeDocument/2006/relationships/oleObject" Target="../embeddings/oleObject9.bin"/><Relationship Id="rId4" Type="http://schemas.openxmlformats.org/officeDocument/2006/relationships/image" Target="../media/image22.emf"/></Relationships>
</file>

<file path=ppt/slides/_rels/slide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4.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2.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diagramLayout" Target="../diagrams/layout12.xml"/><Relationship Id="rId7" Type="http://schemas.openxmlformats.org/officeDocument/2006/relationships/image" Target="../media/image26.png"/><Relationship Id="rId2" Type="http://schemas.openxmlformats.org/officeDocument/2006/relationships/diagramData" Target="../diagrams/data12.xml"/><Relationship Id="rId1" Type="http://schemas.openxmlformats.org/officeDocument/2006/relationships/slideLayout" Target="../slideLayouts/slideLayout4.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 Id="rId9" Type="http://schemas.openxmlformats.org/officeDocument/2006/relationships/image" Target="../media/image260.png"/></Relationships>
</file>

<file path=ppt/slides/_rels/slide33.xml.rels><?xml version="1.0" encoding="UTF-8" standalone="yes"?>
<Relationships xmlns="http://schemas.openxmlformats.org/package/2006/relationships"><Relationship Id="rId8" Type="http://schemas.openxmlformats.org/officeDocument/2006/relationships/image" Target="../media/image260.png"/><Relationship Id="rId3" Type="http://schemas.openxmlformats.org/officeDocument/2006/relationships/diagramLayout" Target="../diagrams/layout13.xml"/><Relationship Id="rId7" Type="http://schemas.openxmlformats.org/officeDocument/2006/relationships/image" Target="../media/image26.png"/><Relationship Id="rId2" Type="http://schemas.openxmlformats.org/officeDocument/2006/relationships/diagramData" Target="../diagrams/data13.xml"/><Relationship Id="rId1" Type="http://schemas.openxmlformats.org/officeDocument/2006/relationships/slideLayout" Target="../slideLayouts/slideLayout4.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 Id="rId9"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26.png"/><Relationship Id="rId2" Type="http://schemas.openxmlformats.org/officeDocument/2006/relationships/diagramData" Target="../diagrams/data14.xml"/><Relationship Id="rId1" Type="http://schemas.openxmlformats.org/officeDocument/2006/relationships/slideLayout" Target="../slideLayouts/slideLayout4.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image" Target="../media/image260.png"/><Relationship Id="rId1" Type="http://schemas.openxmlformats.org/officeDocument/2006/relationships/slideLayout" Target="../slideLayouts/slideLayout4.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image" Target="../media/image260.png"/><Relationship Id="rId1" Type="http://schemas.openxmlformats.org/officeDocument/2006/relationships/slideLayout" Target="../slideLayouts/slideLayout4.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37.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diagramLayout" Target="../diagrams/layout17.xml"/><Relationship Id="rId7" Type="http://schemas.openxmlformats.org/officeDocument/2006/relationships/image" Target="../media/image28.jpeg"/><Relationship Id="rId2" Type="http://schemas.openxmlformats.org/officeDocument/2006/relationships/diagramData" Target="../diagrams/data17.xml"/><Relationship Id="rId1" Type="http://schemas.openxmlformats.org/officeDocument/2006/relationships/slideLayout" Target="../slideLayouts/slideLayout4.xml"/><Relationship Id="rId6" Type="http://schemas.microsoft.com/office/2007/relationships/diagramDrawing" Target="../diagrams/drawing17.xml"/><Relationship Id="rId5" Type="http://schemas.openxmlformats.org/officeDocument/2006/relationships/diagramColors" Target="../diagrams/colors17.xml"/><Relationship Id="rId10" Type="http://schemas.openxmlformats.org/officeDocument/2006/relationships/hyperlink" Target="https://creativecommons.org/licenses/by-sa/4.0" TargetMode="External"/><Relationship Id="rId4" Type="http://schemas.openxmlformats.org/officeDocument/2006/relationships/diagramQuickStyle" Target="../diagrams/quickStyle17.xml"/><Relationship Id="rId9" Type="http://schemas.openxmlformats.org/officeDocument/2006/relationships/hyperlink" Target="https://en.wikipedia.org/wiki/Aperture#/media/File:Lenses_with_different_apertures.jpg" TargetMode="External"/></Relationships>
</file>

<file path=ppt/slides/_rels/slide38.xml.rels><?xml version="1.0" encoding="UTF-8" standalone="yes"?>
<Relationships xmlns="http://schemas.openxmlformats.org/package/2006/relationships"><Relationship Id="rId8" Type="http://schemas.openxmlformats.org/officeDocument/2006/relationships/hyperlink" Target="https://phys.libretexts.org/Courses/Muhlenberg_College/Physics_122%3A_General_Physics_II_(Collett)/10%3A_Geometric_Optics_and_Image_Formation/10.07%3A_The_Camera" TargetMode="External"/><Relationship Id="rId3" Type="http://schemas.openxmlformats.org/officeDocument/2006/relationships/diagramLayout" Target="../diagrams/layout18.xml"/><Relationship Id="rId7" Type="http://schemas.openxmlformats.org/officeDocument/2006/relationships/image" Target="../media/image30.jpeg"/><Relationship Id="rId2" Type="http://schemas.openxmlformats.org/officeDocument/2006/relationships/diagramData" Target="../diagrams/data18.xml"/><Relationship Id="rId1" Type="http://schemas.openxmlformats.org/officeDocument/2006/relationships/slideLayout" Target="../slideLayouts/slideLayout4.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 Id="rId9" Type="http://schemas.openxmlformats.org/officeDocument/2006/relationships/hyperlink" Target="https://creativecommons.org/licenses/by/4.0/" TargetMode="Externa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4.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diagramLayout" Target="../diagrams/layout20.xml"/><Relationship Id="rId7" Type="http://schemas.openxmlformats.org/officeDocument/2006/relationships/image" Target="../media/image31.png"/><Relationship Id="rId2" Type="http://schemas.openxmlformats.org/officeDocument/2006/relationships/diagramData" Target="../diagrams/data20.xml"/><Relationship Id="rId1" Type="http://schemas.openxmlformats.org/officeDocument/2006/relationships/slideLayout" Target="../slideLayouts/slideLayout4.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 Id="rId9" Type="http://schemas.openxmlformats.org/officeDocument/2006/relationships/image" Target="../media/image33.jpeg"/></Relationships>
</file>

<file path=ppt/slides/_rels/slide41.xml.rels><?xml version="1.0" encoding="UTF-8" standalone="yes"?>
<Relationships xmlns="http://schemas.openxmlformats.org/package/2006/relationships"><Relationship Id="rId8" Type="http://schemas.openxmlformats.org/officeDocument/2006/relationships/diagramLayout" Target="../diagrams/layout22.xml"/><Relationship Id="rId3" Type="http://schemas.openxmlformats.org/officeDocument/2006/relationships/diagramLayout" Target="../diagrams/layout21.xml"/><Relationship Id="rId7" Type="http://schemas.openxmlformats.org/officeDocument/2006/relationships/diagramData" Target="../diagrams/data22.xml"/><Relationship Id="rId2" Type="http://schemas.openxmlformats.org/officeDocument/2006/relationships/diagramData" Target="../diagrams/data21.xml"/><Relationship Id="rId1" Type="http://schemas.openxmlformats.org/officeDocument/2006/relationships/slideLayout" Target="../slideLayouts/slideLayout4.xml"/><Relationship Id="rId6" Type="http://schemas.microsoft.com/office/2007/relationships/diagramDrawing" Target="../diagrams/drawing21.xml"/><Relationship Id="rId11" Type="http://schemas.microsoft.com/office/2007/relationships/diagramDrawing" Target="../diagrams/drawing22.xml"/><Relationship Id="rId5" Type="http://schemas.openxmlformats.org/officeDocument/2006/relationships/diagramColors" Target="../diagrams/colors21.xml"/><Relationship Id="rId10" Type="http://schemas.openxmlformats.org/officeDocument/2006/relationships/diagramColors" Target="../diagrams/colors22.xml"/><Relationship Id="rId4" Type="http://schemas.openxmlformats.org/officeDocument/2006/relationships/diagramQuickStyle" Target="../diagrams/quickStyle21.xml"/><Relationship Id="rId9" Type="http://schemas.openxmlformats.org/officeDocument/2006/relationships/diagramQuickStyle" Target="../diagrams/quickStyle22.xml"/></Relationships>
</file>

<file path=ppt/slides/_rels/slide42.xml.rels><?xml version="1.0" encoding="UTF-8" standalone="yes"?>
<Relationships xmlns="http://schemas.openxmlformats.org/package/2006/relationships"><Relationship Id="rId8" Type="http://schemas.openxmlformats.org/officeDocument/2006/relationships/diagramLayout" Target="../diagrams/layout24.xml"/><Relationship Id="rId3" Type="http://schemas.openxmlformats.org/officeDocument/2006/relationships/diagramLayout" Target="../diagrams/layout23.xml"/><Relationship Id="rId7" Type="http://schemas.openxmlformats.org/officeDocument/2006/relationships/diagramData" Target="../diagrams/data24.xml"/><Relationship Id="rId2" Type="http://schemas.openxmlformats.org/officeDocument/2006/relationships/diagramData" Target="../diagrams/data23.xml"/><Relationship Id="rId1" Type="http://schemas.openxmlformats.org/officeDocument/2006/relationships/slideLayout" Target="../slideLayouts/slideLayout4.xml"/><Relationship Id="rId6" Type="http://schemas.microsoft.com/office/2007/relationships/diagramDrawing" Target="../diagrams/drawing23.xml"/><Relationship Id="rId11" Type="http://schemas.microsoft.com/office/2007/relationships/diagramDrawing" Target="../diagrams/drawing24.xml"/><Relationship Id="rId5" Type="http://schemas.openxmlformats.org/officeDocument/2006/relationships/diagramColors" Target="../diagrams/colors23.xml"/><Relationship Id="rId10" Type="http://schemas.openxmlformats.org/officeDocument/2006/relationships/diagramColors" Target="../diagrams/colors24.xml"/><Relationship Id="rId4" Type="http://schemas.openxmlformats.org/officeDocument/2006/relationships/diagramQuickStyle" Target="../diagrams/quickStyle23.xml"/><Relationship Id="rId9" Type="http://schemas.openxmlformats.org/officeDocument/2006/relationships/diagramQuickStyle" Target="../diagrams/quickStyle24.xml"/></Relationships>
</file>

<file path=ppt/slides/_rels/slide43.xml.rels><?xml version="1.0" encoding="UTF-8" standalone="yes"?>
<Relationships xmlns="http://schemas.openxmlformats.org/package/2006/relationships"><Relationship Id="rId8" Type="http://schemas.openxmlformats.org/officeDocument/2006/relationships/diagramLayout" Target="../diagrams/layout26.xml"/><Relationship Id="rId13" Type="http://schemas.openxmlformats.org/officeDocument/2006/relationships/hyperlink" Target="https://en.wikipedia.org/wiki/Image_noise#/media/File:Photon-noise.jpg" TargetMode="External"/><Relationship Id="rId3" Type="http://schemas.openxmlformats.org/officeDocument/2006/relationships/diagramLayout" Target="../diagrams/layout25.xml"/><Relationship Id="rId7" Type="http://schemas.openxmlformats.org/officeDocument/2006/relationships/diagramData" Target="../diagrams/data26.xml"/><Relationship Id="rId12" Type="http://schemas.openxmlformats.org/officeDocument/2006/relationships/image" Target="../media/image34.jpeg"/><Relationship Id="rId2" Type="http://schemas.openxmlformats.org/officeDocument/2006/relationships/diagramData" Target="../diagrams/data25.xml"/><Relationship Id="rId1" Type="http://schemas.openxmlformats.org/officeDocument/2006/relationships/slideLayout" Target="../slideLayouts/slideLayout4.xml"/><Relationship Id="rId6" Type="http://schemas.microsoft.com/office/2007/relationships/diagramDrawing" Target="../diagrams/drawing25.xml"/><Relationship Id="rId11" Type="http://schemas.microsoft.com/office/2007/relationships/diagramDrawing" Target="../diagrams/drawing26.xml"/><Relationship Id="rId5" Type="http://schemas.openxmlformats.org/officeDocument/2006/relationships/diagramColors" Target="../diagrams/colors25.xml"/><Relationship Id="rId10" Type="http://schemas.openxmlformats.org/officeDocument/2006/relationships/diagramColors" Target="../diagrams/colors26.xml"/><Relationship Id="rId4" Type="http://schemas.openxmlformats.org/officeDocument/2006/relationships/diagramQuickStyle" Target="../diagrams/quickStyle25.xml"/><Relationship Id="rId9" Type="http://schemas.openxmlformats.org/officeDocument/2006/relationships/diagramQuickStyle" Target="../diagrams/quickStyle26.xml"/><Relationship Id="rId14" Type="http://schemas.openxmlformats.org/officeDocument/2006/relationships/hyperlink" Target="https://creativecommons.org/licenses/by-sa/3.0" TargetMode="Externa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4.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28.xml"/><Relationship Id="rId7" Type="http://schemas.openxmlformats.org/officeDocument/2006/relationships/image" Target="../media/image35.jpeg"/><Relationship Id="rId2" Type="http://schemas.openxmlformats.org/officeDocument/2006/relationships/diagramData" Target="../diagrams/data28.xml"/><Relationship Id="rId1" Type="http://schemas.openxmlformats.org/officeDocument/2006/relationships/slideLayout" Target="../slideLayouts/slideLayout4.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9.xml"/><Relationship Id="rId7" Type="http://schemas.openxmlformats.org/officeDocument/2006/relationships/image" Target="../media/image36.jpeg"/><Relationship Id="rId2" Type="http://schemas.openxmlformats.org/officeDocument/2006/relationships/diagramData" Target="../diagrams/data29.xml"/><Relationship Id="rId1" Type="http://schemas.openxmlformats.org/officeDocument/2006/relationships/slideLayout" Target="../slideLayouts/slideLayout4.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a:extLst>
              <a:ext uri="{FF2B5EF4-FFF2-40B4-BE49-F238E27FC236}">
                <a16:creationId xmlns:a16="http://schemas.microsoft.com/office/drawing/2014/main" id="{27E4476A-D0B7-4F17-818C-B5D67AE8AB86}"/>
              </a:ext>
            </a:extLst>
          </p:cNvPr>
          <p:cNvSpPr>
            <a:spLocks noGrp="1"/>
          </p:cNvSpPr>
          <p:nvPr>
            <p:ph type="title" idx="4294967295"/>
          </p:nvPr>
        </p:nvSpPr>
        <p:spPr>
          <a:xfrm>
            <a:off x="0" y="798513"/>
            <a:ext cx="5000625" cy="704850"/>
          </a:xfrm>
        </p:spPr>
        <p:txBody>
          <a:bodyPr>
            <a:normAutofit/>
          </a:bodyPr>
          <a:lstStyle/>
          <a:p>
            <a:r>
              <a:rPr lang="en-US" altLang="zh-TW" sz="2800" dirty="0">
                <a:solidFill>
                  <a:schemeClr val="accent5">
                    <a:lumMod val="50000"/>
                  </a:schemeClr>
                </a:solidFill>
                <a:latin typeface="Helvetica LT Std" panose="020B0504020202020204" pitchFamily="34" charset="0"/>
              </a:rPr>
              <a:t>Photos in a Coffee Can</a:t>
            </a:r>
          </a:p>
        </p:txBody>
      </p:sp>
      <p:sp>
        <p:nvSpPr>
          <p:cNvPr id="5" name="標題 2">
            <a:extLst>
              <a:ext uri="{FF2B5EF4-FFF2-40B4-BE49-F238E27FC236}">
                <a16:creationId xmlns:a16="http://schemas.microsoft.com/office/drawing/2014/main" id="{8E7A87A1-ECAB-4B0D-AB35-1404DA5C9ADB}"/>
              </a:ext>
            </a:extLst>
          </p:cNvPr>
          <p:cNvSpPr txBox="1">
            <a:spLocks/>
          </p:cNvSpPr>
          <p:nvPr/>
        </p:nvSpPr>
        <p:spPr>
          <a:xfrm>
            <a:off x="1160096" y="6018290"/>
            <a:ext cx="4484095" cy="696434"/>
          </a:xfrm>
          <a:prstGeom prst="rect">
            <a:avLst/>
          </a:prstGeom>
        </p:spPr>
        <p:txBody>
          <a:bodyPr vert="horz" lIns="121917" tIns="60958" rIns="121917" bIns="60958" rtlCol="0" anchor="ctr">
            <a:normAutofit/>
          </a:bodyPr>
          <a:lstStyle>
            <a:lvl1pPr algn="ctr" defTabSz="1219170" rtl="0" eaLnBrk="1" latinLnBrk="0" hangingPunct="1">
              <a:spcBef>
                <a:spcPct val="0"/>
              </a:spcBef>
              <a:buNone/>
              <a:defRPr sz="5900" kern="1200">
                <a:solidFill>
                  <a:schemeClr val="tx1"/>
                </a:solidFill>
                <a:latin typeface="+mj-lt"/>
                <a:ea typeface="+mj-ea"/>
                <a:cs typeface="+mj-cs"/>
              </a:defRPr>
            </a:lvl1pPr>
          </a:lstStyle>
          <a:p>
            <a:pPr algn="l">
              <a:spcBef>
                <a:spcPts val="600"/>
              </a:spcBef>
            </a:pPr>
            <a:r>
              <a:rPr lang="en-US" altLang="zh-TW" sz="1400" kern="2000" dirty="0">
                <a:solidFill>
                  <a:srgbClr val="FFFFFF"/>
                </a:solidFill>
                <a:latin typeface="Century Gothic" panose="020B0502020202020204" pitchFamily="34" charset="0"/>
                <a:hlinkClick r:id="rId4"/>
              </a:rPr>
              <a:t>Jockey Club </a:t>
            </a:r>
          </a:p>
          <a:p>
            <a:pPr algn="l">
              <a:spcBef>
                <a:spcPts val="600"/>
              </a:spcBef>
            </a:pPr>
            <a:r>
              <a:rPr lang="en-US" altLang="zh-TW" sz="1400" kern="2000" dirty="0">
                <a:solidFill>
                  <a:srgbClr val="FFFFFF"/>
                </a:solidFill>
                <a:latin typeface="Century Gothic" panose="020B0502020202020204" pitchFamily="34" charset="0"/>
                <a:hlinkClick r:id="rId4"/>
              </a:rPr>
              <a:t>STEAM Education Resources Sharing Scheme</a:t>
            </a:r>
            <a:endParaRPr lang="en-US" altLang="zh-TW" sz="1400" kern="2000" dirty="0">
              <a:solidFill>
                <a:srgbClr val="FFFFFF"/>
              </a:solidFill>
              <a:latin typeface="Century Gothic" panose="020B0502020202020204" pitchFamily="34" charset="0"/>
            </a:endParaRPr>
          </a:p>
        </p:txBody>
      </p:sp>
      <p:sp>
        <p:nvSpPr>
          <p:cNvPr id="6" name="矩形 5">
            <a:extLst>
              <a:ext uri="{FF2B5EF4-FFF2-40B4-BE49-F238E27FC236}">
                <a16:creationId xmlns:a16="http://schemas.microsoft.com/office/drawing/2014/main" id="{C1E4678A-C2FC-4306-82DA-2F62E1F3D4CE}"/>
              </a:ext>
            </a:extLst>
          </p:cNvPr>
          <p:cNvSpPr/>
          <p:nvPr/>
        </p:nvSpPr>
        <p:spPr>
          <a:xfrm>
            <a:off x="349962" y="1584926"/>
            <a:ext cx="6135679" cy="2400657"/>
          </a:xfrm>
          <a:prstGeom prst="rect">
            <a:avLst/>
          </a:prstGeom>
          <a:noFill/>
        </p:spPr>
        <p:txBody>
          <a:bodyPr wrap="square">
            <a:spAutoFit/>
          </a:bodyPr>
          <a:lstStyle>
            <a:defPPr>
              <a:defRPr lang="en-US"/>
            </a:defPPr>
            <a:lvl1pPr algn="l" rtl="0" eaLnBrk="0" fontAlgn="base" hangingPunct="0">
              <a:spcBef>
                <a:spcPct val="0"/>
              </a:spcBef>
              <a:spcAft>
                <a:spcPct val="0"/>
              </a:spcAft>
              <a:defRPr sz="5000" kern="1200">
                <a:solidFill>
                  <a:schemeClr val="tx1"/>
                </a:solidFill>
                <a:latin typeface="Arial" panose="020B0604020202020204" pitchFamily="34" charset="0"/>
                <a:ea typeface="標楷體" panose="03000509000000000000" pitchFamily="65" charset="-120"/>
                <a:cs typeface="+mn-cs"/>
              </a:defRPr>
            </a:lvl1pPr>
            <a:lvl2pPr marL="457200" algn="l" rtl="0" eaLnBrk="0" fontAlgn="base" hangingPunct="0">
              <a:spcBef>
                <a:spcPct val="0"/>
              </a:spcBef>
              <a:spcAft>
                <a:spcPct val="0"/>
              </a:spcAft>
              <a:defRPr sz="5000" kern="1200">
                <a:solidFill>
                  <a:schemeClr val="tx1"/>
                </a:solidFill>
                <a:latin typeface="Arial" panose="020B0604020202020204" pitchFamily="34" charset="0"/>
                <a:ea typeface="標楷體" panose="03000509000000000000" pitchFamily="65" charset="-120"/>
                <a:cs typeface="+mn-cs"/>
              </a:defRPr>
            </a:lvl2pPr>
            <a:lvl3pPr marL="914400" algn="l" rtl="0" eaLnBrk="0" fontAlgn="base" hangingPunct="0">
              <a:spcBef>
                <a:spcPct val="0"/>
              </a:spcBef>
              <a:spcAft>
                <a:spcPct val="0"/>
              </a:spcAft>
              <a:defRPr sz="5000" kern="1200">
                <a:solidFill>
                  <a:schemeClr val="tx1"/>
                </a:solidFill>
                <a:latin typeface="Arial" panose="020B0604020202020204" pitchFamily="34" charset="0"/>
                <a:ea typeface="標楷體" panose="03000509000000000000" pitchFamily="65" charset="-120"/>
                <a:cs typeface="+mn-cs"/>
              </a:defRPr>
            </a:lvl3pPr>
            <a:lvl4pPr marL="1371600" algn="l" rtl="0" eaLnBrk="0" fontAlgn="base" hangingPunct="0">
              <a:spcBef>
                <a:spcPct val="0"/>
              </a:spcBef>
              <a:spcAft>
                <a:spcPct val="0"/>
              </a:spcAft>
              <a:defRPr sz="5000" kern="1200">
                <a:solidFill>
                  <a:schemeClr val="tx1"/>
                </a:solidFill>
                <a:latin typeface="Arial" panose="020B0604020202020204" pitchFamily="34" charset="0"/>
                <a:ea typeface="標楷體" panose="03000509000000000000" pitchFamily="65" charset="-120"/>
                <a:cs typeface="+mn-cs"/>
              </a:defRPr>
            </a:lvl4pPr>
            <a:lvl5pPr marL="1828800" algn="l" rtl="0" eaLnBrk="0" fontAlgn="base" hangingPunct="0">
              <a:spcBef>
                <a:spcPct val="0"/>
              </a:spcBef>
              <a:spcAft>
                <a:spcPct val="0"/>
              </a:spcAft>
              <a:defRPr sz="5000" kern="1200">
                <a:solidFill>
                  <a:schemeClr val="tx1"/>
                </a:solidFill>
                <a:latin typeface="Arial" panose="020B0604020202020204" pitchFamily="34" charset="0"/>
                <a:ea typeface="標楷體" panose="03000509000000000000" pitchFamily="65" charset="-120"/>
                <a:cs typeface="+mn-cs"/>
              </a:defRPr>
            </a:lvl5pPr>
            <a:lvl6pPr marL="2286000" algn="l" defTabSz="914400" rtl="0" eaLnBrk="1" latinLnBrk="0" hangingPunct="1">
              <a:defRPr sz="5000" kern="1200">
                <a:solidFill>
                  <a:schemeClr val="tx1"/>
                </a:solidFill>
                <a:latin typeface="Arial" panose="020B0604020202020204" pitchFamily="34" charset="0"/>
                <a:ea typeface="標楷體" panose="03000509000000000000" pitchFamily="65" charset="-120"/>
                <a:cs typeface="+mn-cs"/>
              </a:defRPr>
            </a:lvl6pPr>
            <a:lvl7pPr marL="2743200" algn="l" defTabSz="914400" rtl="0" eaLnBrk="1" latinLnBrk="0" hangingPunct="1">
              <a:defRPr sz="5000" kern="1200">
                <a:solidFill>
                  <a:schemeClr val="tx1"/>
                </a:solidFill>
                <a:latin typeface="Arial" panose="020B0604020202020204" pitchFamily="34" charset="0"/>
                <a:ea typeface="標楷體" panose="03000509000000000000" pitchFamily="65" charset="-120"/>
                <a:cs typeface="+mn-cs"/>
              </a:defRPr>
            </a:lvl7pPr>
            <a:lvl8pPr marL="3200400" algn="l" defTabSz="914400" rtl="0" eaLnBrk="1" latinLnBrk="0" hangingPunct="1">
              <a:defRPr sz="5000" kern="1200">
                <a:solidFill>
                  <a:schemeClr val="tx1"/>
                </a:solidFill>
                <a:latin typeface="Arial" panose="020B0604020202020204" pitchFamily="34" charset="0"/>
                <a:ea typeface="標楷體" panose="03000509000000000000" pitchFamily="65" charset="-120"/>
                <a:cs typeface="+mn-cs"/>
              </a:defRPr>
            </a:lvl8pPr>
            <a:lvl9pPr marL="3657600" algn="l" defTabSz="914400" rtl="0" eaLnBrk="1" latinLnBrk="0" hangingPunct="1">
              <a:defRPr sz="5000" kern="1200">
                <a:solidFill>
                  <a:schemeClr val="tx1"/>
                </a:solidFill>
                <a:latin typeface="Arial" panose="020B0604020202020204" pitchFamily="34" charset="0"/>
                <a:ea typeface="標楷體" panose="03000509000000000000" pitchFamily="65" charset="-120"/>
                <a:cs typeface="+mn-cs"/>
              </a:defRPr>
            </a:lvl9pPr>
          </a:lstStyle>
          <a:p>
            <a:pPr>
              <a:defRPr/>
            </a:pPr>
            <a:r>
              <a:rPr lang="en-US" altLang="zh-HK" sz="5400" dirty="0">
                <a:gradFill>
                  <a:gsLst>
                    <a:gs pos="34000">
                      <a:srgbClr val="82390C"/>
                    </a:gs>
                    <a:gs pos="90000">
                      <a:srgbClr val="FFC332"/>
                    </a:gs>
                  </a:gsLst>
                  <a:lin ang="5400000" scaled="0"/>
                </a:gradFill>
                <a:effectLst>
                  <a:innerShdw blurRad="88900">
                    <a:prstClr val="black">
                      <a:alpha val="42000"/>
                    </a:prstClr>
                  </a:innerShdw>
                </a:effectLst>
                <a:latin typeface="Helvetica LT Std" panose="020B0504020202020204" pitchFamily="34" charset="0"/>
              </a:rPr>
              <a:t>Unit 3</a:t>
            </a:r>
          </a:p>
          <a:p>
            <a:pPr>
              <a:defRPr/>
            </a:pPr>
            <a:r>
              <a:rPr lang="en-US" altLang="zh-TW" sz="4800" dirty="0">
                <a:gradFill>
                  <a:gsLst>
                    <a:gs pos="34000">
                      <a:srgbClr val="82390C"/>
                    </a:gs>
                    <a:gs pos="90000">
                      <a:srgbClr val="FFC332"/>
                    </a:gs>
                  </a:gsLst>
                  <a:lin ang="5400000" scaled="0"/>
                </a:gradFill>
                <a:effectLst>
                  <a:innerShdw blurRad="88900">
                    <a:prstClr val="black">
                      <a:alpha val="42000"/>
                    </a:prstClr>
                  </a:innerShdw>
                </a:effectLst>
                <a:latin typeface="Helvetica LT Std" panose="020B0504020202020204" pitchFamily="34" charset="0"/>
              </a:rPr>
              <a:t>The Birth of a Photograph</a:t>
            </a:r>
          </a:p>
        </p:txBody>
      </p:sp>
      <p:sp>
        <p:nvSpPr>
          <p:cNvPr id="4" name="矩形 3">
            <a:hlinkClick r:id="rId4"/>
          </p:cNvPr>
          <p:cNvSpPr/>
          <p:nvPr/>
        </p:nvSpPr>
        <p:spPr>
          <a:xfrm>
            <a:off x="1572972" y="5033414"/>
            <a:ext cx="5193588"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圖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14171" y="6082869"/>
            <a:ext cx="595052" cy="595052"/>
          </a:xfrm>
          <a:prstGeom prst="rect">
            <a:avLst/>
          </a:prstGeom>
        </p:spPr>
      </p:pic>
      <p:pic>
        <p:nvPicPr>
          <p:cNvPr id="2" name="圖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8488" y="6212264"/>
            <a:ext cx="1005435" cy="373973"/>
          </a:xfrm>
          <a:prstGeom prst="rect">
            <a:avLst/>
          </a:prstGeom>
        </p:spPr>
      </p:pic>
    </p:spTree>
    <p:custDataLst>
      <p:tags r:id="rId1"/>
    </p:custDataLst>
    <p:extLst>
      <p:ext uri="{BB962C8B-B14F-4D97-AF65-F5344CB8AC3E}">
        <p14:creationId xmlns:p14="http://schemas.microsoft.com/office/powerpoint/2010/main" val="15360544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ounded Rectangle 18"/>
          <p:cNvSpPr/>
          <p:nvPr/>
        </p:nvSpPr>
        <p:spPr>
          <a:xfrm>
            <a:off x="7226759" y="2750244"/>
            <a:ext cx="2895428" cy="2079828"/>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20" name="TextBox 19"/>
          <p:cNvSpPr txBox="1"/>
          <p:nvPr/>
        </p:nvSpPr>
        <p:spPr>
          <a:xfrm>
            <a:off x="8178984" y="2804683"/>
            <a:ext cx="990977" cy="369332"/>
          </a:xfrm>
          <a:prstGeom prst="rect">
            <a:avLst/>
          </a:prstGeom>
          <a:noFill/>
        </p:spPr>
        <p:txBody>
          <a:bodyPr wrap="none" rtlCol="0">
            <a:spAutoFit/>
          </a:bodyPr>
          <a:lstStyle/>
          <a:p>
            <a:r>
              <a:rPr lang="en-US" b="1" u="sng" dirty="0" err="1">
                <a:latin typeface="Myriad Pro" panose="020B0503030403020204" charset="0"/>
              </a:rPr>
              <a:t>Phenidone</a:t>
            </a:r>
            <a:endParaRPr lang="en-HK" b="1" u="sng" dirty="0">
              <a:latin typeface="Myriad Pro" panose="020B0503030403020204" charset="0"/>
            </a:endParaRPr>
          </a:p>
        </p:txBody>
      </p:sp>
      <p:sp>
        <p:nvSpPr>
          <p:cNvPr id="11" name="Rounded Rectangle 10"/>
          <p:cNvSpPr/>
          <p:nvPr/>
        </p:nvSpPr>
        <p:spPr>
          <a:xfrm>
            <a:off x="525504" y="2750244"/>
            <a:ext cx="3144958" cy="2079828"/>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6" name="Rounded Rectangle 5"/>
          <p:cNvSpPr/>
          <p:nvPr/>
        </p:nvSpPr>
        <p:spPr>
          <a:xfrm>
            <a:off x="578069" y="2139288"/>
            <a:ext cx="5243891" cy="46727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466777"/>
            <a:ext cx="3464410" cy="523220"/>
          </a:xfrm>
          <a:prstGeom prst="rect">
            <a:avLst/>
          </a:prstGeom>
          <a:noFill/>
        </p:spPr>
        <p:txBody>
          <a:bodyPr wrap="none" rtlCol="0">
            <a:spAutoFit/>
          </a:bodyPr>
          <a:lstStyle/>
          <a:p>
            <a:r>
              <a:rPr lang="en-US" sz="2800" b="1" u="sng" dirty="0">
                <a:latin typeface="Myriad Pro" panose="020B0503030403020204" charset="0"/>
              </a:rPr>
              <a:t>Film Development process:</a:t>
            </a:r>
            <a:endParaRPr lang="en-HK" sz="2800" b="1" u="sng" dirty="0">
              <a:latin typeface="Myriad Pro" panose="020B0503030403020204" charset="0"/>
            </a:endParaRPr>
          </a:p>
        </p:txBody>
      </p:sp>
      <p:sp>
        <p:nvSpPr>
          <p:cNvPr id="5" name="TextBox 4"/>
          <p:cNvSpPr txBox="1"/>
          <p:nvPr/>
        </p:nvSpPr>
        <p:spPr>
          <a:xfrm>
            <a:off x="578069" y="2158263"/>
            <a:ext cx="5352168" cy="400110"/>
          </a:xfrm>
          <a:prstGeom prst="rect">
            <a:avLst/>
          </a:prstGeom>
          <a:noFill/>
        </p:spPr>
        <p:txBody>
          <a:bodyPr wrap="square" rtlCol="0">
            <a:spAutoFit/>
          </a:bodyPr>
          <a:lstStyle/>
          <a:p>
            <a:r>
              <a:rPr lang="en-US" sz="2000" dirty="0">
                <a:latin typeface="Myriad Pro" panose="020B0503030403020204" charset="0"/>
              </a:rPr>
              <a:t>The most commonly used developing agents:</a:t>
            </a:r>
            <a:endParaRPr lang="en-HK" sz="2000" dirty="0">
              <a:latin typeface="Myriad Pro" panose="020B0503030403020204" charset="0"/>
            </a:endParaRPr>
          </a:p>
        </p:txBody>
      </p:sp>
      <p:sp>
        <p:nvSpPr>
          <p:cNvPr id="12" name="TextBox 11"/>
          <p:cNvSpPr txBox="1"/>
          <p:nvPr/>
        </p:nvSpPr>
        <p:spPr>
          <a:xfrm>
            <a:off x="677334" y="2804683"/>
            <a:ext cx="2927404" cy="369332"/>
          </a:xfrm>
          <a:prstGeom prst="rect">
            <a:avLst/>
          </a:prstGeom>
          <a:noFill/>
        </p:spPr>
        <p:txBody>
          <a:bodyPr wrap="none" rtlCol="0">
            <a:spAutoFit/>
          </a:bodyPr>
          <a:lstStyle/>
          <a:p>
            <a:r>
              <a:rPr lang="en-US" b="1" u="sng" dirty="0">
                <a:latin typeface="Myriad Pro" panose="020B0503030403020204" charset="0"/>
              </a:rPr>
              <a:t>Monomethyl-p-aminophenol sulfate</a:t>
            </a:r>
            <a:endParaRPr lang="en-HK" b="1" u="sng" dirty="0">
              <a:latin typeface="Myriad Pro" panose="020B0503030403020204" charset="0"/>
            </a:endParaRPr>
          </a:p>
        </p:txBody>
      </p:sp>
      <p:sp>
        <p:nvSpPr>
          <p:cNvPr id="31" name="Rounded Rectangle 30"/>
          <p:cNvSpPr/>
          <p:nvPr/>
        </p:nvSpPr>
        <p:spPr>
          <a:xfrm>
            <a:off x="3921168" y="2750244"/>
            <a:ext cx="2895428" cy="2079828"/>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34" name="TextBox 33"/>
          <p:cNvSpPr txBox="1"/>
          <p:nvPr/>
        </p:nvSpPr>
        <p:spPr>
          <a:xfrm>
            <a:off x="4663544" y="2804683"/>
            <a:ext cx="1266693" cy="369332"/>
          </a:xfrm>
          <a:prstGeom prst="rect">
            <a:avLst/>
          </a:prstGeom>
          <a:noFill/>
        </p:spPr>
        <p:txBody>
          <a:bodyPr wrap="none" rtlCol="0">
            <a:spAutoFit/>
          </a:bodyPr>
          <a:lstStyle/>
          <a:p>
            <a:r>
              <a:rPr lang="en-US" b="1" u="sng" dirty="0">
                <a:latin typeface="Myriad Pro" panose="020B0503030403020204" charset="0"/>
              </a:rPr>
              <a:t>Hydroquinone</a:t>
            </a:r>
            <a:endParaRPr lang="en-HK" b="1" u="sng" dirty="0">
              <a:latin typeface="Myriad Pro" panose="020B050303040302020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462152387"/>
              </p:ext>
            </p:extLst>
          </p:nvPr>
        </p:nvGraphicFramePr>
        <p:xfrm>
          <a:off x="677334" y="3207677"/>
          <a:ext cx="2567091" cy="1450384"/>
        </p:xfrm>
        <a:graphic>
          <a:graphicData uri="http://schemas.openxmlformats.org/presentationml/2006/ole">
            <mc:AlternateContent xmlns:mc="http://schemas.openxmlformats.org/markup-compatibility/2006">
              <mc:Choice xmlns:v="urn:schemas-microsoft-com:vml" Requires="v">
                <p:oleObj spid="_x0000_s6286" name="PerkinElmer.ChemDrawJS.OleClipboard.DataObject.OleDataObject" r:id="rId3" imgW="1831848" imgH="1035710" progId="ChemDrawJS">
                  <p:embed/>
                </p:oleObj>
              </mc:Choice>
              <mc:Fallback>
                <p:oleObj name="PerkinElmer.ChemDrawJS.OleClipboard.DataObject.OleDataObject" r:id="rId3" imgW="1831848" imgH="1035710" progId="ChemDrawJS">
                  <p:embed/>
                  <p:pic>
                    <p:nvPicPr>
                      <p:cNvPr id="0" name=""/>
                      <p:cNvPicPr/>
                      <p:nvPr/>
                    </p:nvPicPr>
                    <p:blipFill>
                      <a:blip r:embed="rId4"/>
                      <a:stretch>
                        <a:fillRect/>
                      </a:stretch>
                    </p:blipFill>
                    <p:spPr>
                      <a:xfrm>
                        <a:off x="677334" y="3207677"/>
                        <a:ext cx="2567091" cy="1450384"/>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589709401"/>
              </p:ext>
            </p:extLst>
          </p:nvPr>
        </p:nvGraphicFramePr>
        <p:xfrm>
          <a:off x="4109400" y="3518586"/>
          <a:ext cx="2374983" cy="828566"/>
        </p:xfrm>
        <a:graphic>
          <a:graphicData uri="http://schemas.openxmlformats.org/presentationml/2006/ole">
            <mc:AlternateContent xmlns:mc="http://schemas.openxmlformats.org/markup-compatibility/2006">
              <mc:Choice xmlns:v="urn:schemas-microsoft-com:vml" Requires="v">
                <p:oleObj spid="_x0000_s6287" name="PerkinElmer.ChemDrawJS.OleClipboard.DataObject.OleDataObject" r:id="rId5" imgW="1055827" imgH="367589" progId="ChemDrawJS">
                  <p:embed/>
                </p:oleObj>
              </mc:Choice>
              <mc:Fallback>
                <p:oleObj name="PerkinElmer.ChemDrawJS.OleClipboard.DataObject.OleDataObject" r:id="rId5" imgW="1055827" imgH="367589" progId="ChemDrawJS">
                  <p:embed/>
                  <p:pic>
                    <p:nvPicPr>
                      <p:cNvPr id="0" name=""/>
                      <p:cNvPicPr/>
                      <p:nvPr/>
                    </p:nvPicPr>
                    <p:blipFill>
                      <a:blip r:embed="rId6"/>
                      <a:stretch>
                        <a:fillRect/>
                      </a:stretch>
                    </p:blipFill>
                    <p:spPr>
                      <a:xfrm>
                        <a:off x="4109400" y="3518586"/>
                        <a:ext cx="2374983" cy="828566"/>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4129529113"/>
              </p:ext>
            </p:extLst>
          </p:nvPr>
        </p:nvGraphicFramePr>
        <p:xfrm>
          <a:off x="7691462" y="3414962"/>
          <a:ext cx="1966022" cy="932190"/>
        </p:xfrm>
        <a:graphic>
          <a:graphicData uri="http://schemas.openxmlformats.org/presentationml/2006/ole">
            <mc:AlternateContent xmlns:mc="http://schemas.openxmlformats.org/markup-compatibility/2006">
              <mc:Choice xmlns:v="urn:schemas-microsoft-com:vml" Requires="v">
                <p:oleObj spid="_x0000_s6288" name="PerkinElmer.ChemDrawJS.OleClipboard.DataObject.OleDataObject" r:id="rId7" imgW="1075030" imgH="509626" progId="ChemDrawJS">
                  <p:embed/>
                </p:oleObj>
              </mc:Choice>
              <mc:Fallback>
                <p:oleObj name="PerkinElmer.ChemDrawJS.OleClipboard.DataObject.OleDataObject" r:id="rId7" imgW="1075030" imgH="509626" progId="ChemDrawJS">
                  <p:embed/>
                  <p:pic>
                    <p:nvPicPr>
                      <p:cNvPr id="0" name=""/>
                      <p:cNvPicPr/>
                      <p:nvPr/>
                    </p:nvPicPr>
                    <p:blipFill>
                      <a:blip r:embed="rId8"/>
                      <a:stretch>
                        <a:fillRect/>
                      </a:stretch>
                    </p:blipFill>
                    <p:spPr>
                      <a:xfrm>
                        <a:off x="7691462" y="3414962"/>
                        <a:ext cx="1966022" cy="932190"/>
                      </a:xfrm>
                      <a:prstGeom prst="rect">
                        <a:avLst/>
                      </a:prstGeom>
                    </p:spPr>
                  </p:pic>
                </p:oleObj>
              </mc:Fallback>
            </mc:AlternateContent>
          </a:graphicData>
        </a:graphic>
      </p:graphicFrame>
      <p:sp>
        <p:nvSpPr>
          <p:cNvPr id="15" name="TextBox 14"/>
          <p:cNvSpPr txBox="1"/>
          <p:nvPr/>
        </p:nvSpPr>
        <p:spPr>
          <a:xfrm>
            <a:off x="503911" y="4927601"/>
            <a:ext cx="10852651" cy="1015663"/>
          </a:xfrm>
          <a:prstGeom prst="rect">
            <a:avLst/>
          </a:prstGeom>
          <a:noFill/>
        </p:spPr>
        <p:txBody>
          <a:bodyPr wrap="square" rtlCol="0">
            <a:spAutoFit/>
          </a:bodyPr>
          <a:lstStyle/>
          <a:p>
            <a:r>
              <a:rPr lang="en-HK" sz="2000" dirty="0">
                <a:solidFill>
                  <a:srgbClr val="FF0000"/>
                </a:solidFill>
                <a:latin typeface="Myriad Pro" panose="020B0503030403020204" charset="0"/>
              </a:rPr>
              <a:t>Hazards:</a:t>
            </a:r>
          </a:p>
          <a:p>
            <a:pPr marL="285750" indent="-285750">
              <a:buFont typeface="Arial" panose="020B0604020202020204" pitchFamily="34" charset="0"/>
              <a:buChar char="•"/>
            </a:pPr>
            <a:r>
              <a:rPr lang="en-HK" sz="2000" dirty="0">
                <a:solidFill>
                  <a:srgbClr val="FF0000"/>
                </a:solidFill>
                <a:latin typeface="Myriad Pro" panose="020B0503030403020204" charset="0"/>
              </a:rPr>
              <a:t>Skin and eye irritants, causing skin problems and allergies, causing depigmentation and mutation.</a:t>
            </a:r>
          </a:p>
          <a:p>
            <a:pPr marL="285750" indent="-285750">
              <a:buFont typeface="Arial" panose="020B0604020202020204" pitchFamily="34" charset="0"/>
              <a:buChar char="•"/>
            </a:pPr>
            <a:r>
              <a:rPr lang="en-HK" sz="2000" dirty="0">
                <a:solidFill>
                  <a:srgbClr val="FF0000"/>
                </a:solidFill>
                <a:latin typeface="Myriad Pro" panose="020B0503030403020204" charset="0"/>
              </a:rPr>
              <a:t>Moderately to highly toxic if ingested, possibly fatal for adults, causing dizziness, nausea, headache.</a:t>
            </a:r>
          </a:p>
        </p:txBody>
      </p:sp>
    </p:spTree>
    <p:extLst>
      <p:ext uri="{BB962C8B-B14F-4D97-AF65-F5344CB8AC3E}">
        <p14:creationId xmlns:p14="http://schemas.microsoft.com/office/powerpoint/2010/main" val="40291016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 Single Corner Rectangle 28"/>
          <p:cNvSpPr/>
          <p:nvPr/>
        </p:nvSpPr>
        <p:spPr>
          <a:xfrm>
            <a:off x="525504" y="5056094"/>
            <a:ext cx="8439034" cy="1140311"/>
          </a:xfrm>
          <a:prstGeom prst="round1Rect">
            <a:avLst/>
          </a:prstGeom>
          <a:solidFill>
            <a:schemeClr val="accent3">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11" name="Rounded Rectangle 10"/>
          <p:cNvSpPr/>
          <p:nvPr/>
        </p:nvSpPr>
        <p:spPr>
          <a:xfrm>
            <a:off x="525504" y="2750244"/>
            <a:ext cx="3342756" cy="2079828"/>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6" name="Rounded Rectangle 5"/>
          <p:cNvSpPr/>
          <p:nvPr/>
        </p:nvSpPr>
        <p:spPr>
          <a:xfrm>
            <a:off x="578069" y="2139288"/>
            <a:ext cx="2585545" cy="46727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466777"/>
            <a:ext cx="3464410" cy="523220"/>
          </a:xfrm>
          <a:prstGeom prst="rect">
            <a:avLst/>
          </a:prstGeom>
          <a:noFill/>
        </p:spPr>
        <p:txBody>
          <a:bodyPr wrap="none" rtlCol="0">
            <a:spAutoFit/>
          </a:bodyPr>
          <a:lstStyle/>
          <a:p>
            <a:r>
              <a:rPr lang="en-US" sz="2800" b="1" u="sng" dirty="0">
                <a:latin typeface="Myriad Pro" panose="020B0503030403020204" charset="0"/>
              </a:rPr>
              <a:t>Film Development process:</a:t>
            </a:r>
            <a:endParaRPr lang="en-HK" sz="2800" b="1" u="sng" dirty="0">
              <a:latin typeface="Myriad Pro" panose="020B0503030403020204" charset="0"/>
            </a:endParaRPr>
          </a:p>
        </p:txBody>
      </p:sp>
      <p:sp>
        <p:nvSpPr>
          <p:cNvPr id="5" name="TextBox 4"/>
          <p:cNvSpPr txBox="1"/>
          <p:nvPr/>
        </p:nvSpPr>
        <p:spPr>
          <a:xfrm>
            <a:off x="535244" y="2179089"/>
            <a:ext cx="2578976" cy="400110"/>
          </a:xfrm>
          <a:prstGeom prst="rect">
            <a:avLst/>
          </a:prstGeom>
          <a:noFill/>
        </p:spPr>
        <p:txBody>
          <a:bodyPr wrap="none" rtlCol="0">
            <a:spAutoFit/>
          </a:bodyPr>
          <a:lstStyle/>
          <a:p>
            <a:r>
              <a:rPr lang="en-US" sz="2000" dirty="0">
                <a:latin typeface="Myriad Pro" panose="020B0503030403020204" charset="0"/>
              </a:rPr>
              <a:t>The developing agent:</a:t>
            </a:r>
            <a:endParaRPr lang="en-HK" sz="2000" dirty="0">
              <a:latin typeface="Myriad Pro" panose="020B0503030403020204" charset="0"/>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3776886590"/>
              </p:ext>
            </p:extLst>
          </p:nvPr>
        </p:nvGraphicFramePr>
        <p:xfrm>
          <a:off x="787490" y="3195022"/>
          <a:ext cx="2376124" cy="1463039"/>
        </p:xfrm>
        <a:graphic>
          <a:graphicData uri="http://schemas.openxmlformats.org/presentationml/2006/ole">
            <mc:AlternateContent xmlns:mc="http://schemas.openxmlformats.org/markup-compatibility/2006">
              <mc:Choice xmlns:v="urn:schemas-microsoft-com:vml" Requires="v">
                <p:oleObj spid="_x0000_s1280" name="PerkinElmer.ChemDrawJS.OleClipboard.DataObject.OleDataObject" r:id="rId3" imgW="1433170" imgH="883310" progId="ChemDrawJS">
                  <p:embed/>
                </p:oleObj>
              </mc:Choice>
              <mc:Fallback>
                <p:oleObj name="PerkinElmer.ChemDrawJS.OleClipboard.DataObject.OleDataObject" r:id="rId3" imgW="1433170" imgH="883310" progId="ChemDrawJS">
                  <p:embed/>
                  <p:pic>
                    <p:nvPicPr>
                      <p:cNvPr id="0" name=""/>
                      <p:cNvPicPr/>
                      <p:nvPr/>
                    </p:nvPicPr>
                    <p:blipFill>
                      <a:blip r:embed="rId4"/>
                      <a:stretch>
                        <a:fillRect/>
                      </a:stretch>
                    </p:blipFill>
                    <p:spPr>
                      <a:xfrm>
                        <a:off x="787490" y="3195022"/>
                        <a:ext cx="2376124" cy="1463039"/>
                      </a:xfrm>
                      <a:prstGeom prst="rect">
                        <a:avLst/>
                      </a:prstGeom>
                    </p:spPr>
                  </p:pic>
                </p:oleObj>
              </mc:Fallback>
            </mc:AlternateContent>
          </a:graphicData>
        </a:graphic>
      </p:graphicFrame>
      <p:sp>
        <p:nvSpPr>
          <p:cNvPr id="12" name="TextBox 11"/>
          <p:cNvSpPr txBox="1"/>
          <p:nvPr/>
        </p:nvSpPr>
        <p:spPr>
          <a:xfrm>
            <a:off x="743058" y="2838345"/>
            <a:ext cx="2371162" cy="369332"/>
          </a:xfrm>
          <a:prstGeom prst="rect">
            <a:avLst/>
          </a:prstGeom>
          <a:noFill/>
        </p:spPr>
        <p:txBody>
          <a:bodyPr wrap="none" rtlCol="0">
            <a:spAutoFit/>
          </a:bodyPr>
          <a:lstStyle/>
          <a:p>
            <a:r>
              <a:rPr lang="en-US" b="1" u="sng" dirty="0" err="1">
                <a:latin typeface="Myriad Pro" panose="020B0503030403020204" charset="0"/>
              </a:rPr>
              <a:t>Caffeic</a:t>
            </a:r>
            <a:r>
              <a:rPr lang="en-US" b="1" u="sng" dirty="0">
                <a:latin typeface="Myriad Pro" panose="020B0503030403020204" charset="0"/>
              </a:rPr>
              <a:t> acid (instant coffee)</a:t>
            </a:r>
            <a:endParaRPr lang="en-HK" b="1" u="sng" dirty="0">
              <a:latin typeface="Myriad Pro" panose="020B0503030403020204" charset="0"/>
            </a:endParaRPr>
          </a:p>
        </p:txBody>
      </p:sp>
      <p:sp>
        <p:nvSpPr>
          <p:cNvPr id="31" name="Rounded Rectangle 30"/>
          <p:cNvSpPr/>
          <p:nvPr/>
        </p:nvSpPr>
        <p:spPr>
          <a:xfrm>
            <a:off x="3921167" y="2750244"/>
            <a:ext cx="3342757" cy="2079828"/>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graphicFrame>
        <p:nvGraphicFramePr>
          <p:cNvPr id="13" name="Object 12"/>
          <p:cNvGraphicFramePr>
            <a:graphicFrameLocks noChangeAspect="1"/>
          </p:cNvGraphicFramePr>
          <p:nvPr>
            <p:extLst>
              <p:ext uri="{D42A27DB-BD31-4B8C-83A1-F6EECF244321}">
                <p14:modId xmlns:p14="http://schemas.microsoft.com/office/powerpoint/2010/main" val="1273637828"/>
              </p:ext>
            </p:extLst>
          </p:nvPr>
        </p:nvGraphicFramePr>
        <p:xfrm>
          <a:off x="4374565" y="3472325"/>
          <a:ext cx="1988633" cy="1185736"/>
        </p:xfrm>
        <a:graphic>
          <a:graphicData uri="http://schemas.openxmlformats.org/presentationml/2006/ole">
            <mc:AlternateContent xmlns:mc="http://schemas.openxmlformats.org/markup-compatibility/2006">
              <mc:Choice xmlns:v="urn:schemas-microsoft-com:vml" Requires="v">
                <p:oleObj spid="_x0000_s1281" name="PerkinElmer.ChemDrawJS.OleClipboard.DataObject.OleDataObject" r:id="rId5" imgW="1186891" imgH="707746" progId="ChemDrawJS">
                  <p:embed/>
                </p:oleObj>
              </mc:Choice>
              <mc:Fallback>
                <p:oleObj name="PerkinElmer.ChemDrawJS.OleClipboard.DataObject.OleDataObject" r:id="rId5" imgW="1186891" imgH="707746" progId="ChemDrawJS">
                  <p:embed/>
                  <p:pic>
                    <p:nvPicPr>
                      <p:cNvPr id="0" name=""/>
                      <p:cNvPicPr/>
                      <p:nvPr/>
                    </p:nvPicPr>
                    <p:blipFill>
                      <a:blip r:embed="rId6"/>
                      <a:stretch>
                        <a:fillRect/>
                      </a:stretch>
                    </p:blipFill>
                    <p:spPr>
                      <a:xfrm>
                        <a:off x="4374565" y="3472325"/>
                        <a:ext cx="1988633" cy="1185736"/>
                      </a:xfrm>
                      <a:prstGeom prst="rect">
                        <a:avLst/>
                      </a:prstGeom>
                    </p:spPr>
                  </p:pic>
                </p:oleObj>
              </mc:Fallback>
            </mc:AlternateContent>
          </a:graphicData>
        </a:graphic>
      </p:graphicFrame>
      <p:sp>
        <p:nvSpPr>
          <p:cNvPr id="34" name="TextBox 33"/>
          <p:cNvSpPr txBox="1"/>
          <p:nvPr/>
        </p:nvSpPr>
        <p:spPr>
          <a:xfrm>
            <a:off x="4302375" y="2825690"/>
            <a:ext cx="2182008" cy="369332"/>
          </a:xfrm>
          <a:prstGeom prst="rect">
            <a:avLst/>
          </a:prstGeom>
          <a:noFill/>
        </p:spPr>
        <p:txBody>
          <a:bodyPr wrap="none" rtlCol="0">
            <a:spAutoFit/>
          </a:bodyPr>
          <a:lstStyle/>
          <a:p>
            <a:r>
              <a:rPr lang="en-US" b="1" u="sng" dirty="0">
                <a:latin typeface="Myriad Pro" panose="020B0503030403020204" charset="0"/>
              </a:rPr>
              <a:t>Ascorbic acid (Vitamin C)</a:t>
            </a:r>
            <a:endParaRPr lang="en-HK" b="1" u="sng" dirty="0">
              <a:latin typeface="Myriad Pro" panose="020B0503030403020204" charset="0"/>
            </a:endParaRPr>
          </a:p>
        </p:txBody>
      </p:sp>
      <p:sp>
        <p:nvSpPr>
          <p:cNvPr id="16" name="TextBox 15"/>
          <p:cNvSpPr txBox="1"/>
          <p:nvPr/>
        </p:nvSpPr>
        <p:spPr>
          <a:xfrm>
            <a:off x="525504" y="5287942"/>
            <a:ext cx="6144631" cy="769441"/>
          </a:xfrm>
          <a:prstGeom prst="rect">
            <a:avLst/>
          </a:prstGeom>
          <a:noFill/>
        </p:spPr>
        <p:txBody>
          <a:bodyPr wrap="none" rtlCol="0">
            <a:spAutoFit/>
          </a:bodyPr>
          <a:lstStyle/>
          <a:p>
            <a:pPr marL="342900" indent="-342900">
              <a:buFont typeface="Arial" panose="020B0604020202020204" pitchFamily="34" charset="0"/>
              <a:buChar char="•"/>
            </a:pPr>
            <a:r>
              <a:rPr lang="en-US" sz="2200" dirty="0">
                <a:latin typeface="Myriad Pro" panose="020B0503030403020204" charset="0"/>
              </a:rPr>
              <a:t>They can donate electrons to </a:t>
            </a:r>
            <a:r>
              <a:rPr lang="en-US" sz="2200" dirty="0" err="1">
                <a:latin typeface="Myriad Pro" panose="020B0503030403020204" charset="0"/>
              </a:rPr>
              <a:t>AgBr</a:t>
            </a:r>
            <a:r>
              <a:rPr lang="en-US" sz="2200" dirty="0">
                <a:latin typeface="Myriad Pro" panose="020B0503030403020204" charset="0"/>
              </a:rPr>
              <a:t> and convert it to </a:t>
            </a:r>
            <a:r>
              <a:rPr lang="en-US" sz="2200" dirty="0">
                <a:solidFill>
                  <a:srgbClr val="7030A0"/>
                </a:solidFill>
                <a:latin typeface="Myriad Pro" panose="020B0503030403020204" charset="0"/>
              </a:rPr>
              <a:t>metallic Ag</a:t>
            </a:r>
            <a:r>
              <a:rPr lang="en-US" sz="2200" dirty="0">
                <a:latin typeface="Myriad Pro" panose="020B0503030403020204" charset="0"/>
              </a:rPr>
              <a:t>.</a:t>
            </a:r>
          </a:p>
          <a:p>
            <a:pPr marL="342900" indent="-342900">
              <a:buFont typeface="Arial" panose="020B0604020202020204" pitchFamily="34" charset="0"/>
              <a:buChar char="•"/>
            </a:pPr>
            <a:r>
              <a:rPr lang="en-US" sz="2200" dirty="0">
                <a:latin typeface="Myriad Pro" panose="020B0503030403020204" charset="0"/>
              </a:rPr>
              <a:t>Both of them will be used in Unit 4 for film development.</a:t>
            </a:r>
            <a:endParaRPr lang="en-HK" sz="2200" dirty="0">
              <a:latin typeface="Myriad Pro" panose="020B0503030403020204" charset="0"/>
            </a:endParaRPr>
          </a:p>
        </p:txBody>
      </p:sp>
      <p:graphicFrame>
        <p:nvGraphicFramePr>
          <p:cNvPr id="15" name="Diagram 14"/>
          <p:cNvGraphicFramePr/>
          <p:nvPr>
            <p:extLst>
              <p:ext uri="{D42A27DB-BD31-4B8C-83A1-F6EECF244321}">
                <p14:modId xmlns:p14="http://schemas.microsoft.com/office/powerpoint/2010/main" val="2021462335"/>
              </p:ext>
            </p:extLst>
          </p:nvPr>
        </p:nvGraphicFramePr>
        <p:xfrm>
          <a:off x="6414400" y="308385"/>
          <a:ext cx="8771029" cy="602786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1737524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525503" y="2750244"/>
            <a:ext cx="7086991" cy="2069182"/>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6" name="Rounded Rectangle 5"/>
          <p:cNvSpPr/>
          <p:nvPr/>
        </p:nvSpPr>
        <p:spPr>
          <a:xfrm>
            <a:off x="578069" y="2139288"/>
            <a:ext cx="2122401" cy="46727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466777"/>
            <a:ext cx="3464410" cy="523220"/>
          </a:xfrm>
          <a:prstGeom prst="rect">
            <a:avLst/>
          </a:prstGeom>
          <a:noFill/>
        </p:spPr>
        <p:txBody>
          <a:bodyPr wrap="none" rtlCol="0">
            <a:spAutoFit/>
          </a:bodyPr>
          <a:lstStyle/>
          <a:p>
            <a:r>
              <a:rPr lang="en-US" sz="2800" b="1" u="sng" dirty="0">
                <a:latin typeface="Myriad Pro" panose="020B0503030403020204" charset="0"/>
              </a:rPr>
              <a:t>Film Development process:</a:t>
            </a:r>
            <a:endParaRPr lang="en-HK" sz="2800" b="1" u="sng" dirty="0">
              <a:latin typeface="Myriad Pro" panose="020B0503030403020204" charset="0"/>
            </a:endParaRPr>
          </a:p>
        </p:txBody>
      </p:sp>
      <p:sp>
        <p:nvSpPr>
          <p:cNvPr id="5" name="TextBox 4"/>
          <p:cNvSpPr txBox="1"/>
          <p:nvPr/>
        </p:nvSpPr>
        <p:spPr>
          <a:xfrm>
            <a:off x="591045" y="2142622"/>
            <a:ext cx="2041969" cy="430887"/>
          </a:xfrm>
          <a:prstGeom prst="rect">
            <a:avLst/>
          </a:prstGeom>
          <a:noFill/>
        </p:spPr>
        <p:txBody>
          <a:bodyPr wrap="none" rtlCol="0">
            <a:spAutoFit/>
          </a:bodyPr>
          <a:lstStyle/>
          <a:p>
            <a:r>
              <a:rPr lang="en-US" sz="2200" dirty="0">
                <a:latin typeface="Myriad Pro" panose="020B0503030403020204" charset="0"/>
              </a:rPr>
              <a:t>The accelerator:</a:t>
            </a:r>
            <a:endParaRPr lang="en-HK" sz="2200" dirty="0">
              <a:latin typeface="Myriad Pro" panose="020B0503030403020204" charset="0"/>
            </a:endParaRPr>
          </a:p>
        </p:txBody>
      </p:sp>
      <p:sp>
        <p:nvSpPr>
          <p:cNvPr id="3" name="TextBox 2"/>
          <p:cNvSpPr txBox="1"/>
          <p:nvPr/>
        </p:nvSpPr>
        <p:spPr>
          <a:xfrm>
            <a:off x="578069" y="2969227"/>
            <a:ext cx="7034425" cy="1631216"/>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Myriad Pro" panose="020B0503030403020204" charset="0"/>
              </a:rPr>
              <a:t>To increase the rate of reduction of </a:t>
            </a:r>
            <a:r>
              <a:rPr lang="en-US" sz="2000" dirty="0" err="1">
                <a:latin typeface="Myriad Pro" panose="020B0503030403020204" charset="0"/>
              </a:rPr>
              <a:t>AgBr</a:t>
            </a:r>
            <a:r>
              <a:rPr lang="en-US" sz="2000" dirty="0">
                <a:latin typeface="Myriad Pro" panose="020B0503030403020204" charset="0"/>
              </a:rPr>
              <a:t>.</a:t>
            </a:r>
          </a:p>
          <a:p>
            <a:pPr marL="342900" indent="-342900">
              <a:buFont typeface="Arial" panose="020B0604020202020204" pitchFamily="34" charset="0"/>
              <a:buChar char="•"/>
            </a:pPr>
            <a:r>
              <a:rPr lang="en-US" sz="2000" dirty="0">
                <a:latin typeface="Myriad Pro" panose="020B0503030403020204" charset="0"/>
              </a:rPr>
              <a:t>Used together with the developing agent.</a:t>
            </a:r>
          </a:p>
          <a:p>
            <a:pPr marL="342900" indent="-342900">
              <a:buFont typeface="Arial" panose="020B0604020202020204" pitchFamily="34" charset="0"/>
              <a:buChar char="•"/>
            </a:pPr>
            <a:r>
              <a:rPr lang="en-US" sz="2000" dirty="0">
                <a:latin typeface="Myriad Pro" panose="020B0503030403020204" charset="0"/>
              </a:rPr>
              <a:t>Provide a </a:t>
            </a:r>
            <a:r>
              <a:rPr lang="en-US" sz="2000" dirty="0">
                <a:solidFill>
                  <a:srgbClr val="7030A0"/>
                </a:solidFill>
                <a:latin typeface="Myriad Pro" panose="020B0503030403020204" charset="0"/>
              </a:rPr>
              <a:t>basic or alkaline environment </a:t>
            </a:r>
            <a:r>
              <a:rPr lang="en-US" sz="2000" dirty="0">
                <a:latin typeface="Myriad Pro" panose="020B0503030403020204" charset="0"/>
              </a:rPr>
              <a:t>for the reduction.</a:t>
            </a:r>
            <a:endParaRPr lang="en-US" sz="2000" baseline="-25000" dirty="0">
              <a:latin typeface="Myriad Pro" panose="020B0503030403020204" charset="0"/>
            </a:endParaRPr>
          </a:p>
          <a:p>
            <a:pPr marL="342900" indent="-342900">
              <a:buFont typeface="Arial" panose="020B0604020202020204" pitchFamily="34" charset="0"/>
              <a:buChar char="•"/>
            </a:pPr>
            <a:r>
              <a:rPr lang="en-US" sz="2000" dirty="0">
                <a:latin typeface="Myriad Pro" panose="020B0503030403020204" charset="0"/>
              </a:rPr>
              <a:t>Increase the reducing power of the developing agent.</a:t>
            </a:r>
          </a:p>
          <a:p>
            <a:pPr marL="342900" indent="-342900">
              <a:buFont typeface="Arial" panose="020B0604020202020204" pitchFamily="34" charset="0"/>
              <a:buChar char="•"/>
            </a:pPr>
            <a:r>
              <a:rPr lang="en-US" sz="2000" dirty="0">
                <a:latin typeface="Myriad Pro" panose="020B0503030403020204" charset="0"/>
              </a:rPr>
              <a:t>Without the accelerator, the reduction would be too slow.</a:t>
            </a:r>
          </a:p>
        </p:txBody>
      </p:sp>
      <p:graphicFrame>
        <p:nvGraphicFramePr>
          <p:cNvPr id="29" name="Diagram 28"/>
          <p:cNvGraphicFramePr/>
          <p:nvPr>
            <p:extLst>
              <p:ext uri="{D42A27DB-BD31-4B8C-83A1-F6EECF244321}">
                <p14:modId xmlns:p14="http://schemas.microsoft.com/office/powerpoint/2010/main" val="720583161"/>
              </p:ext>
            </p:extLst>
          </p:nvPr>
        </p:nvGraphicFramePr>
        <p:xfrm>
          <a:off x="6347013" y="609600"/>
          <a:ext cx="8778240" cy="579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81944038"/>
              </p:ext>
            </p:extLst>
          </p:nvPr>
        </p:nvGraphicFramePr>
        <p:xfrm>
          <a:off x="677334" y="4899695"/>
          <a:ext cx="6935161" cy="1043730"/>
        </p:xfrm>
        <a:graphic>
          <a:graphicData uri="http://schemas.openxmlformats.org/presentationml/2006/ole">
            <mc:AlternateContent xmlns:mc="http://schemas.openxmlformats.org/markup-compatibility/2006">
              <mc:Choice xmlns:v="urn:schemas-microsoft-com:vml" Requires="v">
                <p:oleObj spid="_x0000_s2167" name="PerkinElmer.ChemDrawJS.OleClipboard.DataObject.OleDataObject" r:id="rId8" imgW="3027274" imgH="455371" progId="ChemDrawJS">
                  <p:embed/>
                </p:oleObj>
              </mc:Choice>
              <mc:Fallback>
                <p:oleObj name="PerkinElmer.ChemDrawJS.OleClipboard.DataObject.OleDataObject" r:id="rId8" imgW="3027274" imgH="455371" progId="ChemDrawJS">
                  <p:embed/>
                  <p:pic>
                    <p:nvPicPr>
                      <p:cNvPr id="0" name=""/>
                      <p:cNvPicPr/>
                      <p:nvPr/>
                    </p:nvPicPr>
                    <p:blipFill>
                      <a:blip r:embed="rId9"/>
                      <a:stretch>
                        <a:fillRect/>
                      </a:stretch>
                    </p:blipFill>
                    <p:spPr>
                      <a:xfrm>
                        <a:off x="677334" y="4899695"/>
                        <a:ext cx="6935161" cy="1043730"/>
                      </a:xfrm>
                      <a:prstGeom prst="rect">
                        <a:avLst/>
                      </a:prstGeom>
                    </p:spPr>
                  </p:pic>
                </p:oleObj>
              </mc:Fallback>
            </mc:AlternateContent>
          </a:graphicData>
        </a:graphic>
      </p:graphicFrame>
      <p:sp>
        <p:nvSpPr>
          <p:cNvPr id="10" name="TextBox 9"/>
          <p:cNvSpPr txBox="1"/>
          <p:nvPr/>
        </p:nvSpPr>
        <p:spPr>
          <a:xfrm>
            <a:off x="817581" y="5830192"/>
            <a:ext cx="2288896" cy="461665"/>
          </a:xfrm>
          <a:prstGeom prst="rect">
            <a:avLst/>
          </a:prstGeom>
          <a:noFill/>
        </p:spPr>
        <p:txBody>
          <a:bodyPr wrap="none" rtlCol="0">
            <a:spAutoFit/>
          </a:bodyPr>
          <a:lstStyle/>
          <a:p>
            <a:r>
              <a:rPr lang="en-US" sz="2000" b="1" u="sng" dirty="0">
                <a:latin typeface="Myriad Pro" panose="020B0503030403020204" charset="0"/>
              </a:rPr>
              <a:t>Sodium</a:t>
            </a:r>
            <a:r>
              <a:rPr lang="en-US" sz="2400" b="1" u="sng" dirty="0">
                <a:latin typeface="Myriad Pro" panose="020B0503030403020204" charset="0"/>
              </a:rPr>
              <a:t> </a:t>
            </a:r>
            <a:r>
              <a:rPr lang="en-US" sz="2000" b="1" u="sng" dirty="0">
                <a:latin typeface="Myriad Pro" panose="020B0503030403020204" charset="0"/>
              </a:rPr>
              <a:t>carbonate</a:t>
            </a:r>
            <a:endParaRPr lang="en-HK" sz="2400" b="1" u="sng" dirty="0">
              <a:latin typeface="Myriad Pro" panose="020B0503030403020204" charset="0"/>
            </a:endParaRPr>
          </a:p>
        </p:txBody>
      </p:sp>
      <p:sp>
        <p:nvSpPr>
          <p:cNvPr id="12" name="TextBox 11"/>
          <p:cNvSpPr txBox="1"/>
          <p:nvPr/>
        </p:nvSpPr>
        <p:spPr>
          <a:xfrm>
            <a:off x="3582135" y="5768636"/>
            <a:ext cx="1402948" cy="523220"/>
          </a:xfrm>
          <a:prstGeom prst="rect">
            <a:avLst/>
          </a:prstGeom>
          <a:noFill/>
        </p:spPr>
        <p:txBody>
          <a:bodyPr wrap="none" rtlCol="0">
            <a:spAutoFit/>
          </a:bodyPr>
          <a:lstStyle/>
          <a:p>
            <a:r>
              <a:rPr lang="en-US" sz="2800" b="1" dirty="0">
                <a:solidFill>
                  <a:srgbClr val="7030A0"/>
                </a:solidFill>
                <a:latin typeface="Myriad Pro" panose="020B0503030403020204" charset="0"/>
              </a:rPr>
              <a:t>pH ~ 11</a:t>
            </a:r>
            <a:endParaRPr lang="en-HK" sz="2800" b="1" dirty="0">
              <a:solidFill>
                <a:srgbClr val="7030A0"/>
              </a:solidFill>
              <a:latin typeface="Myriad Pro" panose="020B0503030403020204" charset="0"/>
            </a:endParaRPr>
          </a:p>
        </p:txBody>
      </p:sp>
    </p:spTree>
    <p:extLst>
      <p:ext uri="{BB962C8B-B14F-4D97-AF65-F5344CB8AC3E}">
        <p14:creationId xmlns:p14="http://schemas.microsoft.com/office/powerpoint/2010/main" val="37924577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578070" y="2139288"/>
            <a:ext cx="2054944" cy="46727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466777"/>
            <a:ext cx="3464410" cy="523220"/>
          </a:xfrm>
          <a:prstGeom prst="rect">
            <a:avLst/>
          </a:prstGeom>
          <a:noFill/>
        </p:spPr>
        <p:txBody>
          <a:bodyPr wrap="none" rtlCol="0">
            <a:spAutoFit/>
          </a:bodyPr>
          <a:lstStyle/>
          <a:p>
            <a:r>
              <a:rPr lang="en-US" sz="2800" b="1" u="sng" dirty="0">
                <a:latin typeface="Myriad Pro" panose="020B0503030403020204" charset="0"/>
              </a:rPr>
              <a:t>Film Development process:</a:t>
            </a:r>
            <a:endParaRPr lang="en-HK" sz="2800" b="1" u="sng" dirty="0">
              <a:latin typeface="Myriad Pro" panose="020B0503030403020204" charset="0"/>
            </a:endParaRPr>
          </a:p>
        </p:txBody>
      </p:sp>
      <p:sp>
        <p:nvSpPr>
          <p:cNvPr id="5" name="TextBox 4"/>
          <p:cNvSpPr txBox="1"/>
          <p:nvPr/>
        </p:nvSpPr>
        <p:spPr>
          <a:xfrm>
            <a:off x="661113" y="2171007"/>
            <a:ext cx="1872629" cy="400110"/>
          </a:xfrm>
          <a:prstGeom prst="rect">
            <a:avLst/>
          </a:prstGeom>
          <a:noFill/>
        </p:spPr>
        <p:txBody>
          <a:bodyPr wrap="none" rtlCol="0">
            <a:spAutoFit/>
          </a:bodyPr>
          <a:lstStyle/>
          <a:p>
            <a:r>
              <a:rPr lang="en-US" sz="2000" dirty="0">
                <a:latin typeface="Myriad Pro" panose="020B0503030403020204" charset="0"/>
              </a:rPr>
              <a:t>The accelerator:</a:t>
            </a:r>
            <a:endParaRPr lang="en-HK" sz="2000" dirty="0">
              <a:latin typeface="Myriad Pro" panose="020B0503030403020204" charset="0"/>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2618327380"/>
              </p:ext>
            </p:extLst>
          </p:nvPr>
        </p:nvGraphicFramePr>
        <p:xfrm>
          <a:off x="578070" y="2847173"/>
          <a:ext cx="9561962" cy="1388495"/>
        </p:xfrm>
        <a:graphic>
          <a:graphicData uri="http://schemas.openxmlformats.org/presentationml/2006/ole">
            <mc:AlternateContent xmlns:mc="http://schemas.openxmlformats.org/markup-compatibility/2006">
              <mc:Choice xmlns:v="urn:schemas-microsoft-com:vml" Requires="v">
                <p:oleObj spid="_x0000_s3189" name="PerkinElmer.ChemDrawJS.OleClipboard.DataObject.OleDataObject" r:id="rId3" imgW="6264250" imgH="910133" progId="ChemDrawJS">
                  <p:embed/>
                </p:oleObj>
              </mc:Choice>
              <mc:Fallback>
                <p:oleObj name="PerkinElmer.ChemDrawJS.OleClipboard.DataObject.OleDataObject" r:id="rId3" imgW="6264250" imgH="910133" progId="ChemDrawJS">
                  <p:embed/>
                  <p:pic>
                    <p:nvPicPr>
                      <p:cNvPr id="0" name=""/>
                      <p:cNvPicPr/>
                      <p:nvPr/>
                    </p:nvPicPr>
                    <p:blipFill>
                      <a:blip r:embed="rId4"/>
                      <a:stretch>
                        <a:fillRect/>
                      </a:stretch>
                    </p:blipFill>
                    <p:spPr>
                      <a:xfrm>
                        <a:off x="578070" y="2847173"/>
                        <a:ext cx="9561962" cy="1388495"/>
                      </a:xfrm>
                      <a:prstGeom prst="rect">
                        <a:avLst/>
                      </a:prstGeom>
                    </p:spPr>
                  </p:pic>
                </p:oleObj>
              </mc:Fallback>
            </mc:AlternateContent>
          </a:graphicData>
        </a:graphic>
      </p:graphicFrame>
      <p:sp>
        <p:nvSpPr>
          <p:cNvPr id="9" name="TextBox 8"/>
          <p:cNvSpPr txBox="1"/>
          <p:nvPr/>
        </p:nvSpPr>
        <p:spPr>
          <a:xfrm>
            <a:off x="924910" y="4276220"/>
            <a:ext cx="1271502" cy="400110"/>
          </a:xfrm>
          <a:prstGeom prst="rect">
            <a:avLst/>
          </a:prstGeom>
          <a:noFill/>
        </p:spPr>
        <p:txBody>
          <a:bodyPr wrap="none" rtlCol="0">
            <a:spAutoFit/>
          </a:bodyPr>
          <a:lstStyle/>
          <a:p>
            <a:r>
              <a:rPr lang="en-US" sz="2000" b="1" u="sng" dirty="0" err="1">
                <a:latin typeface="Myriad Pro" panose="020B0503030403020204" charset="0"/>
              </a:rPr>
              <a:t>Cafffeic</a:t>
            </a:r>
            <a:r>
              <a:rPr lang="en-US" sz="2000" b="1" u="sng" dirty="0">
                <a:latin typeface="Myriad Pro" panose="020B0503030403020204" charset="0"/>
              </a:rPr>
              <a:t> acid</a:t>
            </a:r>
            <a:endParaRPr lang="en-HK" sz="2000" b="1" u="sng" dirty="0">
              <a:latin typeface="Myriad Pro" panose="020B0503030403020204" charset="0"/>
            </a:endParaRPr>
          </a:p>
        </p:txBody>
      </p:sp>
      <p:sp>
        <p:nvSpPr>
          <p:cNvPr id="15" name="TextBox 14"/>
          <p:cNvSpPr txBox="1"/>
          <p:nvPr/>
        </p:nvSpPr>
        <p:spPr>
          <a:xfrm>
            <a:off x="3116317" y="4276220"/>
            <a:ext cx="1766830" cy="400110"/>
          </a:xfrm>
          <a:prstGeom prst="rect">
            <a:avLst/>
          </a:prstGeom>
          <a:noFill/>
        </p:spPr>
        <p:txBody>
          <a:bodyPr wrap="none" rtlCol="0">
            <a:spAutoFit/>
          </a:bodyPr>
          <a:lstStyle/>
          <a:p>
            <a:r>
              <a:rPr lang="en-US" sz="2000" b="1" u="sng" dirty="0">
                <a:latin typeface="Myriad Pro" panose="020B0503030403020204" charset="0"/>
              </a:rPr>
              <a:t>Sodium carbonate</a:t>
            </a:r>
            <a:endParaRPr lang="en-HK" sz="2000" b="1" u="sng" dirty="0">
              <a:latin typeface="Myriad Pro" panose="020B0503030403020204" charset="0"/>
            </a:endParaRPr>
          </a:p>
        </p:txBody>
      </p:sp>
      <p:sp>
        <p:nvSpPr>
          <p:cNvPr id="16" name="TextBox 15"/>
          <p:cNvSpPr txBox="1"/>
          <p:nvPr/>
        </p:nvSpPr>
        <p:spPr>
          <a:xfrm>
            <a:off x="4915517" y="2895089"/>
            <a:ext cx="1007007" cy="646331"/>
          </a:xfrm>
          <a:prstGeom prst="rect">
            <a:avLst/>
          </a:prstGeom>
          <a:noFill/>
        </p:spPr>
        <p:txBody>
          <a:bodyPr wrap="none" rtlCol="0">
            <a:spAutoFit/>
          </a:bodyPr>
          <a:lstStyle/>
          <a:p>
            <a:pPr algn="ctr"/>
            <a:r>
              <a:rPr lang="en-US" b="1" dirty="0">
                <a:latin typeface="Myriad Pro" panose="020B0503030403020204" charset="0"/>
              </a:rPr>
              <a:t>Acid-base </a:t>
            </a:r>
          </a:p>
          <a:p>
            <a:pPr algn="ctr"/>
            <a:r>
              <a:rPr lang="en-US" b="1" dirty="0">
                <a:latin typeface="Myriad Pro" panose="020B0503030403020204" charset="0"/>
              </a:rPr>
              <a:t>reaction</a:t>
            </a:r>
            <a:endParaRPr lang="en-HK" b="1" dirty="0">
              <a:latin typeface="Myriad Pro" panose="020B0503030403020204" charset="0"/>
            </a:endParaRPr>
          </a:p>
        </p:txBody>
      </p:sp>
      <p:sp>
        <p:nvSpPr>
          <p:cNvPr id="17" name="Oval 16"/>
          <p:cNvSpPr/>
          <p:nvPr/>
        </p:nvSpPr>
        <p:spPr>
          <a:xfrm>
            <a:off x="6090225" y="2600953"/>
            <a:ext cx="2875099" cy="207537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18" name="TextBox 17"/>
          <p:cNvSpPr txBox="1"/>
          <p:nvPr/>
        </p:nvSpPr>
        <p:spPr>
          <a:xfrm>
            <a:off x="5749159" y="4746718"/>
            <a:ext cx="3881191" cy="1200329"/>
          </a:xfrm>
          <a:prstGeom prst="rect">
            <a:avLst/>
          </a:prstGeom>
          <a:noFill/>
        </p:spPr>
        <p:txBody>
          <a:bodyPr wrap="none" rtlCol="0">
            <a:spAutoFit/>
          </a:bodyPr>
          <a:lstStyle/>
          <a:p>
            <a:pPr marL="285750" indent="-285750">
              <a:buFont typeface="Arial" panose="020B0604020202020204" pitchFamily="34" charset="0"/>
              <a:buChar char="•"/>
            </a:pPr>
            <a:r>
              <a:rPr lang="en-US" sz="2400" b="1" dirty="0">
                <a:latin typeface="Myriad Pro" panose="020B0503030403020204" charset="0"/>
              </a:rPr>
              <a:t>Becomes more electron-rich</a:t>
            </a:r>
          </a:p>
          <a:p>
            <a:pPr marL="285750" indent="-285750">
              <a:buFont typeface="Arial" panose="020B0604020202020204" pitchFamily="34" charset="0"/>
              <a:buChar char="•"/>
            </a:pPr>
            <a:r>
              <a:rPr lang="en-US" sz="2400" b="1" dirty="0">
                <a:latin typeface="Myriad Pro" panose="020B0503030403020204" charset="0"/>
              </a:rPr>
              <a:t>Stronger reducing power</a:t>
            </a:r>
          </a:p>
          <a:p>
            <a:pPr marL="285750" indent="-285750">
              <a:buFont typeface="Arial" panose="020B0604020202020204" pitchFamily="34" charset="0"/>
              <a:buChar char="•"/>
            </a:pPr>
            <a:r>
              <a:rPr lang="en-US" sz="2400" b="1" dirty="0">
                <a:latin typeface="Myriad Pro" panose="020B0503030403020204" charset="0"/>
              </a:rPr>
              <a:t>Higher rate of reduction of </a:t>
            </a:r>
            <a:r>
              <a:rPr lang="en-US" sz="2400" b="1" dirty="0" err="1">
                <a:latin typeface="Myriad Pro" panose="020B0503030403020204" charset="0"/>
              </a:rPr>
              <a:t>AgBr</a:t>
            </a:r>
            <a:endParaRPr lang="en-HK" sz="2400" b="1" dirty="0">
              <a:latin typeface="Myriad Pro" panose="020B0503030403020204" charset="0"/>
            </a:endParaRPr>
          </a:p>
        </p:txBody>
      </p:sp>
    </p:spTree>
    <p:extLst>
      <p:ext uri="{BB962C8B-B14F-4D97-AF65-F5344CB8AC3E}">
        <p14:creationId xmlns:p14="http://schemas.microsoft.com/office/powerpoint/2010/main" val="4688548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525503" y="2750244"/>
            <a:ext cx="6821969" cy="2144485"/>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6" name="Rounded Rectangle 5"/>
          <p:cNvSpPr/>
          <p:nvPr/>
        </p:nvSpPr>
        <p:spPr>
          <a:xfrm>
            <a:off x="578070" y="2139288"/>
            <a:ext cx="2054944" cy="46727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466777"/>
            <a:ext cx="3464410" cy="523220"/>
          </a:xfrm>
          <a:prstGeom prst="rect">
            <a:avLst/>
          </a:prstGeom>
          <a:noFill/>
        </p:spPr>
        <p:txBody>
          <a:bodyPr wrap="none" rtlCol="0">
            <a:spAutoFit/>
          </a:bodyPr>
          <a:lstStyle/>
          <a:p>
            <a:r>
              <a:rPr lang="en-US" sz="2800" b="1" u="sng" dirty="0">
                <a:latin typeface="Myriad Pro" panose="020B0503030403020204" charset="0"/>
              </a:rPr>
              <a:t>Film Development process:</a:t>
            </a:r>
            <a:endParaRPr lang="en-HK" sz="2800" b="1" u="sng" dirty="0">
              <a:latin typeface="Myriad Pro" panose="020B0503030403020204" charset="0"/>
            </a:endParaRPr>
          </a:p>
        </p:txBody>
      </p:sp>
      <p:sp>
        <p:nvSpPr>
          <p:cNvPr id="5" name="TextBox 4"/>
          <p:cNvSpPr txBox="1"/>
          <p:nvPr/>
        </p:nvSpPr>
        <p:spPr>
          <a:xfrm>
            <a:off x="677334" y="2139288"/>
            <a:ext cx="1860959" cy="430887"/>
          </a:xfrm>
          <a:prstGeom prst="rect">
            <a:avLst/>
          </a:prstGeom>
          <a:noFill/>
        </p:spPr>
        <p:txBody>
          <a:bodyPr wrap="none" rtlCol="0">
            <a:spAutoFit/>
          </a:bodyPr>
          <a:lstStyle/>
          <a:p>
            <a:r>
              <a:rPr lang="en-US" sz="2200" dirty="0">
                <a:latin typeface="Myriad Pro" panose="020B0503030403020204" charset="0"/>
              </a:rPr>
              <a:t>The restrainer:</a:t>
            </a:r>
            <a:endParaRPr lang="en-HK" sz="2200" dirty="0">
              <a:latin typeface="Myriad Pro" panose="020B0503030403020204" charset="0"/>
            </a:endParaRPr>
          </a:p>
        </p:txBody>
      </p:sp>
      <p:sp>
        <p:nvSpPr>
          <p:cNvPr id="3" name="TextBox 2"/>
          <p:cNvSpPr txBox="1"/>
          <p:nvPr/>
        </p:nvSpPr>
        <p:spPr>
          <a:xfrm>
            <a:off x="677334" y="2809841"/>
            <a:ext cx="6809988" cy="2123658"/>
          </a:xfrm>
          <a:prstGeom prst="rect">
            <a:avLst/>
          </a:prstGeom>
          <a:noFill/>
        </p:spPr>
        <p:txBody>
          <a:bodyPr wrap="square" rtlCol="0">
            <a:spAutoFit/>
          </a:bodyPr>
          <a:lstStyle/>
          <a:p>
            <a:pPr marL="342900" indent="-342900">
              <a:buFont typeface="Arial" panose="020B0604020202020204" pitchFamily="34" charset="0"/>
              <a:buChar char="•"/>
            </a:pPr>
            <a:r>
              <a:rPr lang="en-US" sz="2200" dirty="0">
                <a:latin typeface="Myriad Pro" panose="020B0503030403020204" charset="0"/>
              </a:rPr>
              <a:t>To slow down or even stop the reduction of </a:t>
            </a:r>
            <a:r>
              <a:rPr lang="en-US" sz="2200" dirty="0" err="1">
                <a:latin typeface="Myriad Pro" panose="020B0503030403020204" charset="0"/>
              </a:rPr>
              <a:t>AgBr</a:t>
            </a:r>
            <a:endParaRPr lang="en-US" sz="2200" dirty="0">
              <a:latin typeface="Myriad Pro" panose="020B0503030403020204" charset="0"/>
            </a:endParaRPr>
          </a:p>
          <a:p>
            <a:pPr marL="342900" indent="-342900">
              <a:buFont typeface="Arial" panose="020B0604020202020204" pitchFamily="34" charset="0"/>
              <a:buChar char="•"/>
            </a:pPr>
            <a:r>
              <a:rPr lang="en-US" sz="2200" dirty="0">
                <a:latin typeface="Myriad Pro" panose="020B0503030403020204" charset="0"/>
              </a:rPr>
              <a:t>If not, all the </a:t>
            </a:r>
            <a:r>
              <a:rPr lang="en-US" sz="2200" dirty="0" err="1">
                <a:latin typeface="Myriad Pro" panose="020B0503030403020204" charset="0"/>
              </a:rPr>
              <a:t>AgBr</a:t>
            </a:r>
            <a:r>
              <a:rPr lang="en-US" sz="2200" dirty="0">
                <a:latin typeface="Myriad Pro" panose="020B0503030403020204" charset="0"/>
              </a:rPr>
              <a:t> grains (no matter with or without latent image)</a:t>
            </a:r>
          </a:p>
          <a:p>
            <a:pPr marL="342900" indent="-342900">
              <a:buFont typeface="Arial" panose="020B0604020202020204" pitchFamily="34" charset="0"/>
              <a:buChar char="•"/>
            </a:pPr>
            <a:r>
              <a:rPr lang="en-US" sz="2200" dirty="0">
                <a:latin typeface="Myriad Pro" panose="020B0503030403020204" charset="0"/>
              </a:rPr>
              <a:t>Will be reduced and become black in </a:t>
            </a:r>
            <a:r>
              <a:rPr lang="en-US" sz="2200" dirty="0" err="1">
                <a:latin typeface="Myriad Pro" panose="020B0503030403020204" charset="0"/>
              </a:rPr>
              <a:t>colour</a:t>
            </a:r>
            <a:endParaRPr lang="en-US" sz="2200" baseline="-25000" dirty="0">
              <a:latin typeface="Myriad Pro" panose="020B0503030403020204" charset="0"/>
            </a:endParaRPr>
          </a:p>
          <a:p>
            <a:pPr marL="342900" indent="-342900">
              <a:buFont typeface="Arial" panose="020B0604020202020204" pitchFamily="34" charset="0"/>
              <a:buChar char="•"/>
            </a:pPr>
            <a:r>
              <a:rPr lang="en-US" sz="2200" dirty="0">
                <a:latin typeface="Myriad Pro" panose="020B0503030403020204" charset="0"/>
              </a:rPr>
              <a:t>The photo will become all-black without any image shown</a:t>
            </a:r>
            <a:endParaRPr lang="en-HK" sz="2200" dirty="0">
              <a:latin typeface="Myriad Pro" panose="020B0503030403020204" charset="0"/>
            </a:endParaRPr>
          </a:p>
        </p:txBody>
      </p:sp>
      <p:graphicFrame>
        <p:nvGraphicFramePr>
          <p:cNvPr id="13" name="Diagram 12"/>
          <p:cNvGraphicFramePr/>
          <p:nvPr>
            <p:extLst>
              <p:ext uri="{D42A27DB-BD31-4B8C-83A1-F6EECF244321}">
                <p14:modId xmlns:p14="http://schemas.microsoft.com/office/powerpoint/2010/main" val="1831334812"/>
              </p:ext>
            </p:extLst>
          </p:nvPr>
        </p:nvGraphicFramePr>
        <p:xfrm>
          <a:off x="7130784" y="346533"/>
          <a:ext cx="7789902" cy="59798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298800" y="5803199"/>
            <a:ext cx="8972713" cy="523220"/>
          </a:xfrm>
          <a:prstGeom prst="rect">
            <a:avLst/>
          </a:prstGeom>
          <a:noFill/>
        </p:spPr>
        <p:txBody>
          <a:bodyPr wrap="none" rtlCol="0">
            <a:spAutoFit/>
          </a:bodyPr>
          <a:lstStyle/>
          <a:p>
            <a:r>
              <a:rPr lang="en-US" sz="2800" b="1" dirty="0">
                <a:solidFill>
                  <a:srgbClr val="FF0000"/>
                </a:solidFill>
                <a:latin typeface="Myriad Pro" panose="020B0503030403020204" charset="0"/>
              </a:rPr>
              <a:t>So, what can we do to slow down or stop the reduction?</a:t>
            </a:r>
            <a:endParaRPr lang="en-HK" sz="2800" b="1" dirty="0">
              <a:solidFill>
                <a:srgbClr val="FF0000"/>
              </a:solidFill>
              <a:latin typeface="Myriad Pro" panose="020B0503030403020204" charset="0"/>
            </a:endParaRPr>
          </a:p>
        </p:txBody>
      </p:sp>
      <p:sp>
        <p:nvSpPr>
          <p:cNvPr id="9" name="Down Arrow 8"/>
          <p:cNvSpPr/>
          <p:nvPr/>
        </p:nvSpPr>
        <p:spPr>
          <a:xfrm>
            <a:off x="3936487" y="4954326"/>
            <a:ext cx="575335" cy="8198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Tree>
    <p:extLst>
      <p:ext uri="{BB962C8B-B14F-4D97-AF65-F5344CB8AC3E}">
        <p14:creationId xmlns:p14="http://schemas.microsoft.com/office/powerpoint/2010/main" val="19004205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142216" y="4946950"/>
            <a:ext cx="9453604" cy="984885"/>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dirty="0"/>
          </a:p>
        </p:txBody>
      </p:sp>
      <p:sp>
        <p:nvSpPr>
          <p:cNvPr id="6" name="Rounded Rectangle 5"/>
          <p:cNvSpPr/>
          <p:nvPr/>
        </p:nvSpPr>
        <p:spPr>
          <a:xfrm>
            <a:off x="578070" y="2139288"/>
            <a:ext cx="2054944" cy="46727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466777"/>
            <a:ext cx="3464410" cy="523220"/>
          </a:xfrm>
          <a:prstGeom prst="rect">
            <a:avLst/>
          </a:prstGeom>
          <a:noFill/>
        </p:spPr>
        <p:txBody>
          <a:bodyPr wrap="none" rtlCol="0">
            <a:spAutoFit/>
          </a:bodyPr>
          <a:lstStyle/>
          <a:p>
            <a:r>
              <a:rPr lang="en-US" sz="2800" b="1" u="sng" dirty="0">
                <a:latin typeface="Myriad Pro" panose="020B0503030403020204" charset="0"/>
              </a:rPr>
              <a:t>Film Development process:</a:t>
            </a:r>
            <a:endParaRPr lang="en-HK" sz="2800" b="1" u="sng" dirty="0">
              <a:latin typeface="Myriad Pro" panose="020B0503030403020204" charset="0"/>
            </a:endParaRPr>
          </a:p>
        </p:txBody>
      </p:sp>
      <p:sp>
        <p:nvSpPr>
          <p:cNvPr id="5" name="TextBox 4"/>
          <p:cNvSpPr txBox="1"/>
          <p:nvPr/>
        </p:nvSpPr>
        <p:spPr>
          <a:xfrm>
            <a:off x="677334" y="2139288"/>
            <a:ext cx="1860959" cy="430887"/>
          </a:xfrm>
          <a:prstGeom prst="rect">
            <a:avLst/>
          </a:prstGeom>
          <a:noFill/>
        </p:spPr>
        <p:txBody>
          <a:bodyPr wrap="none" rtlCol="0">
            <a:spAutoFit/>
          </a:bodyPr>
          <a:lstStyle/>
          <a:p>
            <a:r>
              <a:rPr lang="en-US" sz="2200" dirty="0">
                <a:latin typeface="Myriad Pro" panose="020B0503030403020204" charset="0"/>
              </a:rPr>
              <a:t>The restrainer:</a:t>
            </a:r>
            <a:endParaRPr lang="en-HK" sz="2200" dirty="0">
              <a:latin typeface="Myriad Pro" panose="020B0503030403020204" charset="0"/>
            </a:endParaRPr>
          </a:p>
        </p:txBody>
      </p:sp>
      <p:graphicFrame>
        <p:nvGraphicFramePr>
          <p:cNvPr id="13" name="Diagram 12"/>
          <p:cNvGraphicFramePr/>
          <p:nvPr>
            <p:extLst>
              <p:ext uri="{D42A27DB-BD31-4B8C-83A1-F6EECF244321}">
                <p14:modId xmlns:p14="http://schemas.microsoft.com/office/powerpoint/2010/main" val="2221769005"/>
              </p:ext>
            </p:extLst>
          </p:nvPr>
        </p:nvGraphicFramePr>
        <p:xfrm>
          <a:off x="7731106" y="351164"/>
          <a:ext cx="6570700" cy="57576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142216" y="2682901"/>
            <a:ext cx="7972878" cy="492443"/>
          </a:xfrm>
          <a:prstGeom prst="rect">
            <a:avLst/>
          </a:prstGeom>
          <a:noFill/>
        </p:spPr>
        <p:txBody>
          <a:bodyPr wrap="square" rtlCol="0">
            <a:spAutoFit/>
          </a:bodyPr>
          <a:lstStyle/>
          <a:p>
            <a:r>
              <a:rPr lang="en-US" sz="2600" dirty="0">
                <a:solidFill>
                  <a:srgbClr val="FF0000"/>
                </a:solidFill>
                <a:latin typeface="Myriad Pro" panose="020B0503030403020204" charset="0"/>
              </a:rPr>
              <a:t>So, what can we do to slow down or stop the reduction?</a:t>
            </a:r>
            <a:endParaRPr lang="en-HK" sz="2600" dirty="0">
              <a:solidFill>
                <a:srgbClr val="FF0000"/>
              </a:solidFill>
              <a:latin typeface="Myriad Pro" panose="020B0503030403020204" charset="0"/>
            </a:endParaRPr>
          </a:p>
        </p:txBody>
      </p:sp>
      <p:sp>
        <p:nvSpPr>
          <p:cNvPr id="10" name="Rectangle 9"/>
          <p:cNvSpPr/>
          <p:nvPr/>
        </p:nvSpPr>
        <p:spPr>
          <a:xfrm>
            <a:off x="13953" y="3448308"/>
            <a:ext cx="7845417" cy="1323439"/>
          </a:xfrm>
          <a:prstGeom prst="rect">
            <a:avLst/>
          </a:prstGeom>
          <a:noFill/>
        </p:spPr>
        <p:txBody>
          <a:bodyPr wrap="none" lIns="91440" tIns="45720" rIns="91440" bIns="45720">
            <a:spAutoFit/>
          </a:bodyPr>
          <a:lstStyle/>
          <a:p>
            <a:pPr algn="ctr"/>
            <a:r>
              <a:rPr lang="en-US"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Do you still remember </a:t>
            </a:r>
          </a:p>
          <a:p>
            <a:pPr algn="ctr"/>
            <a:r>
              <a:rPr lang="en-US"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the function of the accelerator?</a:t>
            </a:r>
          </a:p>
        </p:txBody>
      </p:sp>
      <p:sp>
        <p:nvSpPr>
          <p:cNvPr id="12" name="TextBox 11"/>
          <p:cNvSpPr txBox="1"/>
          <p:nvPr/>
        </p:nvSpPr>
        <p:spPr>
          <a:xfrm>
            <a:off x="196155" y="4947117"/>
            <a:ext cx="9204060" cy="984885"/>
          </a:xfrm>
          <a:prstGeom prst="rect">
            <a:avLst/>
          </a:prstGeom>
          <a:noFill/>
        </p:spPr>
        <p:txBody>
          <a:bodyPr wrap="square" rtlCol="0">
            <a:spAutoFit/>
          </a:bodyPr>
          <a:lstStyle/>
          <a:p>
            <a:pPr marL="285750" indent="-285750">
              <a:buFont typeface="Arial" panose="020B0604020202020204" pitchFamily="34" charset="0"/>
              <a:buChar char="•"/>
            </a:pPr>
            <a:r>
              <a:rPr lang="en-US" b="1" dirty="0">
                <a:latin typeface="Myriad Pro" panose="020B0503030403020204" charset="0"/>
              </a:rPr>
              <a:t>To increase the rate of reduction by providing a basic or alkaline medium</a:t>
            </a:r>
          </a:p>
          <a:p>
            <a:pPr marL="285750" indent="-285750">
              <a:buFont typeface="Arial" panose="020B0604020202020204" pitchFamily="34" charset="0"/>
              <a:buChar char="•"/>
            </a:pPr>
            <a:r>
              <a:rPr lang="en-US" b="1" dirty="0">
                <a:latin typeface="Myriad Pro" panose="020B0503030403020204" charset="0"/>
              </a:rPr>
              <a:t>Therefore, we can </a:t>
            </a:r>
            <a:r>
              <a:rPr lang="en-US" sz="2000" b="1" dirty="0">
                <a:solidFill>
                  <a:srgbClr val="7030A0"/>
                </a:solidFill>
                <a:latin typeface="Myriad Pro" panose="020B0503030403020204" charset="0"/>
              </a:rPr>
              <a:t>reduce the pH value of the medium in order to slow down the reduction</a:t>
            </a:r>
            <a:endParaRPr lang="en-HK" b="1" dirty="0">
              <a:solidFill>
                <a:srgbClr val="7030A0"/>
              </a:solidFill>
              <a:latin typeface="Myriad Pro" panose="020B0503030403020204" charset="0"/>
            </a:endParaRPr>
          </a:p>
        </p:txBody>
      </p:sp>
      <p:sp>
        <p:nvSpPr>
          <p:cNvPr id="15" name="Bent-Up Arrow 14"/>
          <p:cNvSpPr/>
          <p:nvPr/>
        </p:nvSpPr>
        <p:spPr>
          <a:xfrm rot="5400000">
            <a:off x="3614620" y="5461093"/>
            <a:ext cx="1054249" cy="1549100"/>
          </a:xfrm>
          <a:prstGeom prst="bentUpArrow">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16" name="TextBox 15"/>
          <p:cNvSpPr txBox="1"/>
          <p:nvPr/>
        </p:nvSpPr>
        <p:spPr>
          <a:xfrm>
            <a:off x="4916295" y="6204966"/>
            <a:ext cx="4907497" cy="461665"/>
          </a:xfrm>
          <a:prstGeom prst="rect">
            <a:avLst/>
          </a:prstGeom>
          <a:noFill/>
        </p:spPr>
        <p:txBody>
          <a:bodyPr wrap="none" rtlCol="0">
            <a:spAutoFit/>
          </a:bodyPr>
          <a:lstStyle/>
          <a:p>
            <a:r>
              <a:rPr lang="en-US" sz="2400" b="1" dirty="0">
                <a:solidFill>
                  <a:srgbClr val="FF0000"/>
                </a:solidFill>
                <a:latin typeface="Myriad Pro" panose="020B0503030403020204" charset="0"/>
              </a:rPr>
              <a:t>What can we use to reduce the pH?</a:t>
            </a:r>
            <a:endParaRPr lang="en-HK" sz="2400" b="1" dirty="0">
              <a:solidFill>
                <a:srgbClr val="FF0000"/>
              </a:solidFill>
              <a:latin typeface="Myriad Pro" panose="020B0503030403020204" charset="0"/>
            </a:endParaRPr>
          </a:p>
        </p:txBody>
      </p:sp>
    </p:spTree>
    <p:extLst>
      <p:ext uri="{BB962C8B-B14F-4D97-AF65-F5344CB8AC3E}">
        <p14:creationId xmlns:p14="http://schemas.microsoft.com/office/powerpoint/2010/main" val="14659097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578070" y="2139288"/>
            <a:ext cx="2054944" cy="46727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466777"/>
            <a:ext cx="3464410" cy="523220"/>
          </a:xfrm>
          <a:prstGeom prst="rect">
            <a:avLst/>
          </a:prstGeom>
          <a:noFill/>
        </p:spPr>
        <p:txBody>
          <a:bodyPr wrap="none" rtlCol="0">
            <a:spAutoFit/>
          </a:bodyPr>
          <a:lstStyle/>
          <a:p>
            <a:r>
              <a:rPr lang="en-US" sz="2800" b="1" u="sng" dirty="0">
                <a:latin typeface="Myriad Pro" panose="020B0503030403020204" charset="0"/>
              </a:rPr>
              <a:t>Film Development process:</a:t>
            </a:r>
            <a:endParaRPr lang="en-HK" sz="2800" b="1" u="sng" dirty="0">
              <a:latin typeface="Myriad Pro" panose="020B0503030403020204" charset="0"/>
            </a:endParaRPr>
          </a:p>
        </p:txBody>
      </p:sp>
      <p:sp>
        <p:nvSpPr>
          <p:cNvPr id="5" name="TextBox 4"/>
          <p:cNvSpPr txBox="1"/>
          <p:nvPr/>
        </p:nvSpPr>
        <p:spPr>
          <a:xfrm>
            <a:off x="677334" y="2139288"/>
            <a:ext cx="1860959" cy="430887"/>
          </a:xfrm>
          <a:prstGeom prst="rect">
            <a:avLst/>
          </a:prstGeom>
          <a:noFill/>
        </p:spPr>
        <p:txBody>
          <a:bodyPr wrap="none" rtlCol="0">
            <a:spAutoFit/>
          </a:bodyPr>
          <a:lstStyle/>
          <a:p>
            <a:r>
              <a:rPr lang="en-US" sz="2200" dirty="0">
                <a:latin typeface="Myriad Pro" panose="020B0503030403020204" charset="0"/>
              </a:rPr>
              <a:t>The restrainer:</a:t>
            </a:r>
            <a:endParaRPr lang="en-HK" sz="2200" dirty="0">
              <a:latin typeface="Myriad Pro" panose="020B0503030403020204" charset="0"/>
            </a:endParaRPr>
          </a:p>
        </p:txBody>
      </p:sp>
      <p:sp>
        <p:nvSpPr>
          <p:cNvPr id="18" name="Curved Right Arrow 17"/>
          <p:cNvSpPr/>
          <p:nvPr/>
        </p:nvSpPr>
        <p:spPr>
          <a:xfrm rot="2374504">
            <a:off x="1757743" y="2944339"/>
            <a:ext cx="419374" cy="839097"/>
          </a:xfrm>
          <a:prstGeom prst="curvedRightArrow">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solidFill>
                <a:schemeClr val="tx1"/>
              </a:solidFill>
            </a:endParaRPr>
          </a:p>
        </p:txBody>
      </p:sp>
      <p:sp>
        <p:nvSpPr>
          <p:cNvPr id="19" name="TextBox 18"/>
          <p:cNvSpPr txBox="1"/>
          <p:nvPr/>
        </p:nvSpPr>
        <p:spPr>
          <a:xfrm>
            <a:off x="2611284" y="3411800"/>
            <a:ext cx="1143262" cy="646331"/>
          </a:xfrm>
          <a:prstGeom prst="rect">
            <a:avLst/>
          </a:prstGeom>
          <a:noFill/>
        </p:spPr>
        <p:txBody>
          <a:bodyPr wrap="none" rtlCol="0">
            <a:spAutoFit/>
          </a:bodyPr>
          <a:lstStyle/>
          <a:p>
            <a:r>
              <a:rPr lang="en-US" sz="3600" b="1" dirty="0">
                <a:solidFill>
                  <a:srgbClr val="0070C0"/>
                </a:solidFill>
                <a:latin typeface="Myriad Pro" panose="020B0503030403020204" charset="0"/>
              </a:rPr>
              <a:t>Water</a:t>
            </a:r>
            <a:endParaRPr lang="en-HK" sz="3600" b="1" dirty="0">
              <a:solidFill>
                <a:srgbClr val="0070C0"/>
              </a:solidFill>
              <a:latin typeface="Myriad Pro" panose="020B0503030403020204" charset="0"/>
            </a:endParaRPr>
          </a:p>
        </p:txBody>
      </p:sp>
      <p:sp>
        <p:nvSpPr>
          <p:cNvPr id="20" name="TextBox 19"/>
          <p:cNvSpPr txBox="1"/>
          <p:nvPr/>
        </p:nvSpPr>
        <p:spPr>
          <a:xfrm>
            <a:off x="1312086" y="5962043"/>
            <a:ext cx="1231426" cy="461665"/>
          </a:xfrm>
          <a:prstGeom prst="rect">
            <a:avLst/>
          </a:prstGeom>
          <a:noFill/>
        </p:spPr>
        <p:txBody>
          <a:bodyPr wrap="none" rtlCol="0">
            <a:spAutoFit/>
          </a:bodyPr>
          <a:lstStyle/>
          <a:p>
            <a:pPr algn="ctr"/>
            <a:r>
              <a:rPr lang="en-US" sz="2400" b="1" u="sng" dirty="0">
                <a:solidFill>
                  <a:srgbClr val="7030A0"/>
                </a:solidFill>
                <a:latin typeface="Myriad Pro" panose="020B0503030403020204" charset="0"/>
              </a:rPr>
              <a:t>pH ~ 11</a:t>
            </a:r>
            <a:endParaRPr lang="en-HK" sz="2400" b="1" u="sng" dirty="0">
              <a:solidFill>
                <a:srgbClr val="7030A0"/>
              </a:solidFill>
              <a:latin typeface="Myriad Pro" panose="020B0503030403020204" charset="0"/>
            </a:endParaRPr>
          </a:p>
        </p:txBody>
      </p:sp>
      <p:pic>
        <p:nvPicPr>
          <p:cNvPr id="21" name="Picture 2" descr="Acids and Bases: pH, Kw, Weak Acids and Bases, and Buffers - ScienceAi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1613" y="2752123"/>
            <a:ext cx="2894955" cy="1471403"/>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p:cNvSpPr txBox="1"/>
          <p:nvPr/>
        </p:nvSpPr>
        <p:spPr>
          <a:xfrm>
            <a:off x="4054260" y="4690461"/>
            <a:ext cx="4528920" cy="1631216"/>
          </a:xfrm>
          <a:prstGeom prst="rect">
            <a:avLst/>
          </a:prstGeom>
          <a:noFill/>
        </p:spPr>
        <p:txBody>
          <a:bodyPr wrap="square" rtlCol="0">
            <a:spAutoFit/>
          </a:bodyPr>
          <a:lstStyle/>
          <a:p>
            <a:pPr marL="285750" indent="-285750">
              <a:buFont typeface="Arial" panose="020B0604020202020204" pitchFamily="34" charset="0"/>
              <a:buChar char="•"/>
            </a:pPr>
            <a:r>
              <a:rPr lang="en-US" sz="2000" b="1" dirty="0">
                <a:latin typeface="Myriad Pro" panose="020B0503030403020204" charset="0"/>
              </a:rPr>
              <a:t>In order to reduce the concentration of OH</a:t>
            </a:r>
            <a:r>
              <a:rPr lang="en-US" sz="2000" b="1" baseline="30000" dirty="0">
                <a:latin typeface="Myriad Pro" panose="020B0503030403020204" charset="0"/>
              </a:rPr>
              <a:t>-</a:t>
            </a:r>
          </a:p>
          <a:p>
            <a:pPr marL="285750" indent="-285750">
              <a:buFont typeface="Arial" panose="020B0604020202020204" pitchFamily="34" charset="0"/>
              <a:buChar char="•"/>
            </a:pPr>
            <a:r>
              <a:rPr lang="en-US" sz="2000" b="1" dirty="0">
                <a:latin typeface="Myriad Pro" panose="020B0503030403020204" charset="0"/>
              </a:rPr>
              <a:t>We can increase the total volume of the solution</a:t>
            </a:r>
          </a:p>
          <a:p>
            <a:pPr marL="285750" indent="-285750">
              <a:buFont typeface="Arial" panose="020B0604020202020204" pitchFamily="34" charset="0"/>
              <a:buChar char="•"/>
            </a:pPr>
            <a:r>
              <a:rPr lang="en-US" sz="2000" b="1" dirty="0">
                <a:latin typeface="Myriad Pro" panose="020B0503030403020204" charset="0"/>
              </a:rPr>
              <a:t>By </a:t>
            </a:r>
            <a:r>
              <a:rPr lang="en-US" sz="2000" b="1" dirty="0">
                <a:solidFill>
                  <a:srgbClr val="00B0F0"/>
                </a:solidFill>
                <a:latin typeface="Myriad Pro" panose="020B0503030403020204" charset="0"/>
              </a:rPr>
              <a:t>adding water </a:t>
            </a:r>
            <a:r>
              <a:rPr lang="en-US" sz="2000" b="1" dirty="0">
                <a:latin typeface="Myriad Pro" panose="020B0503030403020204" charset="0"/>
              </a:rPr>
              <a:t>which pH is 7</a:t>
            </a:r>
            <a:endParaRPr lang="en-HK" sz="2000" b="1" dirty="0">
              <a:latin typeface="Myriad Pro" panose="020B0503030403020204" charset="0"/>
            </a:endParaRPr>
          </a:p>
        </p:txBody>
      </p:sp>
      <p:pic>
        <p:nvPicPr>
          <p:cNvPr id="7170" name="Picture 2" descr="Free chemistry flask glass vect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6021" y="3883117"/>
            <a:ext cx="1566144" cy="2045576"/>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Free test tube glass measuring vecto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7006791" flipH="1">
            <a:off x="2197131" y="2593315"/>
            <a:ext cx="624207" cy="124841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4" name="Diagram 13"/>
          <p:cNvGraphicFramePr/>
          <p:nvPr>
            <p:extLst>
              <p:ext uri="{D42A27DB-BD31-4B8C-83A1-F6EECF244321}">
                <p14:modId xmlns:p14="http://schemas.microsoft.com/office/powerpoint/2010/main" val="3562921406"/>
              </p:ext>
            </p:extLst>
          </p:nvPr>
        </p:nvGraphicFramePr>
        <p:xfrm>
          <a:off x="7731106" y="351164"/>
          <a:ext cx="6570700" cy="575766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107706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578070" y="2139288"/>
            <a:ext cx="1271380" cy="46727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466777"/>
            <a:ext cx="3464410" cy="523220"/>
          </a:xfrm>
          <a:prstGeom prst="rect">
            <a:avLst/>
          </a:prstGeom>
          <a:noFill/>
        </p:spPr>
        <p:txBody>
          <a:bodyPr wrap="none" rtlCol="0">
            <a:spAutoFit/>
          </a:bodyPr>
          <a:lstStyle/>
          <a:p>
            <a:r>
              <a:rPr lang="en-US" sz="2800" b="1" u="sng" dirty="0">
                <a:latin typeface="Myriad Pro" panose="020B0503030403020204" charset="0"/>
              </a:rPr>
              <a:t>Film Development process:</a:t>
            </a:r>
            <a:endParaRPr lang="en-HK" sz="2800" b="1" u="sng" dirty="0">
              <a:latin typeface="Myriad Pro" panose="020B0503030403020204" charset="0"/>
            </a:endParaRPr>
          </a:p>
        </p:txBody>
      </p:sp>
      <p:sp>
        <p:nvSpPr>
          <p:cNvPr id="5" name="TextBox 4"/>
          <p:cNvSpPr txBox="1"/>
          <p:nvPr/>
        </p:nvSpPr>
        <p:spPr>
          <a:xfrm>
            <a:off x="590256" y="2139926"/>
            <a:ext cx="1247008" cy="430887"/>
          </a:xfrm>
          <a:prstGeom prst="rect">
            <a:avLst/>
          </a:prstGeom>
          <a:noFill/>
        </p:spPr>
        <p:txBody>
          <a:bodyPr wrap="none" rtlCol="0">
            <a:spAutoFit/>
          </a:bodyPr>
          <a:lstStyle/>
          <a:p>
            <a:r>
              <a:rPr lang="en-US" sz="2200" dirty="0">
                <a:latin typeface="Myriad Pro" panose="020B0503030403020204" charset="0"/>
              </a:rPr>
              <a:t>The fixer:</a:t>
            </a:r>
            <a:endParaRPr lang="en-HK" sz="2200" dirty="0">
              <a:latin typeface="Myriad Pro" panose="020B0503030403020204" charset="0"/>
            </a:endParaRPr>
          </a:p>
        </p:txBody>
      </p:sp>
      <p:grpSp>
        <p:nvGrpSpPr>
          <p:cNvPr id="3" name="Group 2"/>
          <p:cNvGrpSpPr/>
          <p:nvPr/>
        </p:nvGrpSpPr>
        <p:grpSpPr>
          <a:xfrm>
            <a:off x="1905239" y="2067301"/>
            <a:ext cx="6336816" cy="630527"/>
            <a:chOff x="2038063" y="2126947"/>
            <a:chExt cx="5693043" cy="630527"/>
          </a:xfrm>
        </p:grpSpPr>
        <p:sp>
          <p:nvSpPr>
            <p:cNvPr id="8" name="Rectangle 7"/>
            <p:cNvSpPr/>
            <p:nvPr/>
          </p:nvSpPr>
          <p:spPr>
            <a:xfrm>
              <a:off x="2038999" y="2126947"/>
              <a:ext cx="5692107" cy="630527"/>
            </a:xfrm>
            <a:prstGeom prst="rec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10" name="TextBox 9"/>
            <p:cNvSpPr txBox="1"/>
            <p:nvPr/>
          </p:nvSpPr>
          <p:spPr>
            <a:xfrm>
              <a:off x="2038063" y="2253215"/>
              <a:ext cx="4615366" cy="400110"/>
            </a:xfrm>
            <a:prstGeom prst="rect">
              <a:avLst/>
            </a:prstGeom>
            <a:noFill/>
          </p:spPr>
          <p:txBody>
            <a:bodyPr wrap="none" rtlCol="0">
              <a:spAutoFit/>
            </a:bodyPr>
            <a:lstStyle/>
            <a:p>
              <a:r>
                <a:rPr lang="en-US" sz="2000" b="1" i="1" dirty="0">
                  <a:latin typeface="Myriad Pro" panose="020B0503030403020204" charset="0"/>
                </a:rPr>
                <a:t>Why do we need to develop the film in a darkroom?</a:t>
              </a:r>
              <a:endParaRPr lang="en-HK" sz="2000" b="1" i="1" dirty="0">
                <a:latin typeface="Myriad Pro" panose="020B0503030403020204" charset="0"/>
              </a:endParaRPr>
            </a:p>
          </p:txBody>
        </p:sp>
      </p:grpSp>
      <p:grpSp>
        <p:nvGrpSpPr>
          <p:cNvPr id="14" name="Group 13"/>
          <p:cNvGrpSpPr>
            <a:grpSpLocks noChangeAspect="1"/>
          </p:cNvGrpSpPr>
          <p:nvPr/>
        </p:nvGrpSpPr>
        <p:grpSpPr>
          <a:xfrm>
            <a:off x="912577" y="2966362"/>
            <a:ext cx="6625940" cy="3164231"/>
            <a:chOff x="356245" y="2106638"/>
            <a:chExt cx="9445903" cy="4510910"/>
          </a:xfrm>
        </p:grpSpPr>
        <p:grpSp>
          <p:nvGrpSpPr>
            <p:cNvPr id="15" name="Group 14"/>
            <p:cNvGrpSpPr/>
            <p:nvPr/>
          </p:nvGrpSpPr>
          <p:grpSpPr>
            <a:xfrm>
              <a:off x="4866400" y="2632302"/>
              <a:ext cx="1758321" cy="1189867"/>
              <a:chOff x="4983601" y="1004830"/>
              <a:chExt cx="2863548" cy="2211572"/>
            </a:xfrm>
          </p:grpSpPr>
          <p:sp>
            <p:nvSpPr>
              <p:cNvPr id="57" name="Flowchart: Data 56"/>
              <p:cNvSpPr/>
              <p:nvPr/>
            </p:nvSpPr>
            <p:spPr>
              <a:xfrm rot="16200000">
                <a:off x="5309589" y="678842"/>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grpSp>
            <p:nvGrpSpPr>
              <p:cNvPr id="58" name="Group 57"/>
              <p:cNvGrpSpPr/>
              <p:nvPr/>
            </p:nvGrpSpPr>
            <p:grpSpPr>
              <a:xfrm rot="10800000">
                <a:off x="6064267" y="1773966"/>
                <a:ext cx="430395" cy="1070538"/>
                <a:chOff x="982418" y="4309007"/>
                <a:chExt cx="430395" cy="1070538"/>
              </a:xfrm>
            </p:grpSpPr>
            <p:cxnSp>
              <p:nvCxnSpPr>
                <p:cNvPr id="59" name="Straight Connector 58"/>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64" name="Oval 63"/>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en-HK"/>
                </a:p>
              </p:txBody>
            </p:sp>
            <p:sp>
              <p:nvSpPr>
                <p:cNvPr id="65" name="Oval 64"/>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en-HK"/>
                </a:p>
              </p:txBody>
            </p:sp>
          </p:grpSp>
        </p:grpSp>
        <p:cxnSp>
          <p:nvCxnSpPr>
            <p:cNvPr id="16" name="Straight Arrow Connector 15"/>
            <p:cNvCxnSpPr/>
            <p:nvPr/>
          </p:nvCxnSpPr>
          <p:spPr>
            <a:xfrm flipV="1">
              <a:off x="5775932" y="3046112"/>
              <a:ext cx="1647367" cy="26121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Flowchart: Manual Operation 16"/>
            <p:cNvSpPr>
              <a:spLocks noChangeAspect="1"/>
            </p:cNvSpPr>
            <p:nvPr/>
          </p:nvSpPr>
          <p:spPr>
            <a:xfrm>
              <a:off x="7694774" y="2872937"/>
              <a:ext cx="1900401" cy="1334060"/>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18" name="TextBox 17"/>
            <p:cNvSpPr txBox="1"/>
            <p:nvPr/>
          </p:nvSpPr>
          <p:spPr>
            <a:xfrm>
              <a:off x="8449299" y="3305967"/>
              <a:ext cx="383438" cy="369332"/>
            </a:xfrm>
            <a:prstGeom prst="rect">
              <a:avLst/>
            </a:prstGeom>
            <a:noFill/>
          </p:spPr>
          <p:txBody>
            <a:bodyPr wrap="none" rtlCol="0">
              <a:normAutofit fontScale="700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19" name="TextBox 18"/>
            <p:cNvSpPr txBox="1"/>
            <p:nvPr/>
          </p:nvSpPr>
          <p:spPr>
            <a:xfrm>
              <a:off x="8544036" y="2950805"/>
              <a:ext cx="577402" cy="369332"/>
            </a:xfrm>
            <a:prstGeom prst="rect">
              <a:avLst/>
            </a:prstGeom>
            <a:noFill/>
          </p:spPr>
          <p:txBody>
            <a:bodyPr wrap="none" rtlCol="0">
              <a:normAutofit fontScale="700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20" name="TextBox 19"/>
            <p:cNvSpPr txBox="1"/>
            <p:nvPr/>
          </p:nvSpPr>
          <p:spPr>
            <a:xfrm>
              <a:off x="7756629" y="3391522"/>
              <a:ext cx="577402" cy="369332"/>
            </a:xfrm>
            <a:prstGeom prst="rect">
              <a:avLst/>
            </a:prstGeom>
            <a:noFill/>
          </p:spPr>
          <p:txBody>
            <a:bodyPr wrap="none" rtlCol="0">
              <a:normAutofit fontScale="700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21" name="TextBox 20"/>
            <p:cNvSpPr txBox="1"/>
            <p:nvPr/>
          </p:nvSpPr>
          <p:spPr>
            <a:xfrm>
              <a:off x="8887367" y="3305967"/>
              <a:ext cx="577402" cy="369332"/>
            </a:xfrm>
            <a:prstGeom prst="rect">
              <a:avLst/>
            </a:prstGeom>
            <a:noFill/>
          </p:spPr>
          <p:txBody>
            <a:bodyPr wrap="none" rtlCol="0">
              <a:normAutofit fontScale="700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22" name="TextBox 21"/>
            <p:cNvSpPr txBox="1"/>
            <p:nvPr/>
          </p:nvSpPr>
          <p:spPr>
            <a:xfrm>
              <a:off x="8395886" y="3602743"/>
              <a:ext cx="577402" cy="369332"/>
            </a:xfrm>
            <a:prstGeom prst="rect">
              <a:avLst/>
            </a:prstGeom>
            <a:noFill/>
          </p:spPr>
          <p:txBody>
            <a:bodyPr wrap="none" rtlCol="0">
              <a:normAutofit fontScale="700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23" name="TextBox 22"/>
            <p:cNvSpPr txBox="1"/>
            <p:nvPr/>
          </p:nvSpPr>
          <p:spPr>
            <a:xfrm>
              <a:off x="7605378" y="2515543"/>
              <a:ext cx="1620956" cy="369332"/>
            </a:xfrm>
            <a:prstGeom prst="rect">
              <a:avLst/>
            </a:prstGeom>
            <a:noFill/>
          </p:spPr>
          <p:txBody>
            <a:bodyPr wrap="none" rtlCol="0">
              <a:noAutofit/>
            </a:bodyPr>
            <a:lstStyle/>
            <a:p>
              <a:r>
                <a:rPr lang="en-US" sz="1200" b="1" u="sng" dirty="0">
                  <a:latin typeface="Myriad Pro" panose="020B0503030403020204" charset="0"/>
                </a:rPr>
                <a:t>Silver halide grain</a:t>
              </a:r>
              <a:endParaRPr lang="en-HK" sz="1200" b="1" u="sng" dirty="0">
                <a:latin typeface="Myriad Pro" panose="020B0503030403020204" charset="0"/>
              </a:endParaRPr>
            </a:p>
          </p:txBody>
        </p:sp>
        <p:sp>
          <p:nvSpPr>
            <p:cNvPr id="24" name="Oval 23"/>
            <p:cNvSpPr/>
            <p:nvPr/>
          </p:nvSpPr>
          <p:spPr>
            <a:xfrm>
              <a:off x="7352071" y="2245053"/>
              <a:ext cx="2450077" cy="241855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25" name="TextBox 24"/>
            <p:cNvSpPr txBox="1"/>
            <p:nvPr/>
          </p:nvSpPr>
          <p:spPr>
            <a:xfrm>
              <a:off x="8226481" y="4215795"/>
              <a:ext cx="829073" cy="369332"/>
            </a:xfrm>
            <a:prstGeom prst="rect">
              <a:avLst/>
            </a:prstGeom>
            <a:noFill/>
          </p:spPr>
          <p:txBody>
            <a:bodyPr wrap="none" rtlCol="0">
              <a:normAutofit fontScale="70000" lnSpcReduction="20000"/>
            </a:bodyPr>
            <a:lstStyle/>
            <a:p>
              <a:r>
                <a:rPr lang="en-US" b="1" dirty="0">
                  <a:latin typeface="Myriad Pro" panose="020B0503030403020204" charset="0"/>
                </a:rPr>
                <a:t>Invisible</a:t>
              </a:r>
              <a:endParaRPr lang="en-HK" b="1" dirty="0">
                <a:latin typeface="Myriad Pro" panose="020B0503030403020204" charset="0"/>
              </a:endParaRPr>
            </a:p>
          </p:txBody>
        </p:sp>
        <p:sp>
          <p:nvSpPr>
            <p:cNvPr id="26" name="Flowchart: Manual Operation 25"/>
            <p:cNvSpPr>
              <a:spLocks noChangeAspect="1"/>
            </p:cNvSpPr>
            <p:nvPr/>
          </p:nvSpPr>
          <p:spPr>
            <a:xfrm>
              <a:off x="5342000" y="4713480"/>
              <a:ext cx="1900401" cy="1334060"/>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27" name="TextBox 26"/>
            <p:cNvSpPr txBox="1"/>
            <p:nvPr/>
          </p:nvSpPr>
          <p:spPr>
            <a:xfrm>
              <a:off x="6096525" y="5146510"/>
              <a:ext cx="383438" cy="369332"/>
            </a:xfrm>
            <a:prstGeom prst="rect">
              <a:avLst/>
            </a:prstGeom>
            <a:noFill/>
          </p:spPr>
          <p:txBody>
            <a:bodyPr wrap="none" rtlCol="0">
              <a:normAutofit fontScale="700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28" name="TextBox 27"/>
            <p:cNvSpPr txBox="1"/>
            <p:nvPr/>
          </p:nvSpPr>
          <p:spPr>
            <a:xfrm>
              <a:off x="5280198" y="4371790"/>
              <a:ext cx="1620956" cy="369332"/>
            </a:xfrm>
            <a:prstGeom prst="rect">
              <a:avLst/>
            </a:prstGeom>
            <a:noFill/>
          </p:spPr>
          <p:txBody>
            <a:bodyPr wrap="none" rtlCol="0">
              <a:noAutofit/>
            </a:bodyPr>
            <a:lstStyle/>
            <a:p>
              <a:r>
                <a:rPr lang="en-US" sz="1200" b="1" u="sng" dirty="0">
                  <a:latin typeface="Myriad Pro" panose="020B0503030403020204" charset="0"/>
                </a:rPr>
                <a:t>Silver halide grain</a:t>
              </a:r>
              <a:endParaRPr lang="en-HK" sz="1200" b="1" u="sng" dirty="0">
                <a:latin typeface="Myriad Pro" panose="020B0503030403020204" charset="0"/>
              </a:endParaRPr>
            </a:p>
          </p:txBody>
        </p:sp>
        <p:sp>
          <p:nvSpPr>
            <p:cNvPr id="29" name="Oval 28"/>
            <p:cNvSpPr/>
            <p:nvPr/>
          </p:nvSpPr>
          <p:spPr>
            <a:xfrm>
              <a:off x="4999297" y="4085596"/>
              <a:ext cx="2450077" cy="241855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30" name="TextBox 29"/>
            <p:cNvSpPr txBox="1"/>
            <p:nvPr/>
          </p:nvSpPr>
          <p:spPr>
            <a:xfrm>
              <a:off x="5873707" y="6056338"/>
              <a:ext cx="699230" cy="369332"/>
            </a:xfrm>
            <a:prstGeom prst="rect">
              <a:avLst/>
            </a:prstGeom>
            <a:noFill/>
          </p:spPr>
          <p:txBody>
            <a:bodyPr wrap="none" rtlCol="0">
              <a:normAutofit fontScale="70000" lnSpcReduction="20000"/>
            </a:bodyPr>
            <a:lstStyle/>
            <a:p>
              <a:r>
                <a:rPr lang="en-US" b="1" dirty="0">
                  <a:solidFill>
                    <a:srgbClr val="C00000"/>
                  </a:solidFill>
                  <a:latin typeface="Myriad Pro" panose="020B0503030403020204" charset="0"/>
                </a:rPr>
                <a:t>Visible</a:t>
              </a:r>
              <a:endParaRPr lang="en-HK" b="1" dirty="0">
                <a:solidFill>
                  <a:srgbClr val="C00000"/>
                </a:solidFill>
                <a:latin typeface="Myriad Pro" panose="020B0503030403020204" charset="0"/>
              </a:endParaRPr>
            </a:p>
          </p:txBody>
        </p:sp>
        <p:cxnSp>
          <p:nvCxnSpPr>
            <p:cNvPr id="31" name="Straight Arrow Connector 30"/>
            <p:cNvCxnSpPr/>
            <p:nvPr/>
          </p:nvCxnSpPr>
          <p:spPr>
            <a:xfrm flipH="1">
              <a:off x="7352071" y="4686683"/>
              <a:ext cx="1309961" cy="109365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6599615" y="5150498"/>
              <a:ext cx="383438" cy="369332"/>
            </a:xfrm>
            <a:prstGeom prst="rect">
              <a:avLst/>
            </a:prstGeom>
            <a:noFill/>
          </p:spPr>
          <p:txBody>
            <a:bodyPr wrap="none" rtlCol="0">
              <a:normAutofit fontScale="700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33" name="TextBox 32"/>
            <p:cNvSpPr txBox="1"/>
            <p:nvPr/>
          </p:nvSpPr>
          <p:spPr>
            <a:xfrm>
              <a:off x="6139413" y="5480198"/>
              <a:ext cx="383438" cy="369332"/>
            </a:xfrm>
            <a:prstGeom prst="rect">
              <a:avLst/>
            </a:prstGeom>
            <a:noFill/>
          </p:spPr>
          <p:txBody>
            <a:bodyPr wrap="none" rtlCol="0">
              <a:normAutofit fontScale="700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34" name="TextBox 33"/>
            <p:cNvSpPr txBox="1"/>
            <p:nvPr/>
          </p:nvSpPr>
          <p:spPr>
            <a:xfrm>
              <a:off x="6255704" y="4816489"/>
              <a:ext cx="383438" cy="369332"/>
            </a:xfrm>
            <a:prstGeom prst="rect">
              <a:avLst/>
            </a:prstGeom>
            <a:noFill/>
          </p:spPr>
          <p:txBody>
            <a:bodyPr wrap="none" rtlCol="0">
              <a:normAutofit fontScale="700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35" name="TextBox 34"/>
            <p:cNvSpPr txBox="1"/>
            <p:nvPr/>
          </p:nvSpPr>
          <p:spPr>
            <a:xfrm>
              <a:off x="5460176" y="5233510"/>
              <a:ext cx="383438" cy="369332"/>
            </a:xfrm>
            <a:prstGeom prst="rect">
              <a:avLst/>
            </a:prstGeom>
            <a:noFill/>
          </p:spPr>
          <p:txBody>
            <a:bodyPr wrap="none" rtlCol="0">
              <a:normAutofit fontScale="700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cxnSp>
          <p:nvCxnSpPr>
            <p:cNvPr id="36" name="Straight Arrow Connector 35"/>
            <p:cNvCxnSpPr/>
            <p:nvPr/>
          </p:nvCxnSpPr>
          <p:spPr>
            <a:xfrm flipH="1" flipV="1">
              <a:off x="4139050" y="2731459"/>
              <a:ext cx="880880" cy="42226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7" name="Flowchart: Manual Operation 36"/>
            <p:cNvSpPr>
              <a:spLocks noChangeAspect="1"/>
            </p:cNvSpPr>
            <p:nvPr/>
          </p:nvSpPr>
          <p:spPr>
            <a:xfrm>
              <a:off x="2183335" y="2734522"/>
              <a:ext cx="1900401" cy="1334060"/>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38" name="TextBox 37"/>
            <p:cNvSpPr txBox="1"/>
            <p:nvPr/>
          </p:nvSpPr>
          <p:spPr>
            <a:xfrm>
              <a:off x="3032597" y="2812390"/>
              <a:ext cx="577402" cy="369332"/>
            </a:xfrm>
            <a:prstGeom prst="rect">
              <a:avLst/>
            </a:prstGeom>
            <a:noFill/>
          </p:spPr>
          <p:txBody>
            <a:bodyPr wrap="none" rtlCol="0">
              <a:normAutofit fontScale="700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39" name="TextBox 38"/>
            <p:cNvSpPr txBox="1"/>
            <p:nvPr/>
          </p:nvSpPr>
          <p:spPr>
            <a:xfrm>
              <a:off x="2245190" y="3253107"/>
              <a:ext cx="577402" cy="369332"/>
            </a:xfrm>
            <a:prstGeom prst="rect">
              <a:avLst/>
            </a:prstGeom>
            <a:noFill/>
          </p:spPr>
          <p:txBody>
            <a:bodyPr wrap="none" rtlCol="0">
              <a:normAutofit fontScale="700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40" name="TextBox 39"/>
            <p:cNvSpPr txBox="1"/>
            <p:nvPr/>
          </p:nvSpPr>
          <p:spPr>
            <a:xfrm>
              <a:off x="3375928" y="3167552"/>
              <a:ext cx="577402" cy="369332"/>
            </a:xfrm>
            <a:prstGeom prst="rect">
              <a:avLst/>
            </a:prstGeom>
            <a:noFill/>
          </p:spPr>
          <p:txBody>
            <a:bodyPr wrap="none" rtlCol="0">
              <a:normAutofit fontScale="700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41" name="TextBox 40"/>
            <p:cNvSpPr txBox="1"/>
            <p:nvPr/>
          </p:nvSpPr>
          <p:spPr>
            <a:xfrm>
              <a:off x="2884447" y="3464328"/>
              <a:ext cx="577402" cy="369332"/>
            </a:xfrm>
            <a:prstGeom prst="rect">
              <a:avLst/>
            </a:prstGeom>
            <a:noFill/>
          </p:spPr>
          <p:txBody>
            <a:bodyPr wrap="none" rtlCol="0">
              <a:normAutofit fontScale="700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42" name="TextBox 41"/>
            <p:cNvSpPr txBox="1"/>
            <p:nvPr/>
          </p:nvSpPr>
          <p:spPr>
            <a:xfrm>
              <a:off x="2114292" y="2382123"/>
              <a:ext cx="1620956" cy="369332"/>
            </a:xfrm>
            <a:prstGeom prst="rect">
              <a:avLst/>
            </a:prstGeom>
            <a:noFill/>
          </p:spPr>
          <p:txBody>
            <a:bodyPr wrap="none" rtlCol="0">
              <a:noAutofit/>
            </a:bodyPr>
            <a:lstStyle/>
            <a:p>
              <a:r>
                <a:rPr lang="en-US" sz="1200" b="1" u="sng" dirty="0">
                  <a:latin typeface="Myriad Pro" panose="020B0503030403020204" charset="0"/>
                </a:rPr>
                <a:t>Silver halide grain</a:t>
              </a:r>
              <a:endParaRPr lang="en-HK" sz="1200" b="1" u="sng" dirty="0">
                <a:latin typeface="Myriad Pro" panose="020B0503030403020204" charset="0"/>
              </a:endParaRPr>
            </a:p>
          </p:txBody>
        </p:sp>
        <p:sp>
          <p:nvSpPr>
            <p:cNvPr id="43" name="Oval 42"/>
            <p:cNvSpPr/>
            <p:nvPr/>
          </p:nvSpPr>
          <p:spPr>
            <a:xfrm>
              <a:off x="1840632" y="2106638"/>
              <a:ext cx="2534286" cy="2532159"/>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44" name="TextBox 43"/>
            <p:cNvSpPr txBox="1"/>
            <p:nvPr/>
          </p:nvSpPr>
          <p:spPr>
            <a:xfrm>
              <a:off x="2821630" y="3153721"/>
              <a:ext cx="577402" cy="369332"/>
            </a:xfrm>
            <a:prstGeom prst="rect">
              <a:avLst/>
            </a:prstGeom>
            <a:noFill/>
          </p:spPr>
          <p:txBody>
            <a:bodyPr wrap="none" rtlCol="0">
              <a:normAutofit fontScale="70000" lnSpcReduction="20000"/>
            </a:bodyPr>
            <a:lstStyle/>
            <a:p>
              <a:r>
                <a:rPr lang="en-US" b="1" dirty="0" err="1">
                  <a:latin typeface="Myriad Pro" panose="020B0503030403020204" charset="0"/>
                </a:rPr>
                <a:t>AgBr</a:t>
              </a:r>
              <a:endParaRPr lang="en-HK" b="1" dirty="0">
                <a:latin typeface="Myriad Pro" panose="020B0503030403020204" charset="0"/>
              </a:endParaRPr>
            </a:p>
          </p:txBody>
        </p:sp>
        <p:cxnSp>
          <p:nvCxnSpPr>
            <p:cNvPr id="45" name="Straight Arrow Connector 44"/>
            <p:cNvCxnSpPr/>
            <p:nvPr/>
          </p:nvCxnSpPr>
          <p:spPr>
            <a:xfrm flipH="1">
              <a:off x="833613" y="2931825"/>
              <a:ext cx="1061502" cy="1468636"/>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46" name="Flowchart: Manual Operation 45"/>
            <p:cNvSpPr>
              <a:spLocks noChangeAspect="1"/>
            </p:cNvSpPr>
            <p:nvPr/>
          </p:nvSpPr>
          <p:spPr>
            <a:xfrm>
              <a:off x="698948" y="4795852"/>
              <a:ext cx="1900401" cy="1334060"/>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47" name="TextBox 46"/>
            <p:cNvSpPr txBox="1"/>
            <p:nvPr/>
          </p:nvSpPr>
          <p:spPr>
            <a:xfrm>
              <a:off x="1548210" y="4873720"/>
              <a:ext cx="577402" cy="369332"/>
            </a:xfrm>
            <a:prstGeom prst="rect">
              <a:avLst/>
            </a:prstGeom>
            <a:noFill/>
          </p:spPr>
          <p:txBody>
            <a:bodyPr wrap="none" rtlCol="0">
              <a:normAutofit fontScale="700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48" name="TextBox 47"/>
            <p:cNvSpPr txBox="1"/>
            <p:nvPr/>
          </p:nvSpPr>
          <p:spPr>
            <a:xfrm>
              <a:off x="760803" y="5314437"/>
              <a:ext cx="577402" cy="369332"/>
            </a:xfrm>
            <a:prstGeom prst="rect">
              <a:avLst/>
            </a:prstGeom>
            <a:noFill/>
          </p:spPr>
          <p:txBody>
            <a:bodyPr wrap="none" rtlCol="0">
              <a:normAutofit fontScale="700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49" name="TextBox 48"/>
            <p:cNvSpPr txBox="1"/>
            <p:nvPr/>
          </p:nvSpPr>
          <p:spPr>
            <a:xfrm>
              <a:off x="1891541" y="5228882"/>
              <a:ext cx="577402" cy="369332"/>
            </a:xfrm>
            <a:prstGeom prst="rect">
              <a:avLst/>
            </a:prstGeom>
            <a:noFill/>
          </p:spPr>
          <p:txBody>
            <a:bodyPr wrap="none" rtlCol="0">
              <a:normAutofit fontScale="700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50" name="TextBox 49"/>
            <p:cNvSpPr txBox="1"/>
            <p:nvPr/>
          </p:nvSpPr>
          <p:spPr>
            <a:xfrm>
              <a:off x="1400060" y="5525658"/>
              <a:ext cx="577402" cy="369332"/>
            </a:xfrm>
            <a:prstGeom prst="rect">
              <a:avLst/>
            </a:prstGeom>
            <a:noFill/>
          </p:spPr>
          <p:txBody>
            <a:bodyPr wrap="none" rtlCol="0">
              <a:normAutofit fontScale="700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51" name="TextBox 50"/>
            <p:cNvSpPr txBox="1"/>
            <p:nvPr/>
          </p:nvSpPr>
          <p:spPr>
            <a:xfrm>
              <a:off x="502522" y="4588859"/>
              <a:ext cx="1620956" cy="369332"/>
            </a:xfrm>
            <a:prstGeom prst="rect">
              <a:avLst/>
            </a:prstGeom>
            <a:noFill/>
          </p:spPr>
          <p:txBody>
            <a:bodyPr wrap="none" rtlCol="0">
              <a:noAutofit/>
            </a:bodyPr>
            <a:lstStyle/>
            <a:p>
              <a:r>
                <a:rPr lang="en-US" sz="1200" b="1" u="sng" dirty="0">
                  <a:latin typeface="Myriad Pro" panose="020B0503030403020204" charset="0"/>
                </a:rPr>
                <a:t>Silver halide grain</a:t>
              </a:r>
              <a:endParaRPr lang="en-HK" sz="1200" b="1" u="sng" dirty="0">
                <a:latin typeface="Myriad Pro" panose="020B0503030403020204" charset="0"/>
              </a:endParaRPr>
            </a:p>
          </p:txBody>
        </p:sp>
        <p:sp>
          <p:nvSpPr>
            <p:cNvPr id="52" name="Oval 51"/>
            <p:cNvSpPr/>
            <p:nvPr/>
          </p:nvSpPr>
          <p:spPr>
            <a:xfrm>
              <a:off x="356245" y="4167968"/>
              <a:ext cx="2528202" cy="244958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53" name="TextBox 52"/>
            <p:cNvSpPr txBox="1"/>
            <p:nvPr/>
          </p:nvSpPr>
          <p:spPr>
            <a:xfrm>
              <a:off x="1337243" y="5215051"/>
              <a:ext cx="577402" cy="369332"/>
            </a:xfrm>
            <a:prstGeom prst="rect">
              <a:avLst/>
            </a:prstGeom>
            <a:noFill/>
          </p:spPr>
          <p:txBody>
            <a:bodyPr wrap="none" rtlCol="0">
              <a:normAutofit fontScale="700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54" name="TextBox 53"/>
            <p:cNvSpPr txBox="1"/>
            <p:nvPr/>
          </p:nvSpPr>
          <p:spPr>
            <a:xfrm>
              <a:off x="2652134" y="4088654"/>
              <a:ext cx="904415" cy="369332"/>
            </a:xfrm>
            <a:prstGeom prst="rect">
              <a:avLst/>
            </a:prstGeom>
            <a:noFill/>
          </p:spPr>
          <p:txBody>
            <a:bodyPr wrap="none" rtlCol="0">
              <a:normAutofit fontScale="70000" lnSpcReduction="20000"/>
            </a:bodyPr>
            <a:lstStyle/>
            <a:p>
              <a:r>
                <a:rPr lang="en-US" b="1" dirty="0">
                  <a:latin typeface="Myriad Pro" panose="020B0503030403020204" charset="0"/>
                </a:rPr>
                <a:t>No image</a:t>
              </a:r>
              <a:endParaRPr lang="en-HK" b="1" dirty="0">
                <a:latin typeface="Myriad Pro" panose="020B0503030403020204" charset="0"/>
              </a:endParaRPr>
            </a:p>
          </p:txBody>
        </p:sp>
        <p:sp>
          <p:nvSpPr>
            <p:cNvPr id="55" name="TextBox 54"/>
            <p:cNvSpPr txBox="1"/>
            <p:nvPr/>
          </p:nvSpPr>
          <p:spPr>
            <a:xfrm>
              <a:off x="1173736" y="6131077"/>
              <a:ext cx="904415" cy="369332"/>
            </a:xfrm>
            <a:prstGeom prst="rect">
              <a:avLst/>
            </a:prstGeom>
            <a:noFill/>
          </p:spPr>
          <p:txBody>
            <a:bodyPr wrap="none" rtlCol="0">
              <a:normAutofit fontScale="70000" lnSpcReduction="20000"/>
            </a:bodyPr>
            <a:lstStyle/>
            <a:p>
              <a:r>
                <a:rPr lang="en-US" b="1" dirty="0">
                  <a:latin typeface="Myriad Pro" panose="020B0503030403020204" charset="0"/>
                </a:rPr>
                <a:t>No image</a:t>
              </a:r>
              <a:endParaRPr lang="en-HK" b="1" dirty="0">
                <a:latin typeface="Myriad Pro" panose="020B0503030403020204" charset="0"/>
              </a:endParaRPr>
            </a:p>
          </p:txBody>
        </p:sp>
        <p:sp>
          <p:nvSpPr>
            <p:cNvPr id="56" name="TextBox 55"/>
            <p:cNvSpPr txBox="1"/>
            <p:nvPr/>
          </p:nvSpPr>
          <p:spPr>
            <a:xfrm>
              <a:off x="5354173" y="2349303"/>
              <a:ext cx="869149" cy="400110"/>
            </a:xfrm>
            <a:prstGeom prst="rect">
              <a:avLst/>
            </a:prstGeom>
            <a:noFill/>
            <a:scene3d>
              <a:camera prst="orthographicFront">
                <a:rot lat="20696988" lon="19801389" rev="21594594"/>
              </a:camera>
              <a:lightRig rig="threePt" dir="t"/>
            </a:scene3d>
          </p:spPr>
          <p:txBody>
            <a:bodyPr wrap="none" rtlCol="0">
              <a:normAutofit fontScale="70000" lnSpcReduction="20000"/>
            </a:bodyPr>
            <a:lstStyle/>
            <a:p>
              <a:r>
                <a:rPr lang="en-US" sz="2000" b="1" u="sng" dirty="0">
                  <a:latin typeface="Myriad Pro" panose="020B0503030403020204" charset="0"/>
                </a:rPr>
                <a:t>The film</a:t>
              </a:r>
              <a:endParaRPr lang="en-HK" sz="2000" b="1" u="sng" dirty="0">
                <a:latin typeface="Myriad Pro" panose="020B0503030403020204" charset="0"/>
              </a:endParaRPr>
            </a:p>
          </p:txBody>
        </p:sp>
      </p:grpSp>
      <p:graphicFrame>
        <p:nvGraphicFramePr>
          <p:cNvPr id="66" name="Diagram 65"/>
          <p:cNvGraphicFramePr/>
          <p:nvPr>
            <p:extLst>
              <p:ext uri="{D42A27DB-BD31-4B8C-83A1-F6EECF244321}">
                <p14:modId xmlns:p14="http://schemas.microsoft.com/office/powerpoint/2010/main" val="3562921406"/>
              </p:ext>
            </p:extLst>
          </p:nvPr>
        </p:nvGraphicFramePr>
        <p:xfrm>
          <a:off x="7731106" y="351164"/>
          <a:ext cx="6570700" cy="57576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553406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246130"/>
            <a:ext cx="6667210" cy="400110"/>
          </a:xfrm>
          <a:prstGeom prst="rect">
            <a:avLst/>
          </a:prstGeom>
          <a:noFill/>
        </p:spPr>
        <p:txBody>
          <a:bodyPr wrap="none" rtlCol="0">
            <a:spAutoFit/>
          </a:bodyPr>
          <a:lstStyle/>
          <a:p>
            <a:r>
              <a:rPr lang="en-US" sz="2000" b="1" dirty="0">
                <a:latin typeface="Myriad Pro" panose="020B0503030403020204" charset="0"/>
              </a:rPr>
              <a:t>There are </a:t>
            </a:r>
            <a:r>
              <a:rPr lang="en-US" sz="2000" b="1" dirty="0">
                <a:solidFill>
                  <a:srgbClr val="00B050"/>
                </a:solidFill>
                <a:latin typeface="Myriad Pro" panose="020B0503030403020204" charset="0"/>
              </a:rPr>
              <a:t>two kinds</a:t>
            </a:r>
            <a:r>
              <a:rPr lang="en-US" sz="2000" b="1" dirty="0">
                <a:latin typeface="Myriad Pro" panose="020B0503030403020204" charset="0"/>
              </a:rPr>
              <a:t> of silver halide grains on the film before development:</a:t>
            </a:r>
            <a:endParaRPr lang="en-HK" sz="2000" b="1" dirty="0">
              <a:latin typeface="Myriad Pro" panose="020B0503030403020204" charset="0"/>
            </a:endParaRPr>
          </a:p>
        </p:txBody>
      </p:sp>
      <p:grpSp>
        <p:nvGrpSpPr>
          <p:cNvPr id="3" name="Group 2"/>
          <p:cNvGrpSpPr>
            <a:grpSpLocks noChangeAspect="1"/>
          </p:cNvGrpSpPr>
          <p:nvPr/>
        </p:nvGrpSpPr>
        <p:grpSpPr>
          <a:xfrm>
            <a:off x="881552" y="2301766"/>
            <a:ext cx="8188232" cy="3946633"/>
            <a:chOff x="356245" y="2106638"/>
            <a:chExt cx="9445903" cy="4552816"/>
          </a:xfrm>
        </p:grpSpPr>
        <p:grpSp>
          <p:nvGrpSpPr>
            <p:cNvPr id="7" name="Group 6"/>
            <p:cNvGrpSpPr/>
            <p:nvPr/>
          </p:nvGrpSpPr>
          <p:grpSpPr>
            <a:xfrm>
              <a:off x="4866400" y="2632302"/>
              <a:ext cx="1758321" cy="1189867"/>
              <a:chOff x="4983601" y="1004830"/>
              <a:chExt cx="2863548" cy="2211572"/>
            </a:xfrm>
          </p:grpSpPr>
          <p:sp>
            <p:nvSpPr>
              <p:cNvPr id="15" name="Flowchart: Data 14"/>
              <p:cNvSpPr/>
              <p:nvPr/>
            </p:nvSpPr>
            <p:spPr>
              <a:xfrm rot="16200000">
                <a:off x="5309589" y="678842"/>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grpSp>
            <p:nvGrpSpPr>
              <p:cNvPr id="17" name="Group 16"/>
              <p:cNvGrpSpPr/>
              <p:nvPr/>
            </p:nvGrpSpPr>
            <p:grpSpPr>
              <a:xfrm rot="10800000">
                <a:off x="6064267" y="1773966"/>
                <a:ext cx="430395" cy="1070538"/>
                <a:chOff x="982418" y="4309007"/>
                <a:chExt cx="430395" cy="1070538"/>
              </a:xfrm>
            </p:grpSpPr>
            <p:cxnSp>
              <p:nvCxnSpPr>
                <p:cNvPr id="18" name="Straight Connector 17"/>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23" name="Oval 22"/>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en-HK"/>
                </a:p>
              </p:txBody>
            </p:sp>
            <p:sp>
              <p:nvSpPr>
                <p:cNvPr id="24" name="Oval 23"/>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en-HK"/>
                </a:p>
              </p:txBody>
            </p:sp>
          </p:grpSp>
        </p:grpSp>
        <p:cxnSp>
          <p:nvCxnSpPr>
            <p:cNvPr id="25" name="Straight Arrow Connector 24"/>
            <p:cNvCxnSpPr/>
            <p:nvPr/>
          </p:nvCxnSpPr>
          <p:spPr>
            <a:xfrm flipV="1">
              <a:off x="5775932" y="3046112"/>
              <a:ext cx="1647367" cy="26121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Flowchart: Manual Operation 26"/>
            <p:cNvSpPr>
              <a:spLocks noChangeAspect="1"/>
            </p:cNvSpPr>
            <p:nvPr/>
          </p:nvSpPr>
          <p:spPr>
            <a:xfrm>
              <a:off x="7694774" y="2872937"/>
              <a:ext cx="1900401" cy="1334060"/>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28" name="TextBox 27"/>
            <p:cNvSpPr txBox="1"/>
            <p:nvPr/>
          </p:nvSpPr>
          <p:spPr>
            <a:xfrm>
              <a:off x="8449299" y="3305967"/>
              <a:ext cx="383438" cy="369332"/>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35" name="TextBox 34"/>
            <p:cNvSpPr txBox="1"/>
            <p:nvPr/>
          </p:nvSpPr>
          <p:spPr>
            <a:xfrm>
              <a:off x="8544036" y="2950805"/>
              <a:ext cx="577402" cy="369332"/>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36" name="TextBox 35"/>
            <p:cNvSpPr txBox="1"/>
            <p:nvPr/>
          </p:nvSpPr>
          <p:spPr>
            <a:xfrm>
              <a:off x="7756629" y="3391522"/>
              <a:ext cx="577402" cy="369332"/>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37" name="TextBox 36"/>
            <p:cNvSpPr txBox="1"/>
            <p:nvPr/>
          </p:nvSpPr>
          <p:spPr>
            <a:xfrm>
              <a:off x="8887367" y="3305967"/>
              <a:ext cx="577402" cy="369332"/>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38" name="TextBox 37"/>
            <p:cNvSpPr txBox="1"/>
            <p:nvPr/>
          </p:nvSpPr>
          <p:spPr>
            <a:xfrm>
              <a:off x="8395886" y="3602743"/>
              <a:ext cx="577402" cy="369332"/>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39" name="TextBox 38"/>
            <p:cNvSpPr txBox="1"/>
            <p:nvPr/>
          </p:nvSpPr>
          <p:spPr>
            <a:xfrm>
              <a:off x="7576074" y="2592156"/>
              <a:ext cx="1620957" cy="369331"/>
            </a:xfrm>
            <a:prstGeom prst="rect">
              <a:avLst/>
            </a:prstGeom>
            <a:noFill/>
          </p:spPr>
          <p:txBody>
            <a:bodyPr wrap="none" rtlCol="0">
              <a:noAutofit/>
            </a:bodyPr>
            <a:lstStyle/>
            <a:p>
              <a:r>
                <a:rPr lang="en-US" sz="1600" b="1" u="sng" dirty="0">
                  <a:latin typeface="Myriad Pro" panose="020B0503030403020204" charset="0"/>
                </a:rPr>
                <a:t>Silver halide grain</a:t>
              </a:r>
              <a:endParaRPr lang="en-HK" sz="1600" b="1" u="sng" dirty="0">
                <a:latin typeface="Myriad Pro" panose="020B0503030403020204" charset="0"/>
              </a:endParaRPr>
            </a:p>
          </p:txBody>
        </p:sp>
        <p:sp>
          <p:nvSpPr>
            <p:cNvPr id="26" name="Oval 25"/>
            <p:cNvSpPr/>
            <p:nvPr/>
          </p:nvSpPr>
          <p:spPr>
            <a:xfrm>
              <a:off x="7352071" y="2245053"/>
              <a:ext cx="2450077" cy="241855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12" name="TextBox 11"/>
            <p:cNvSpPr txBox="1"/>
            <p:nvPr/>
          </p:nvSpPr>
          <p:spPr>
            <a:xfrm>
              <a:off x="8226481" y="4215795"/>
              <a:ext cx="829073" cy="369332"/>
            </a:xfrm>
            <a:prstGeom prst="rect">
              <a:avLst/>
            </a:prstGeom>
            <a:noFill/>
          </p:spPr>
          <p:txBody>
            <a:bodyPr wrap="none" rtlCol="0">
              <a:normAutofit fontScale="92500" lnSpcReduction="20000"/>
            </a:bodyPr>
            <a:lstStyle/>
            <a:p>
              <a:r>
                <a:rPr lang="en-US" b="1" dirty="0">
                  <a:latin typeface="Myriad Pro" panose="020B0503030403020204" charset="0"/>
                </a:rPr>
                <a:t>Invisible</a:t>
              </a:r>
              <a:endParaRPr lang="en-HK" b="1" dirty="0">
                <a:latin typeface="Myriad Pro" panose="020B0503030403020204" charset="0"/>
              </a:endParaRPr>
            </a:p>
          </p:txBody>
        </p:sp>
        <p:sp>
          <p:nvSpPr>
            <p:cNvPr id="31" name="Flowchart: Manual Operation 30"/>
            <p:cNvSpPr>
              <a:spLocks noChangeAspect="1"/>
            </p:cNvSpPr>
            <p:nvPr/>
          </p:nvSpPr>
          <p:spPr>
            <a:xfrm>
              <a:off x="5342000" y="4713480"/>
              <a:ext cx="1900401" cy="1334060"/>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32" name="TextBox 31"/>
            <p:cNvSpPr txBox="1"/>
            <p:nvPr/>
          </p:nvSpPr>
          <p:spPr>
            <a:xfrm>
              <a:off x="6096525" y="5146510"/>
              <a:ext cx="383438" cy="369332"/>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42" name="TextBox 41"/>
            <p:cNvSpPr txBox="1"/>
            <p:nvPr/>
          </p:nvSpPr>
          <p:spPr>
            <a:xfrm>
              <a:off x="5199521" y="4380086"/>
              <a:ext cx="1620957" cy="369331"/>
            </a:xfrm>
            <a:prstGeom prst="rect">
              <a:avLst/>
            </a:prstGeom>
            <a:noFill/>
          </p:spPr>
          <p:txBody>
            <a:bodyPr wrap="none" rtlCol="0">
              <a:noAutofit/>
            </a:bodyPr>
            <a:lstStyle/>
            <a:p>
              <a:r>
                <a:rPr lang="en-US" sz="1600" b="1" u="sng" dirty="0">
                  <a:latin typeface="Myriad Pro" panose="020B0503030403020204" charset="0"/>
                </a:rPr>
                <a:t>Silver halide grain</a:t>
              </a:r>
              <a:endParaRPr lang="en-HK" sz="1600" b="1" u="sng" dirty="0">
                <a:latin typeface="Myriad Pro" panose="020B0503030403020204" charset="0"/>
              </a:endParaRPr>
            </a:p>
          </p:txBody>
        </p:sp>
        <p:sp>
          <p:nvSpPr>
            <p:cNvPr id="43" name="Oval 42"/>
            <p:cNvSpPr/>
            <p:nvPr/>
          </p:nvSpPr>
          <p:spPr>
            <a:xfrm>
              <a:off x="4999297" y="4035367"/>
              <a:ext cx="2450076" cy="241855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44" name="TextBox 43"/>
            <p:cNvSpPr txBox="1"/>
            <p:nvPr/>
          </p:nvSpPr>
          <p:spPr>
            <a:xfrm>
              <a:off x="5873707" y="6056338"/>
              <a:ext cx="699230" cy="369332"/>
            </a:xfrm>
            <a:prstGeom prst="rect">
              <a:avLst/>
            </a:prstGeom>
            <a:noFill/>
          </p:spPr>
          <p:txBody>
            <a:bodyPr wrap="none" rtlCol="0">
              <a:normAutofit fontScale="92500" lnSpcReduction="20000"/>
            </a:bodyPr>
            <a:lstStyle/>
            <a:p>
              <a:r>
                <a:rPr lang="en-US" b="1" dirty="0">
                  <a:solidFill>
                    <a:srgbClr val="C00000"/>
                  </a:solidFill>
                  <a:latin typeface="Myriad Pro" panose="020B0503030403020204" charset="0"/>
                </a:rPr>
                <a:t>Visible</a:t>
              </a:r>
              <a:endParaRPr lang="en-HK" b="1" dirty="0">
                <a:solidFill>
                  <a:srgbClr val="C00000"/>
                </a:solidFill>
                <a:latin typeface="Myriad Pro" panose="020B0503030403020204" charset="0"/>
              </a:endParaRPr>
            </a:p>
          </p:txBody>
        </p:sp>
        <p:cxnSp>
          <p:nvCxnSpPr>
            <p:cNvPr id="45" name="Straight Arrow Connector 44"/>
            <p:cNvCxnSpPr/>
            <p:nvPr/>
          </p:nvCxnSpPr>
          <p:spPr>
            <a:xfrm flipH="1">
              <a:off x="7352071" y="4686683"/>
              <a:ext cx="1309961" cy="109365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6599615" y="5150498"/>
              <a:ext cx="383438" cy="369332"/>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47" name="TextBox 46"/>
            <p:cNvSpPr txBox="1"/>
            <p:nvPr/>
          </p:nvSpPr>
          <p:spPr>
            <a:xfrm>
              <a:off x="6139413" y="5480198"/>
              <a:ext cx="383438" cy="369332"/>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48" name="TextBox 47"/>
            <p:cNvSpPr txBox="1"/>
            <p:nvPr/>
          </p:nvSpPr>
          <p:spPr>
            <a:xfrm>
              <a:off x="6255704" y="4816489"/>
              <a:ext cx="383438" cy="369332"/>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49" name="TextBox 48"/>
            <p:cNvSpPr txBox="1"/>
            <p:nvPr/>
          </p:nvSpPr>
          <p:spPr>
            <a:xfrm>
              <a:off x="5460176" y="5233510"/>
              <a:ext cx="383438" cy="369332"/>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cxnSp>
          <p:nvCxnSpPr>
            <p:cNvPr id="40" name="Straight Arrow Connector 39"/>
            <p:cNvCxnSpPr/>
            <p:nvPr/>
          </p:nvCxnSpPr>
          <p:spPr>
            <a:xfrm flipH="1" flipV="1">
              <a:off x="4139050" y="2731459"/>
              <a:ext cx="880880" cy="42226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41" name="Flowchart: Manual Operation 40"/>
            <p:cNvSpPr>
              <a:spLocks noChangeAspect="1"/>
            </p:cNvSpPr>
            <p:nvPr/>
          </p:nvSpPr>
          <p:spPr>
            <a:xfrm>
              <a:off x="2183335" y="2734522"/>
              <a:ext cx="1900401" cy="1334060"/>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51" name="TextBox 50"/>
            <p:cNvSpPr txBox="1"/>
            <p:nvPr/>
          </p:nvSpPr>
          <p:spPr>
            <a:xfrm>
              <a:off x="3032597" y="2812390"/>
              <a:ext cx="577402" cy="369332"/>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52" name="TextBox 51"/>
            <p:cNvSpPr txBox="1"/>
            <p:nvPr/>
          </p:nvSpPr>
          <p:spPr>
            <a:xfrm>
              <a:off x="2245190" y="3253107"/>
              <a:ext cx="577402" cy="369332"/>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53" name="TextBox 52"/>
            <p:cNvSpPr txBox="1"/>
            <p:nvPr/>
          </p:nvSpPr>
          <p:spPr>
            <a:xfrm>
              <a:off x="3375928" y="3167552"/>
              <a:ext cx="577402" cy="369332"/>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54" name="TextBox 53"/>
            <p:cNvSpPr txBox="1"/>
            <p:nvPr/>
          </p:nvSpPr>
          <p:spPr>
            <a:xfrm>
              <a:off x="2884447" y="3464328"/>
              <a:ext cx="577402" cy="369332"/>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55" name="TextBox 54"/>
            <p:cNvSpPr txBox="1"/>
            <p:nvPr/>
          </p:nvSpPr>
          <p:spPr>
            <a:xfrm>
              <a:off x="2053224" y="2452035"/>
              <a:ext cx="1620957" cy="369331"/>
            </a:xfrm>
            <a:prstGeom prst="rect">
              <a:avLst/>
            </a:prstGeom>
            <a:noFill/>
          </p:spPr>
          <p:txBody>
            <a:bodyPr wrap="none" rtlCol="0">
              <a:noAutofit/>
            </a:bodyPr>
            <a:lstStyle/>
            <a:p>
              <a:r>
                <a:rPr lang="en-US" sz="1600" b="1" u="sng" dirty="0">
                  <a:latin typeface="Myriad Pro" panose="020B0503030403020204" charset="0"/>
                </a:rPr>
                <a:t>Silver halide grain</a:t>
              </a:r>
              <a:endParaRPr lang="en-HK" sz="1600" b="1" u="sng" dirty="0">
                <a:latin typeface="Myriad Pro" panose="020B0503030403020204" charset="0"/>
              </a:endParaRPr>
            </a:p>
          </p:txBody>
        </p:sp>
        <p:sp>
          <p:nvSpPr>
            <p:cNvPr id="56" name="Oval 55"/>
            <p:cNvSpPr/>
            <p:nvPr/>
          </p:nvSpPr>
          <p:spPr>
            <a:xfrm>
              <a:off x="1840632" y="2106638"/>
              <a:ext cx="2510509" cy="2532159"/>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58" name="TextBox 57"/>
            <p:cNvSpPr txBox="1"/>
            <p:nvPr/>
          </p:nvSpPr>
          <p:spPr>
            <a:xfrm>
              <a:off x="2821630" y="3153721"/>
              <a:ext cx="577402" cy="369332"/>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cxnSp>
          <p:nvCxnSpPr>
            <p:cNvPr id="59" name="Straight Arrow Connector 58"/>
            <p:cNvCxnSpPr/>
            <p:nvPr/>
          </p:nvCxnSpPr>
          <p:spPr>
            <a:xfrm flipH="1">
              <a:off x="833613" y="2931825"/>
              <a:ext cx="1061502" cy="1468636"/>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60" name="Flowchart: Manual Operation 59"/>
            <p:cNvSpPr>
              <a:spLocks noChangeAspect="1"/>
            </p:cNvSpPr>
            <p:nvPr/>
          </p:nvSpPr>
          <p:spPr>
            <a:xfrm>
              <a:off x="698948" y="4795852"/>
              <a:ext cx="1900401" cy="1334060"/>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61" name="TextBox 60"/>
            <p:cNvSpPr txBox="1"/>
            <p:nvPr/>
          </p:nvSpPr>
          <p:spPr>
            <a:xfrm>
              <a:off x="1548210" y="4873720"/>
              <a:ext cx="577402" cy="369332"/>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62" name="TextBox 61"/>
            <p:cNvSpPr txBox="1"/>
            <p:nvPr/>
          </p:nvSpPr>
          <p:spPr>
            <a:xfrm>
              <a:off x="760803" y="5314437"/>
              <a:ext cx="577402" cy="369332"/>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63" name="TextBox 62"/>
            <p:cNvSpPr txBox="1"/>
            <p:nvPr/>
          </p:nvSpPr>
          <p:spPr>
            <a:xfrm>
              <a:off x="1891541" y="5228882"/>
              <a:ext cx="577402" cy="369332"/>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64" name="TextBox 63"/>
            <p:cNvSpPr txBox="1"/>
            <p:nvPr/>
          </p:nvSpPr>
          <p:spPr>
            <a:xfrm>
              <a:off x="1400060" y="5525658"/>
              <a:ext cx="577402" cy="369332"/>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65" name="TextBox 64"/>
            <p:cNvSpPr txBox="1"/>
            <p:nvPr/>
          </p:nvSpPr>
          <p:spPr>
            <a:xfrm>
              <a:off x="557767" y="4530214"/>
              <a:ext cx="1620957" cy="369331"/>
            </a:xfrm>
            <a:prstGeom prst="rect">
              <a:avLst/>
            </a:prstGeom>
            <a:noFill/>
          </p:spPr>
          <p:txBody>
            <a:bodyPr wrap="none" rtlCol="0">
              <a:noAutofit/>
            </a:bodyPr>
            <a:lstStyle/>
            <a:p>
              <a:r>
                <a:rPr lang="en-US" sz="1600" b="1" u="sng" dirty="0">
                  <a:latin typeface="Myriad Pro" panose="020B0503030403020204" charset="0"/>
                </a:rPr>
                <a:t>Silver halide grain</a:t>
              </a:r>
              <a:endParaRPr lang="en-HK" sz="1600" b="1" u="sng" dirty="0">
                <a:latin typeface="Myriad Pro" panose="020B0503030403020204" charset="0"/>
              </a:endParaRPr>
            </a:p>
          </p:txBody>
        </p:sp>
        <p:sp>
          <p:nvSpPr>
            <p:cNvPr id="66" name="Oval 65"/>
            <p:cNvSpPr/>
            <p:nvPr/>
          </p:nvSpPr>
          <p:spPr>
            <a:xfrm>
              <a:off x="356245" y="4167967"/>
              <a:ext cx="2528203" cy="2491487"/>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67" name="TextBox 66"/>
            <p:cNvSpPr txBox="1"/>
            <p:nvPr/>
          </p:nvSpPr>
          <p:spPr>
            <a:xfrm>
              <a:off x="1337243" y="5215051"/>
              <a:ext cx="577402" cy="369332"/>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11" name="TextBox 10"/>
            <p:cNvSpPr txBox="1"/>
            <p:nvPr/>
          </p:nvSpPr>
          <p:spPr>
            <a:xfrm>
              <a:off x="2652134" y="4088654"/>
              <a:ext cx="904415" cy="369332"/>
            </a:xfrm>
            <a:prstGeom prst="rect">
              <a:avLst/>
            </a:prstGeom>
            <a:noFill/>
          </p:spPr>
          <p:txBody>
            <a:bodyPr wrap="none" rtlCol="0">
              <a:normAutofit fontScale="92500" lnSpcReduction="20000"/>
            </a:bodyPr>
            <a:lstStyle/>
            <a:p>
              <a:r>
                <a:rPr lang="en-US" b="1" dirty="0">
                  <a:latin typeface="Myriad Pro" panose="020B0503030403020204" charset="0"/>
                </a:rPr>
                <a:t>No image</a:t>
              </a:r>
              <a:endParaRPr lang="en-HK" b="1" dirty="0">
                <a:latin typeface="Myriad Pro" panose="020B0503030403020204" charset="0"/>
              </a:endParaRPr>
            </a:p>
          </p:txBody>
        </p:sp>
        <p:sp>
          <p:nvSpPr>
            <p:cNvPr id="69" name="TextBox 68"/>
            <p:cNvSpPr txBox="1"/>
            <p:nvPr/>
          </p:nvSpPr>
          <p:spPr>
            <a:xfrm>
              <a:off x="1173736" y="6131077"/>
              <a:ext cx="904415" cy="369332"/>
            </a:xfrm>
            <a:prstGeom prst="rect">
              <a:avLst/>
            </a:prstGeom>
            <a:noFill/>
          </p:spPr>
          <p:txBody>
            <a:bodyPr wrap="none" rtlCol="0">
              <a:normAutofit fontScale="92500" lnSpcReduction="20000"/>
            </a:bodyPr>
            <a:lstStyle/>
            <a:p>
              <a:r>
                <a:rPr lang="en-US" b="1" dirty="0">
                  <a:latin typeface="Myriad Pro" panose="020B0503030403020204" charset="0"/>
                </a:rPr>
                <a:t>No image</a:t>
              </a:r>
              <a:endParaRPr lang="en-HK" b="1" dirty="0">
                <a:latin typeface="Myriad Pro" panose="020B0503030403020204" charset="0"/>
              </a:endParaRPr>
            </a:p>
          </p:txBody>
        </p:sp>
        <p:sp>
          <p:nvSpPr>
            <p:cNvPr id="70" name="TextBox 69"/>
            <p:cNvSpPr txBox="1"/>
            <p:nvPr/>
          </p:nvSpPr>
          <p:spPr>
            <a:xfrm>
              <a:off x="5354173" y="2349303"/>
              <a:ext cx="869149" cy="400110"/>
            </a:xfrm>
            <a:prstGeom prst="rect">
              <a:avLst/>
            </a:prstGeom>
            <a:noFill/>
            <a:scene3d>
              <a:camera prst="orthographicFront">
                <a:rot lat="20696988" lon="19801389" rev="21594594"/>
              </a:camera>
              <a:lightRig rig="threePt" dir="t"/>
            </a:scene3d>
          </p:spPr>
          <p:txBody>
            <a:bodyPr wrap="none" rtlCol="0">
              <a:normAutofit fontScale="92500" lnSpcReduction="20000"/>
            </a:bodyPr>
            <a:lstStyle/>
            <a:p>
              <a:r>
                <a:rPr lang="en-US" sz="2000" b="1" u="sng" dirty="0">
                  <a:latin typeface="Myriad Pro" panose="020B0503030403020204" charset="0"/>
                </a:rPr>
                <a:t>The film</a:t>
              </a:r>
              <a:endParaRPr lang="en-HK" sz="2000" b="1" u="sng" dirty="0">
                <a:latin typeface="Myriad Pro" panose="020B0503030403020204" charset="0"/>
              </a:endParaRPr>
            </a:p>
          </p:txBody>
        </p:sp>
      </p:grpSp>
      <p:sp>
        <p:nvSpPr>
          <p:cNvPr id="5" name="TextBox 4"/>
          <p:cNvSpPr txBox="1"/>
          <p:nvPr/>
        </p:nvSpPr>
        <p:spPr>
          <a:xfrm>
            <a:off x="677334" y="1629025"/>
            <a:ext cx="5854488" cy="646331"/>
          </a:xfrm>
          <a:prstGeom prst="rect">
            <a:avLst/>
          </a:prstGeom>
          <a:noFill/>
        </p:spPr>
        <p:txBody>
          <a:bodyPr wrap="none" rtlCol="0">
            <a:spAutoFit/>
          </a:bodyPr>
          <a:lstStyle/>
          <a:p>
            <a:pPr marL="285750" indent="-285750">
              <a:buFont typeface="Arial" panose="020B0604020202020204" pitchFamily="34" charset="0"/>
              <a:buChar char="•"/>
            </a:pPr>
            <a:r>
              <a:rPr lang="en-US" b="1" dirty="0">
                <a:latin typeface="Myriad Pro" panose="020B0503030403020204" charset="0"/>
              </a:rPr>
              <a:t>The grain of the latent image (with Ag inside) </a:t>
            </a:r>
            <a:r>
              <a:rPr lang="en-US" b="1" dirty="0">
                <a:latin typeface="Myriad Pro" panose="020B0503030403020204" charset="0"/>
                <a:sym typeface="Wingdings" panose="05000000000000000000" pitchFamily="2" charset="2"/>
              </a:rPr>
              <a:t> Black in </a:t>
            </a:r>
            <a:r>
              <a:rPr lang="en-US" b="1" dirty="0" err="1">
                <a:latin typeface="Myriad Pro" panose="020B0503030403020204" charset="0"/>
                <a:sym typeface="Wingdings" panose="05000000000000000000" pitchFamily="2" charset="2"/>
              </a:rPr>
              <a:t>colour</a:t>
            </a:r>
            <a:endParaRPr lang="en-US" b="1" dirty="0">
              <a:latin typeface="Myriad Pro" panose="020B0503030403020204" charset="0"/>
            </a:endParaRPr>
          </a:p>
          <a:p>
            <a:pPr marL="285750" indent="-285750">
              <a:buFont typeface="Arial" panose="020B0604020202020204" pitchFamily="34" charset="0"/>
              <a:buChar char="•"/>
            </a:pPr>
            <a:r>
              <a:rPr lang="en-US" b="1" dirty="0">
                <a:latin typeface="Myriad Pro" panose="020B0503030403020204" charset="0"/>
              </a:rPr>
              <a:t>The unexposed grain (no image, without Ag inside) </a:t>
            </a:r>
            <a:r>
              <a:rPr lang="en-US" b="1" dirty="0">
                <a:latin typeface="Myriad Pro" panose="020B0503030403020204" charset="0"/>
                <a:sym typeface="Wingdings" panose="05000000000000000000" pitchFamily="2" charset="2"/>
              </a:rPr>
              <a:t> Grey in </a:t>
            </a:r>
            <a:r>
              <a:rPr lang="en-US" b="1" dirty="0" err="1">
                <a:latin typeface="Myriad Pro" panose="020B0503030403020204" charset="0"/>
                <a:sym typeface="Wingdings" panose="05000000000000000000" pitchFamily="2" charset="2"/>
              </a:rPr>
              <a:t>colour</a:t>
            </a:r>
            <a:endParaRPr lang="en-HK" b="1" dirty="0">
              <a:latin typeface="Myriad Pro" panose="020B0503030403020204" charset="0"/>
            </a:endParaRPr>
          </a:p>
        </p:txBody>
      </p:sp>
    </p:spTree>
    <p:extLst>
      <p:ext uri="{BB962C8B-B14F-4D97-AF65-F5344CB8AC3E}">
        <p14:creationId xmlns:p14="http://schemas.microsoft.com/office/powerpoint/2010/main" val="13429970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246130"/>
            <a:ext cx="6667210" cy="400110"/>
          </a:xfrm>
          <a:prstGeom prst="rect">
            <a:avLst/>
          </a:prstGeom>
          <a:noFill/>
        </p:spPr>
        <p:txBody>
          <a:bodyPr wrap="none" rtlCol="0">
            <a:spAutoFit/>
          </a:bodyPr>
          <a:lstStyle/>
          <a:p>
            <a:r>
              <a:rPr lang="en-US" sz="2000" b="1" dirty="0">
                <a:latin typeface="Myriad Pro" panose="020B0503030403020204" charset="0"/>
              </a:rPr>
              <a:t>There are </a:t>
            </a:r>
            <a:r>
              <a:rPr lang="en-US" sz="2000" b="1" dirty="0">
                <a:solidFill>
                  <a:srgbClr val="00B050"/>
                </a:solidFill>
                <a:latin typeface="Myriad Pro" panose="020B0503030403020204" charset="0"/>
              </a:rPr>
              <a:t>two kinds</a:t>
            </a:r>
            <a:r>
              <a:rPr lang="en-US" sz="2000" b="1" dirty="0">
                <a:latin typeface="Myriad Pro" panose="020B0503030403020204" charset="0"/>
              </a:rPr>
              <a:t> of silver halide grains on the film before development:</a:t>
            </a:r>
            <a:endParaRPr lang="en-HK" sz="2000" b="1" dirty="0">
              <a:latin typeface="Myriad Pro" panose="020B0503030403020204" charset="0"/>
            </a:endParaRPr>
          </a:p>
        </p:txBody>
      </p:sp>
      <p:grpSp>
        <p:nvGrpSpPr>
          <p:cNvPr id="3" name="Group 2"/>
          <p:cNvGrpSpPr>
            <a:grpSpLocks noChangeAspect="1"/>
          </p:cNvGrpSpPr>
          <p:nvPr/>
        </p:nvGrpSpPr>
        <p:grpSpPr>
          <a:xfrm>
            <a:off x="881552" y="2301766"/>
            <a:ext cx="8188232" cy="3883411"/>
            <a:chOff x="356245" y="2106638"/>
            <a:chExt cx="9445903" cy="4479883"/>
          </a:xfrm>
        </p:grpSpPr>
        <p:grpSp>
          <p:nvGrpSpPr>
            <p:cNvPr id="7" name="Group 6"/>
            <p:cNvGrpSpPr/>
            <p:nvPr/>
          </p:nvGrpSpPr>
          <p:grpSpPr>
            <a:xfrm>
              <a:off x="4866400" y="2632302"/>
              <a:ext cx="1758321" cy="1189867"/>
              <a:chOff x="4983601" y="1004830"/>
              <a:chExt cx="2863548" cy="2211572"/>
            </a:xfrm>
          </p:grpSpPr>
          <p:sp>
            <p:nvSpPr>
              <p:cNvPr id="15" name="Flowchart: Data 14"/>
              <p:cNvSpPr/>
              <p:nvPr/>
            </p:nvSpPr>
            <p:spPr>
              <a:xfrm rot="16200000">
                <a:off x="5309589" y="678842"/>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grpSp>
            <p:nvGrpSpPr>
              <p:cNvPr id="17" name="Group 16"/>
              <p:cNvGrpSpPr/>
              <p:nvPr/>
            </p:nvGrpSpPr>
            <p:grpSpPr>
              <a:xfrm rot="10800000">
                <a:off x="6064267" y="1773966"/>
                <a:ext cx="430395" cy="1070538"/>
                <a:chOff x="982418" y="4309007"/>
                <a:chExt cx="430395" cy="1070538"/>
              </a:xfrm>
            </p:grpSpPr>
            <p:cxnSp>
              <p:nvCxnSpPr>
                <p:cNvPr id="18" name="Straight Connector 17"/>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23" name="Oval 22"/>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en-HK"/>
                </a:p>
              </p:txBody>
            </p:sp>
            <p:sp>
              <p:nvSpPr>
                <p:cNvPr id="24" name="Oval 23"/>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en-HK"/>
                </a:p>
              </p:txBody>
            </p:sp>
          </p:grpSp>
        </p:grpSp>
        <p:cxnSp>
          <p:nvCxnSpPr>
            <p:cNvPr id="25" name="Straight Arrow Connector 24"/>
            <p:cNvCxnSpPr/>
            <p:nvPr/>
          </p:nvCxnSpPr>
          <p:spPr>
            <a:xfrm flipV="1">
              <a:off x="5775932" y="3046112"/>
              <a:ext cx="1647367" cy="26121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Flowchart: Manual Operation 26"/>
            <p:cNvSpPr>
              <a:spLocks noChangeAspect="1"/>
            </p:cNvSpPr>
            <p:nvPr/>
          </p:nvSpPr>
          <p:spPr>
            <a:xfrm>
              <a:off x="7694774" y="2872937"/>
              <a:ext cx="1900401" cy="1334060"/>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28" name="TextBox 27"/>
            <p:cNvSpPr txBox="1"/>
            <p:nvPr/>
          </p:nvSpPr>
          <p:spPr>
            <a:xfrm>
              <a:off x="8449299" y="3305967"/>
              <a:ext cx="383438" cy="369332"/>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35" name="TextBox 34"/>
            <p:cNvSpPr txBox="1"/>
            <p:nvPr/>
          </p:nvSpPr>
          <p:spPr>
            <a:xfrm>
              <a:off x="8544036" y="2950805"/>
              <a:ext cx="577402" cy="369332"/>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36" name="TextBox 35"/>
            <p:cNvSpPr txBox="1"/>
            <p:nvPr/>
          </p:nvSpPr>
          <p:spPr>
            <a:xfrm>
              <a:off x="7756629" y="3391522"/>
              <a:ext cx="577402" cy="369332"/>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37" name="TextBox 36"/>
            <p:cNvSpPr txBox="1"/>
            <p:nvPr/>
          </p:nvSpPr>
          <p:spPr>
            <a:xfrm>
              <a:off x="8887367" y="3305967"/>
              <a:ext cx="577402" cy="369332"/>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38" name="TextBox 37"/>
            <p:cNvSpPr txBox="1"/>
            <p:nvPr/>
          </p:nvSpPr>
          <p:spPr>
            <a:xfrm>
              <a:off x="8395886" y="3602743"/>
              <a:ext cx="577402" cy="369332"/>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39" name="TextBox 38"/>
            <p:cNvSpPr txBox="1"/>
            <p:nvPr/>
          </p:nvSpPr>
          <p:spPr>
            <a:xfrm>
              <a:off x="7566125" y="2576025"/>
              <a:ext cx="1620957" cy="369331"/>
            </a:xfrm>
            <a:prstGeom prst="rect">
              <a:avLst/>
            </a:prstGeom>
            <a:noFill/>
          </p:spPr>
          <p:txBody>
            <a:bodyPr wrap="none" rtlCol="0">
              <a:noAutofit/>
            </a:bodyPr>
            <a:lstStyle/>
            <a:p>
              <a:r>
                <a:rPr lang="en-US" sz="1600" b="1" u="sng" dirty="0">
                  <a:latin typeface="Myriad Pro" panose="020B0503030403020204" charset="0"/>
                </a:rPr>
                <a:t>Silver halide grain</a:t>
              </a:r>
              <a:endParaRPr lang="en-HK" sz="1600" b="1" u="sng" dirty="0">
                <a:latin typeface="Myriad Pro" panose="020B0503030403020204" charset="0"/>
              </a:endParaRPr>
            </a:p>
          </p:txBody>
        </p:sp>
        <p:sp>
          <p:nvSpPr>
            <p:cNvPr id="26" name="Oval 25"/>
            <p:cNvSpPr/>
            <p:nvPr/>
          </p:nvSpPr>
          <p:spPr>
            <a:xfrm>
              <a:off x="7352071" y="2245053"/>
              <a:ext cx="2450077" cy="241855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12" name="TextBox 11"/>
            <p:cNvSpPr txBox="1"/>
            <p:nvPr/>
          </p:nvSpPr>
          <p:spPr>
            <a:xfrm>
              <a:off x="8226481" y="4215795"/>
              <a:ext cx="829073" cy="369332"/>
            </a:xfrm>
            <a:prstGeom prst="rect">
              <a:avLst/>
            </a:prstGeom>
            <a:noFill/>
          </p:spPr>
          <p:txBody>
            <a:bodyPr wrap="none" rtlCol="0">
              <a:normAutofit fontScale="92500" lnSpcReduction="20000"/>
            </a:bodyPr>
            <a:lstStyle/>
            <a:p>
              <a:r>
                <a:rPr lang="en-US" b="1" dirty="0">
                  <a:latin typeface="Myriad Pro" panose="020B0503030403020204" charset="0"/>
                </a:rPr>
                <a:t>Invisible</a:t>
              </a:r>
              <a:endParaRPr lang="en-HK" b="1" dirty="0">
                <a:latin typeface="Myriad Pro" panose="020B0503030403020204" charset="0"/>
              </a:endParaRPr>
            </a:p>
          </p:txBody>
        </p:sp>
        <p:sp>
          <p:nvSpPr>
            <p:cNvPr id="31" name="Flowchart: Manual Operation 30"/>
            <p:cNvSpPr>
              <a:spLocks noChangeAspect="1"/>
            </p:cNvSpPr>
            <p:nvPr/>
          </p:nvSpPr>
          <p:spPr>
            <a:xfrm>
              <a:off x="5342000" y="4713480"/>
              <a:ext cx="1900401" cy="1334060"/>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32" name="TextBox 31"/>
            <p:cNvSpPr txBox="1"/>
            <p:nvPr/>
          </p:nvSpPr>
          <p:spPr>
            <a:xfrm>
              <a:off x="6096525" y="5146510"/>
              <a:ext cx="383438" cy="369332"/>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42" name="TextBox 41"/>
            <p:cNvSpPr txBox="1"/>
            <p:nvPr/>
          </p:nvSpPr>
          <p:spPr>
            <a:xfrm>
              <a:off x="5197773" y="4430490"/>
              <a:ext cx="1620957" cy="369331"/>
            </a:xfrm>
            <a:prstGeom prst="rect">
              <a:avLst/>
            </a:prstGeom>
            <a:noFill/>
          </p:spPr>
          <p:txBody>
            <a:bodyPr wrap="none" rtlCol="0">
              <a:noAutofit/>
            </a:bodyPr>
            <a:lstStyle/>
            <a:p>
              <a:r>
                <a:rPr lang="en-US" sz="1600" b="1" u="sng" dirty="0">
                  <a:latin typeface="Myriad Pro" panose="020B0503030403020204" charset="0"/>
                </a:rPr>
                <a:t>Silver halide grain</a:t>
              </a:r>
              <a:endParaRPr lang="en-HK" sz="1600" b="1" u="sng" dirty="0">
                <a:latin typeface="Myriad Pro" panose="020B0503030403020204" charset="0"/>
              </a:endParaRPr>
            </a:p>
          </p:txBody>
        </p:sp>
        <p:sp>
          <p:nvSpPr>
            <p:cNvPr id="43" name="Oval 42"/>
            <p:cNvSpPr/>
            <p:nvPr/>
          </p:nvSpPr>
          <p:spPr>
            <a:xfrm>
              <a:off x="4999297" y="4085596"/>
              <a:ext cx="2450077" cy="241855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44" name="TextBox 43"/>
            <p:cNvSpPr txBox="1"/>
            <p:nvPr/>
          </p:nvSpPr>
          <p:spPr>
            <a:xfrm>
              <a:off x="5873707" y="6056338"/>
              <a:ext cx="699230" cy="369332"/>
            </a:xfrm>
            <a:prstGeom prst="rect">
              <a:avLst/>
            </a:prstGeom>
            <a:noFill/>
          </p:spPr>
          <p:txBody>
            <a:bodyPr wrap="none" rtlCol="0">
              <a:normAutofit fontScale="92500" lnSpcReduction="20000"/>
            </a:bodyPr>
            <a:lstStyle/>
            <a:p>
              <a:r>
                <a:rPr lang="en-US" b="1" dirty="0">
                  <a:solidFill>
                    <a:srgbClr val="C00000"/>
                  </a:solidFill>
                  <a:latin typeface="Myriad Pro" panose="020B0503030403020204" charset="0"/>
                </a:rPr>
                <a:t>Visible</a:t>
              </a:r>
              <a:endParaRPr lang="en-HK" b="1" dirty="0">
                <a:solidFill>
                  <a:srgbClr val="C00000"/>
                </a:solidFill>
                <a:latin typeface="Myriad Pro" panose="020B0503030403020204" charset="0"/>
              </a:endParaRPr>
            </a:p>
          </p:txBody>
        </p:sp>
        <p:cxnSp>
          <p:nvCxnSpPr>
            <p:cNvPr id="45" name="Straight Arrow Connector 44"/>
            <p:cNvCxnSpPr/>
            <p:nvPr/>
          </p:nvCxnSpPr>
          <p:spPr>
            <a:xfrm flipH="1">
              <a:off x="7352071" y="4686683"/>
              <a:ext cx="1309961" cy="109365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6599615" y="5150498"/>
              <a:ext cx="383438" cy="369332"/>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47" name="TextBox 46"/>
            <p:cNvSpPr txBox="1"/>
            <p:nvPr/>
          </p:nvSpPr>
          <p:spPr>
            <a:xfrm>
              <a:off x="6139413" y="5480198"/>
              <a:ext cx="383438" cy="369332"/>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48" name="TextBox 47"/>
            <p:cNvSpPr txBox="1"/>
            <p:nvPr/>
          </p:nvSpPr>
          <p:spPr>
            <a:xfrm>
              <a:off x="6255704" y="4816489"/>
              <a:ext cx="383438" cy="369332"/>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49" name="TextBox 48"/>
            <p:cNvSpPr txBox="1"/>
            <p:nvPr/>
          </p:nvSpPr>
          <p:spPr>
            <a:xfrm>
              <a:off x="5460176" y="5233510"/>
              <a:ext cx="383438" cy="369332"/>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cxnSp>
          <p:nvCxnSpPr>
            <p:cNvPr id="40" name="Straight Arrow Connector 39"/>
            <p:cNvCxnSpPr/>
            <p:nvPr/>
          </p:nvCxnSpPr>
          <p:spPr>
            <a:xfrm flipH="1" flipV="1">
              <a:off x="4139050" y="2731459"/>
              <a:ext cx="880880" cy="42226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41" name="Flowchart: Manual Operation 40"/>
            <p:cNvSpPr>
              <a:spLocks noChangeAspect="1"/>
            </p:cNvSpPr>
            <p:nvPr/>
          </p:nvSpPr>
          <p:spPr>
            <a:xfrm>
              <a:off x="2183335" y="2734522"/>
              <a:ext cx="1900401" cy="1334060"/>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51" name="TextBox 50"/>
            <p:cNvSpPr txBox="1"/>
            <p:nvPr/>
          </p:nvSpPr>
          <p:spPr>
            <a:xfrm>
              <a:off x="3032597" y="2812390"/>
              <a:ext cx="577402" cy="369332"/>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52" name="TextBox 51"/>
            <p:cNvSpPr txBox="1"/>
            <p:nvPr/>
          </p:nvSpPr>
          <p:spPr>
            <a:xfrm>
              <a:off x="2245190" y="3253107"/>
              <a:ext cx="577402" cy="369332"/>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53" name="TextBox 52"/>
            <p:cNvSpPr txBox="1"/>
            <p:nvPr/>
          </p:nvSpPr>
          <p:spPr>
            <a:xfrm>
              <a:off x="3375928" y="3167552"/>
              <a:ext cx="577402" cy="369332"/>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54" name="TextBox 53"/>
            <p:cNvSpPr txBox="1"/>
            <p:nvPr/>
          </p:nvSpPr>
          <p:spPr>
            <a:xfrm>
              <a:off x="2884447" y="3464328"/>
              <a:ext cx="577402" cy="369332"/>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55" name="TextBox 54"/>
            <p:cNvSpPr txBox="1"/>
            <p:nvPr/>
          </p:nvSpPr>
          <p:spPr>
            <a:xfrm>
              <a:off x="2051725" y="2452133"/>
              <a:ext cx="1620957" cy="369331"/>
            </a:xfrm>
            <a:prstGeom prst="rect">
              <a:avLst/>
            </a:prstGeom>
            <a:noFill/>
          </p:spPr>
          <p:txBody>
            <a:bodyPr wrap="none" rtlCol="0">
              <a:noAutofit/>
            </a:bodyPr>
            <a:lstStyle/>
            <a:p>
              <a:r>
                <a:rPr lang="en-US" sz="1600" b="1" u="sng" dirty="0">
                  <a:latin typeface="Myriad Pro" panose="020B0503030403020204" charset="0"/>
                </a:rPr>
                <a:t>Silver halide grain</a:t>
              </a:r>
              <a:endParaRPr lang="en-HK" sz="1600" b="1" u="sng" dirty="0">
                <a:latin typeface="Myriad Pro" panose="020B0503030403020204" charset="0"/>
              </a:endParaRPr>
            </a:p>
          </p:txBody>
        </p:sp>
        <p:sp>
          <p:nvSpPr>
            <p:cNvPr id="56" name="Oval 55"/>
            <p:cNvSpPr/>
            <p:nvPr/>
          </p:nvSpPr>
          <p:spPr>
            <a:xfrm>
              <a:off x="1840632" y="2106638"/>
              <a:ext cx="2450077" cy="241855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cxnSp>
          <p:nvCxnSpPr>
            <p:cNvPr id="59" name="Straight Arrow Connector 58"/>
            <p:cNvCxnSpPr/>
            <p:nvPr/>
          </p:nvCxnSpPr>
          <p:spPr>
            <a:xfrm flipH="1">
              <a:off x="833613" y="2931825"/>
              <a:ext cx="1061502" cy="1468636"/>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60" name="Flowchart: Manual Operation 59"/>
            <p:cNvSpPr>
              <a:spLocks noChangeAspect="1"/>
            </p:cNvSpPr>
            <p:nvPr/>
          </p:nvSpPr>
          <p:spPr>
            <a:xfrm>
              <a:off x="698948" y="4795852"/>
              <a:ext cx="1900401" cy="1334060"/>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65" name="TextBox 64"/>
            <p:cNvSpPr txBox="1"/>
            <p:nvPr/>
          </p:nvSpPr>
          <p:spPr>
            <a:xfrm>
              <a:off x="541211" y="4532152"/>
              <a:ext cx="1620957" cy="369331"/>
            </a:xfrm>
            <a:prstGeom prst="rect">
              <a:avLst/>
            </a:prstGeom>
            <a:noFill/>
          </p:spPr>
          <p:txBody>
            <a:bodyPr wrap="none" rtlCol="0">
              <a:noAutofit/>
            </a:bodyPr>
            <a:lstStyle/>
            <a:p>
              <a:r>
                <a:rPr lang="en-US" sz="1600" b="1" u="sng" dirty="0">
                  <a:latin typeface="Myriad Pro" panose="020B0503030403020204" charset="0"/>
                </a:rPr>
                <a:t>Silver halide grain</a:t>
              </a:r>
              <a:endParaRPr lang="en-HK" sz="1600" b="1" u="sng" dirty="0">
                <a:latin typeface="Myriad Pro" panose="020B0503030403020204" charset="0"/>
              </a:endParaRPr>
            </a:p>
          </p:txBody>
        </p:sp>
        <p:sp>
          <p:nvSpPr>
            <p:cNvPr id="66" name="Oval 65"/>
            <p:cNvSpPr/>
            <p:nvPr/>
          </p:nvSpPr>
          <p:spPr>
            <a:xfrm>
              <a:off x="356245" y="4167968"/>
              <a:ext cx="2450077" cy="241855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11" name="TextBox 10"/>
            <p:cNvSpPr txBox="1"/>
            <p:nvPr/>
          </p:nvSpPr>
          <p:spPr>
            <a:xfrm>
              <a:off x="2652134" y="4088654"/>
              <a:ext cx="904415" cy="369332"/>
            </a:xfrm>
            <a:prstGeom prst="rect">
              <a:avLst/>
            </a:prstGeom>
            <a:noFill/>
          </p:spPr>
          <p:txBody>
            <a:bodyPr wrap="none" rtlCol="0">
              <a:normAutofit fontScale="92500" lnSpcReduction="20000"/>
            </a:bodyPr>
            <a:lstStyle/>
            <a:p>
              <a:r>
                <a:rPr lang="en-US" b="1" dirty="0">
                  <a:latin typeface="Myriad Pro" panose="020B0503030403020204" charset="0"/>
                </a:rPr>
                <a:t>Invisible</a:t>
              </a:r>
              <a:endParaRPr lang="en-HK" b="1" dirty="0">
                <a:latin typeface="Myriad Pro" panose="020B0503030403020204" charset="0"/>
              </a:endParaRPr>
            </a:p>
          </p:txBody>
        </p:sp>
        <p:sp>
          <p:nvSpPr>
            <p:cNvPr id="69" name="TextBox 68"/>
            <p:cNvSpPr txBox="1"/>
            <p:nvPr/>
          </p:nvSpPr>
          <p:spPr>
            <a:xfrm>
              <a:off x="1173736" y="6131077"/>
              <a:ext cx="904415" cy="369332"/>
            </a:xfrm>
            <a:prstGeom prst="rect">
              <a:avLst/>
            </a:prstGeom>
            <a:noFill/>
          </p:spPr>
          <p:txBody>
            <a:bodyPr wrap="none" rtlCol="0">
              <a:normAutofit fontScale="92500" lnSpcReduction="20000"/>
            </a:bodyPr>
            <a:lstStyle/>
            <a:p>
              <a:r>
                <a:rPr lang="en-US" b="1" dirty="0">
                  <a:solidFill>
                    <a:srgbClr val="FF0000"/>
                  </a:solidFill>
                  <a:latin typeface="Myriad Pro" panose="020B0503030403020204" charset="0"/>
                </a:rPr>
                <a:t>Visible</a:t>
              </a:r>
              <a:endParaRPr lang="en-HK" b="1" dirty="0">
                <a:solidFill>
                  <a:srgbClr val="FF0000"/>
                </a:solidFill>
                <a:latin typeface="Myriad Pro" panose="020B0503030403020204" charset="0"/>
              </a:endParaRPr>
            </a:p>
          </p:txBody>
        </p:sp>
        <p:sp>
          <p:nvSpPr>
            <p:cNvPr id="70" name="TextBox 69"/>
            <p:cNvSpPr txBox="1"/>
            <p:nvPr/>
          </p:nvSpPr>
          <p:spPr>
            <a:xfrm>
              <a:off x="5354173" y="2349303"/>
              <a:ext cx="869149" cy="400110"/>
            </a:xfrm>
            <a:prstGeom prst="rect">
              <a:avLst/>
            </a:prstGeom>
            <a:noFill/>
            <a:scene3d>
              <a:camera prst="orthographicFront">
                <a:rot lat="20696988" lon="19801389" rev="21594594"/>
              </a:camera>
              <a:lightRig rig="threePt" dir="t"/>
            </a:scene3d>
          </p:spPr>
          <p:txBody>
            <a:bodyPr wrap="none" rtlCol="0">
              <a:normAutofit fontScale="92500" lnSpcReduction="20000"/>
            </a:bodyPr>
            <a:lstStyle/>
            <a:p>
              <a:r>
                <a:rPr lang="en-US" sz="2000" b="1" u="sng" dirty="0">
                  <a:latin typeface="Myriad Pro" panose="020B0503030403020204" charset="0"/>
                </a:rPr>
                <a:t>The film</a:t>
              </a:r>
              <a:endParaRPr lang="en-HK" sz="2000" b="1" u="sng" dirty="0">
                <a:latin typeface="Myriad Pro" panose="020B0503030403020204" charset="0"/>
              </a:endParaRPr>
            </a:p>
          </p:txBody>
        </p:sp>
      </p:grpSp>
      <p:sp>
        <p:nvSpPr>
          <p:cNvPr id="5" name="TextBox 4"/>
          <p:cNvSpPr txBox="1"/>
          <p:nvPr/>
        </p:nvSpPr>
        <p:spPr>
          <a:xfrm>
            <a:off x="677334" y="1629025"/>
            <a:ext cx="8093882" cy="646331"/>
          </a:xfrm>
          <a:prstGeom prst="rect">
            <a:avLst/>
          </a:prstGeom>
          <a:noFill/>
        </p:spPr>
        <p:txBody>
          <a:bodyPr wrap="none" rtlCol="0">
            <a:spAutoFit/>
          </a:bodyPr>
          <a:lstStyle/>
          <a:p>
            <a:pPr marL="285750" indent="-285750">
              <a:buFont typeface="Arial" panose="020B0604020202020204" pitchFamily="34" charset="0"/>
              <a:buChar char="•"/>
            </a:pPr>
            <a:r>
              <a:rPr lang="en-US" b="1" dirty="0">
                <a:latin typeface="Myriad Pro" panose="020B0503030403020204" charset="0"/>
              </a:rPr>
              <a:t>The grain of the latent image (with Ag inside) </a:t>
            </a:r>
            <a:r>
              <a:rPr lang="en-US" b="1" dirty="0">
                <a:latin typeface="Myriad Pro" panose="020B0503030403020204" charset="0"/>
                <a:sym typeface="Wingdings" panose="05000000000000000000" pitchFamily="2" charset="2"/>
              </a:rPr>
              <a:t> Black in </a:t>
            </a:r>
            <a:r>
              <a:rPr lang="en-US" b="1" dirty="0" err="1">
                <a:latin typeface="Myriad Pro" panose="020B0503030403020204" charset="0"/>
                <a:sym typeface="Wingdings" panose="05000000000000000000" pitchFamily="2" charset="2"/>
              </a:rPr>
              <a:t>colour</a:t>
            </a:r>
            <a:endParaRPr lang="en-US" b="1" dirty="0">
              <a:latin typeface="Myriad Pro" panose="020B0503030403020204" charset="0"/>
            </a:endParaRPr>
          </a:p>
          <a:p>
            <a:pPr marL="285750" indent="-285750">
              <a:buFont typeface="Arial" panose="020B0604020202020204" pitchFamily="34" charset="0"/>
              <a:buChar char="•"/>
            </a:pPr>
            <a:r>
              <a:rPr lang="en-US" b="1" dirty="0">
                <a:latin typeface="Myriad Pro" panose="020B0503030403020204" charset="0"/>
              </a:rPr>
              <a:t>The unexposed grain (no image, without Ag inside) </a:t>
            </a:r>
            <a:r>
              <a:rPr lang="en-US" b="1" dirty="0">
                <a:latin typeface="Myriad Pro" panose="020B0503030403020204" charset="0"/>
                <a:sym typeface="Wingdings" panose="05000000000000000000" pitchFamily="2" charset="2"/>
              </a:rPr>
              <a:t> </a:t>
            </a:r>
            <a:r>
              <a:rPr lang="en-US" b="1" dirty="0">
                <a:latin typeface="Myriad Pro" panose="020B0503030403020204" charset="0"/>
              </a:rPr>
              <a:t>reacts with the light and become Black also</a:t>
            </a:r>
            <a:endParaRPr lang="en-HK" b="1" dirty="0">
              <a:latin typeface="Myriad Pro" panose="020B0503030403020204" charset="0"/>
            </a:endParaRPr>
          </a:p>
        </p:txBody>
      </p:sp>
      <p:sp>
        <p:nvSpPr>
          <p:cNvPr id="6" name="TextBox 5"/>
          <p:cNvSpPr txBox="1"/>
          <p:nvPr/>
        </p:nvSpPr>
        <p:spPr>
          <a:xfrm>
            <a:off x="229862" y="2456004"/>
            <a:ext cx="1448543" cy="1384995"/>
          </a:xfrm>
          <a:prstGeom prst="rect">
            <a:avLst/>
          </a:prstGeom>
          <a:noFill/>
        </p:spPr>
        <p:txBody>
          <a:bodyPr wrap="square" rtlCol="0">
            <a:spAutoFit/>
          </a:bodyPr>
          <a:lstStyle/>
          <a:p>
            <a:r>
              <a:rPr lang="en-US" sz="2800" dirty="0">
                <a:solidFill>
                  <a:srgbClr val="FF0000"/>
                </a:solidFill>
                <a:latin typeface="Myriad Pro" panose="020B0503030403020204" charset="0"/>
              </a:rPr>
              <a:t>If the film is exposed</a:t>
            </a:r>
            <a:endParaRPr lang="en-HK" sz="2800" dirty="0">
              <a:solidFill>
                <a:srgbClr val="FF0000"/>
              </a:solidFill>
              <a:latin typeface="Myriad Pro" panose="020B0503030403020204" charset="0"/>
            </a:endParaRPr>
          </a:p>
        </p:txBody>
      </p:sp>
      <p:sp>
        <p:nvSpPr>
          <p:cNvPr id="68" name="TextBox 67"/>
          <p:cNvSpPr txBox="1"/>
          <p:nvPr/>
        </p:nvSpPr>
        <p:spPr>
          <a:xfrm>
            <a:off x="3077347" y="3209587"/>
            <a:ext cx="332385" cy="320157"/>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91" name="TextBox 90"/>
          <p:cNvSpPr txBox="1"/>
          <p:nvPr/>
        </p:nvSpPr>
        <p:spPr>
          <a:xfrm>
            <a:off x="1814474" y="5035506"/>
            <a:ext cx="332385" cy="320157"/>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92" name="TextBox 91"/>
          <p:cNvSpPr txBox="1"/>
          <p:nvPr/>
        </p:nvSpPr>
        <p:spPr>
          <a:xfrm>
            <a:off x="2250580" y="5038963"/>
            <a:ext cx="332385" cy="320157"/>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93" name="TextBox 92"/>
          <p:cNvSpPr txBox="1"/>
          <p:nvPr/>
        </p:nvSpPr>
        <p:spPr>
          <a:xfrm>
            <a:off x="1851651" y="5324765"/>
            <a:ext cx="332385" cy="320157"/>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94" name="TextBox 93"/>
          <p:cNvSpPr txBox="1"/>
          <p:nvPr/>
        </p:nvSpPr>
        <p:spPr>
          <a:xfrm>
            <a:off x="1952459" y="4749425"/>
            <a:ext cx="332385" cy="320157"/>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95" name="TextBox 94"/>
          <p:cNvSpPr txBox="1"/>
          <p:nvPr/>
        </p:nvSpPr>
        <p:spPr>
          <a:xfrm>
            <a:off x="1262851" y="5110922"/>
            <a:ext cx="332385" cy="320157"/>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Tree>
    <p:extLst>
      <p:ext uri="{BB962C8B-B14F-4D97-AF65-F5344CB8AC3E}">
        <p14:creationId xmlns:p14="http://schemas.microsoft.com/office/powerpoint/2010/main" val="36148869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Learning Objectives</a:t>
            </a:r>
          </a:p>
        </p:txBody>
      </p:sp>
      <p:sp>
        <p:nvSpPr>
          <p:cNvPr id="3" name="Content Placeholder 2"/>
          <p:cNvSpPr>
            <a:spLocks noGrp="1"/>
          </p:cNvSpPr>
          <p:nvPr>
            <p:ph idx="1"/>
          </p:nvPr>
        </p:nvSpPr>
        <p:spPr/>
        <p:txBody>
          <a:bodyPr/>
          <a:lstStyle/>
          <a:p>
            <a:pPr marL="0" indent="0">
              <a:buNone/>
            </a:pPr>
            <a:r>
              <a:rPr lang="en-US" dirty="0"/>
              <a:t>Students should be able to:</a:t>
            </a:r>
          </a:p>
          <a:p>
            <a:r>
              <a:rPr lang="en-US" dirty="0"/>
              <a:t>list out the chemical reagents used for film development</a:t>
            </a:r>
            <a:r>
              <a:rPr lang="en-US" altLang="zh-TW" dirty="0"/>
              <a:t>;</a:t>
            </a:r>
            <a:endParaRPr lang="en-US" dirty="0"/>
          </a:p>
          <a:p>
            <a:r>
              <a:rPr lang="en-US" dirty="0"/>
              <a:t>describe the process of film development</a:t>
            </a:r>
            <a:r>
              <a:rPr lang="en-US" altLang="zh-TW" dirty="0"/>
              <a:t>;</a:t>
            </a:r>
            <a:endParaRPr lang="en-US" dirty="0"/>
          </a:p>
          <a:p>
            <a:r>
              <a:rPr lang="en-US" dirty="0"/>
              <a:t>explain how the reagents used interact with the chemicals on the film during the development process</a:t>
            </a:r>
            <a:r>
              <a:rPr lang="en-US" altLang="zh-TW" dirty="0"/>
              <a:t>;</a:t>
            </a:r>
            <a:endParaRPr lang="en-US" dirty="0"/>
          </a:p>
          <a:p>
            <a:r>
              <a:rPr lang="en-US" dirty="0"/>
              <a:t>understand some photography skills</a:t>
            </a:r>
            <a:r>
              <a:rPr lang="en-US" altLang="zh-TW" dirty="0"/>
              <a:t>.</a:t>
            </a:r>
            <a:endParaRPr lang="en-US" dirty="0"/>
          </a:p>
        </p:txBody>
      </p:sp>
    </p:spTree>
    <p:extLst>
      <p:ext uri="{BB962C8B-B14F-4D97-AF65-F5344CB8AC3E}">
        <p14:creationId xmlns:p14="http://schemas.microsoft.com/office/powerpoint/2010/main" val="2085899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246130"/>
            <a:ext cx="6667210" cy="400110"/>
          </a:xfrm>
          <a:prstGeom prst="rect">
            <a:avLst/>
          </a:prstGeom>
          <a:noFill/>
        </p:spPr>
        <p:txBody>
          <a:bodyPr wrap="none" rtlCol="0">
            <a:spAutoFit/>
          </a:bodyPr>
          <a:lstStyle/>
          <a:p>
            <a:r>
              <a:rPr lang="en-US" sz="2000" b="1" dirty="0">
                <a:latin typeface="Myriad Pro" panose="020B0503030403020204" charset="0"/>
              </a:rPr>
              <a:t>There are </a:t>
            </a:r>
            <a:r>
              <a:rPr lang="en-US" sz="2000" b="1" dirty="0">
                <a:solidFill>
                  <a:srgbClr val="00B050"/>
                </a:solidFill>
                <a:latin typeface="Myriad Pro" panose="020B0503030403020204" charset="0"/>
              </a:rPr>
              <a:t>two kinds</a:t>
            </a:r>
            <a:r>
              <a:rPr lang="en-US" sz="2000" b="1" dirty="0">
                <a:latin typeface="Myriad Pro" panose="020B0503030403020204" charset="0"/>
              </a:rPr>
              <a:t> of silver halide grains on the film before development:</a:t>
            </a:r>
            <a:endParaRPr lang="en-HK" sz="2000" b="1" dirty="0">
              <a:latin typeface="Myriad Pro" panose="020B0503030403020204" charset="0"/>
            </a:endParaRPr>
          </a:p>
        </p:txBody>
      </p:sp>
      <p:grpSp>
        <p:nvGrpSpPr>
          <p:cNvPr id="9" name="Group 8"/>
          <p:cNvGrpSpPr/>
          <p:nvPr/>
        </p:nvGrpSpPr>
        <p:grpSpPr>
          <a:xfrm>
            <a:off x="1161731" y="2934920"/>
            <a:ext cx="3241497" cy="2700364"/>
            <a:chOff x="1865124" y="2947943"/>
            <a:chExt cx="1524210" cy="1276763"/>
          </a:xfrm>
        </p:grpSpPr>
        <p:grpSp>
          <p:nvGrpSpPr>
            <p:cNvPr id="7" name="Group 6"/>
            <p:cNvGrpSpPr/>
            <p:nvPr/>
          </p:nvGrpSpPr>
          <p:grpSpPr>
            <a:xfrm>
              <a:off x="1865124" y="3193263"/>
              <a:ext cx="1524210" cy="1031443"/>
              <a:chOff x="4983601" y="1004830"/>
              <a:chExt cx="2863548" cy="2211572"/>
            </a:xfrm>
          </p:grpSpPr>
          <p:sp>
            <p:nvSpPr>
              <p:cNvPr id="15" name="Flowchart: Data 14"/>
              <p:cNvSpPr/>
              <p:nvPr/>
            </p:nvSpPr>
            <p:spPr>
              <a:xfrm rot="16200000">
                <a:off x="5309589" y="678842"/>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grpSp>
            <p:nvGrpSpPr>
              <p:cNvPr id="17" name="Group 16"/>
              <p:cNvGrpSpPr/>
              <p:nvPr/>
            </p:nvGrpSpPr>
            <p:grpSpPr>
              <a:xfrm rot="10800000">
                <a:off x="6064267" y="1773966"/>
                <a:ext cx="430395" cy="1070538"/>
                <a:chOff x="982418" y="4309007"/>
                <a:chExt cx="430395" cy="1070538"/>
              </a:xfrm>
            </p:grpSpPr>
            <p:cxnSp>
              <p:nvCxnSpPr>
                <p:cNvPr id="18" name="Straight Connector 17"/>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23" name="Oval 22"/>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en-HK"/>
                </a:p>
              </p:txBody>
            </p:sp>
            <p:sp>
              <p:nvSpPr>
                <p:cNvPr id="24" name="Oval 23"/>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en-HK"/>
                </a:p>
              </p:txBody>
            </p:sp>
          </p:grpSp>
        </p:grpSp>
        <p:sp>
          <p:nvSpPr>
            <p:cNvPr id="70" name="TextBox 69"/>
            <p:cNvSpPr txBox="1"/>
            <p:nvPr/>
          </p:nvSpPr>
          <p:spPr>
            <a:xfrm>
              <a:off x="2287953" y="2947943"/>
              <a:ext cx="753427" cy="346838"/>
            </a:xfrm>
            <a:prstGeom prst="rect">
              <a:avLst/>
            </a:prstGeom>
            <a:noFill/>
            <a:scene3d>
              <a:camera prst="orthographicFront">
                <a:rot lat="20696988" lon="19801389" rev="21594594"/>
              </a:camera>
              <a:lightRig rig="threePt" dir="t"/>
            </a:scene3d>
          </p:spPr>
          <p:txBody>
            <a:bodyPr wrap="none" rtlCol="0">
              <a:normAutofit/>
            </a:bodyPr>
            <a:lstStyle/>
            <a:p>
              <a:r>
                <a:rPr lang="en-US" sz="2800" b="1" u="sng" dirty="0">
                  <a:latin typeface="Myriad Pro" panose="020B0503030403020204" charset="0"/>
                </a:rPr>
                <a:t>The film</a:t>
              </a:r>
              <a:endParaRPr lang="en-HK" sz="2800" b="1" u="sng" dirty="0">
                <a:latin typeface="Myriad Pro" panose="020B0503030403020204" charset="0"/>
              </a:endParaRPr>
            </a:p>
          </p:txBody>
        </p:sp>
      </p:grpSp>
      <p:sp>
        <p:nvSpPr>
          <p:cNvPr id="5" name="TextBox 4"/>
          <p:cNvSpPr txBox="1"/>
          <p:nvPr/>
        </p:nvSpPr>
        <p:spPr>
          <a:xfrm>
            <a:off x="677334" y="1629025"/>
            <a:ext cx="8477001" cy="646331"/>
          </a:xfrm>
          <a:prstGeom prst="rect">
            <a:avLst/>
          </a:prstGeom>
          <a:noFill/>
        </p:spPr>
        <p:txBody>
          <a:bodyPr wrap="none" rtlCol="0">
            <a:spAutoFit/>
          </a:bodyPr>
          <a:lstStyle/>
          <a:p>
            <a:pPr marL="285750" indent="-285750">
              <a:buFont typeface="Arial" panose="020B0604020202020204" pitchFamily="34" charset="0"/>
              <a:buChar char="•"/>
            </a:pPr>
            <a:r>
              <a:rPr lang="en-US" b="1" dirty="0">
                <a:latin typeface="Myriad Pro" panose="020B0503030403020204" charset="0"/>
              </a:rPr>
              <a:t>The grain of the latent image (with Ag inside) </a:t>
            </a:r>
            <a:r>
              <a:rPr lang="en-US" b="1" dirty="0">
                <a:latin typeface="Myriad Pro" panose="020B0503030403020204" charset="0"/>
                <a:sym typeface="Wingdings" panose="05000000000000000000" pitchFamily="2" charset="2"/>
              </a:rPr>
              <a:t> Black in </a:t>
            </a:r>
            <a:r>
              <a:rPr lang="en-US" b="1" dirty="0" err="1">
                <a:latin typeface="Myriad Pro" panose="020B0503030403020204" charset="0"/>
                <a:sym typeface="Wingdings" panose="05000000000000000000" pitchFamily="2" charset="2"/>
              </a:rPr>
              <a:t>colour</a:t>
            </a:r>
            <a:endParaRPr lang="en-US" b="1" dirty="0">
              <a:latin typeface="Myriad Pro" panose="020B0503030403020204" charset="0"/>
            </a:endParaRPr>
          </a:p>
          <a:p>
            <a:pPr marL="285750" indent="-285750">
              <a:buFont typeface="Arial" panose="020B0604020202020204" pitchFamily="34" charset="0"/>
              <a:buChar char="•"/>
            </a:pPr>
            <a:r>
              <a:rPr lang="en-US" b="1" dirty="0">
                <a:latin typeface="Myriad Pro" panose="020B0503030403020204" charset="0"/>
              </a:rPr>
              <a:t>The unexposed grain (no image, without Ag inside) </a:t>
            </a:r>
            <a:r>
              <a:rPr lang="en-US" b="1" dirty="0">
                <a:latin typeface="Myriad Pro" panose="020B0503030403020204" charset="0"/>
                <a:sym typeface="Wingdings" panose="05000000000000000000" pitchFamily="2" charset="2"/>
              </a:rPr>
              <a:t> </a:t>
            </a:r>
            <a:r>
              <a:rPr lang="en-US" b="1" dirty="0">
                <a:latin typeface="Myriad Pro" panose="020B0503030403020204" charset="0"/>
              </a:rPr>
              <a:t>reacts with the light and become Pale Black also</a:t>
            </a:r>
            <a:endParaRPr lang="en-HK" b="1" dirty="0">
              <a:latin typeface="Myriad Pro" panose="020B0503030403020204" charset="0"/>
            </a:endParaRPr>
          </a:p>
        </p:txBody>
      </p:sp>
      <p:sp>
        <p:nvSpPr>
          <p:cNvPr id="6" name="TextBox 5"/>
          <p:cNvSpPr txBox="1"/>
          <p:nvPr/>
        </p:nvSpPr>
        <p:spPr>
          <a:xfrm>
            <a:off x="4678177" y="2749955"/>
            <a:ext cx="1448543" cy="1384995"/>
          </a:xfrm>
          <a:prstGeom prst="rect">
            <a:avLst/>
          </a:prstGeom>
          <a:noFill/>
        </p:spPr>
        <p:txBody>
          <a:bodyPr wrap="square" rtlCol="0">
            <a:spAutoFit/>
          </a:bodyPr>
          <a:lstStyle/>
          <a:p>
            <a:pPr algn="ctr"/>
            <a:r>
              <a:rPr lang="en-US" sz="2800" dirty="0">
                <a:solidFill>
                  <a:srgbClr val="FF0000"/>
                </a:solidFill>
                <a:latin typeface="Myriad Pro" panose="020B0503030403020204" charset="0"/>
              </a:rPr>
              <a:t>If the film is exposed</a:t>
            </a:r>
            <a:endParaRPr lang="en-HK" sz="2800" dirty="0">
              <a:solidFill>
                <a:srgbClr val="FF0000"/>
              </a:solidFill>
              <a:latin typeface="Myriad Pro" panose="020B0503030403020204" charset="0"/>
            </a:endParaRPr>
          </a:p>
        </p:txBody>
      </p:sp>
      <p:grpSp>
        <p:nvGrpSpPr>
          <p:cNvPr id="8" name="Group 7"/>
          <p:cNvGrpSpPr/>
          <p:nvPr/>
        </p:nvGrpSpPr>
        <p:grpSpPr>
          <a:xfrm>
            <a:off x="6322057" y="2934920"/>
            <a:ext cx="3241491" cy="2809663"/>
            <a:chOff x="6322057" y="2934921"/>
            <a:chExt cx="1524207" cy="1328441"/>
          </a:xfrm>
        </p:grpSpPr>
        <p:sp>
          <p:nvSpPr>
            <p:cNvPr id="61" name="Flowchart: Data 60"/>
            <p:cNvSpPr/>
            <p:nvPr/>
          </p:nvSpPr>
          <p:spPr>
            <a:xfrm rot="16200000">
              <a:off x="6568439" y="2985537"/>
              <a:ext cx="1031443" cy="1524207"/>
            </a:xfrm>
            <a:prstGeom prst="flowChartInputOutput">
              <a:avLst/>
            </a:prstGeom>
            <a:solidFill>
              <a:schemeClr val="tx1">
                <a:lumMod val="95000"/>
                <a:lumOff val="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75" name="TextBox 74"/>
            <p:cNvSpPr txBox="1"/>
            <p:nvPr/>
          </p:nvSpPr>
          <p:spPr>
            <a:xfrm>
              <a:off x="6707446" y="2934921"/>
              <a:ext cx="753427" cy="346838"/>
            </a:xfrm>
            <a:prstGeom prst="rect">
              <a:avLst/>
            </a:prstGeom>
            <a:noFill/>
            <a:scene3d>
              <a:camera prst="orthographicFront">
                <a:rot lat="20696988" lon="19801389" rev="21594594"/>
              </a:camera>
              <a:lightRig rig="threePt" dir="t"/>
            </a:scene3d>
          </p:spPr>
          <p:txBody>
            <a:bodyPr wrap="none" rtlCol="0">
              <a:normAutofit/>
            </a:bodyPr>
            <a:lstStyle/>
            <a:p>
              <a:r>
                <a:rPr lang="en-US" sz="2800" b="1" u="sng" dirty="0">
                  <a:latin typeface="Myriad Pro" panose="020B0503030403020204" charset="0"/>
                </a:rPr>
                <a:t>The film</a:t>
              </a:r>
              <a:endParaRPr lang="en-HK" sz="2800" b="1" u="sng" dirty="0">
                <a:latin typeface="Myriad Pro" panose="020B0503030403020204" charset="0"/>
              </a:endParaRPr>
            </a:p>
          </p:txBody>
        </p:sp>
      </p:grpSp>
      <p:sp>
        <p:nvSpPr>
          <p:cNvPr id="10" name="Right Arrow 9"/>
          <p:cNvSpPr/>
          <p:nvPr/>
        </p:nvSpPr>
        <p:spPr>
          <a:xfrm>
            <a:off x="4607405" y="4332638"/>
            <a:ext cx="1556728" cy="3717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cxnSp>
        <p:nvCxnSpPr>
          <p:cNvPr id="76" name="Straight Connector 75"/>
          <p:cNvCxnSpPr/>
          <p:nvPr/>
        </p:nvCxnSpPr>
        <p:spPr>
          <a:xfrm rot="10800000" flipH="1">
            <a:off x="7582521" y="4319615"/>
            <a:ext cx="407547" cy="107160"/>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7572893" y="4335988"/>
            <a:ext cx="57876" cy="943096"/>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7992571" y="4383682"/>
            <a:ext cx="67523" cy="95783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10800000" flipH="1">
            <a:off x="7640391" y="5279084"/>
            <a:ext cx="398774" cy="9651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10800000" flipH="1">
            <a:off x="7625324" y="4798531"/>
            <a:ext cx="369264" cy="11452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81" name="Oval 80"/>
          <p:cNvSpPr/>
          <p:nvPr/>
        </p:nvSpPr>
        <p:spPr>
          <a:xfrm>
            <a:off x="7778657" y="5070035"/>
            <a:ext cx="108518" cy="151451"/>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en-HK"/>
          </a:p>
        </p:txBody>
      </p:sp>
      <p:sp>
        <p:nvSpPr>
          <p:cNvPr id="82" name="Oval 81"/>
          <p:cNvSpPr/>
          <p:nvPr/>
        </p:nvSpPr>
        <p:spPr>
          <a:xfrm>
            <a:off x="7717280" y="4583634"/>
            <a:ext cx="159159" cy="149815"/>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en-HK"/>
          </a:p>
        </p:txBody>
      </p:sp>
    </p:spTree>
    <p:extLst>
      <p:ext uri="{BB962C8B-B14F-4D97-AF65-F5344CB8AC3E}">
        <p14:creationId xmlns:p14="http://schemas.microsoft.com/office/powerpoint/2010/main" val="12019963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246130"/>
            <a:ext cx="6667210" cy="400110"/>
          </a:xfrm>
          <a:prstGeom prst="rect">
            <a:avLst/>
          </a:prstGeom>
          <a:noFill/>
        </p:spPr>
        <p:txBody>
          <a:bodyPr wrap="none" rtlCol="0">
            <a:spAutoFit/>
          </a:bodyPr>
          <a:lstStyle/>
          <a:p>
            <a:r>
              <a:rPr lang="en-US" sz="2000" b="1" dirty="0">
                <a:latin typeface="Myriad Pro" panose="020B0503030403020204" charset="0"/>
              </a:rPr>
              <a:t>There are </a:t>
            </a:r>
            <a:r>
              <a:rPr lang="en-US" sz="2000" b="1" dirty="0">
                <a:solidFill>
                  <a:srgbClr val="00B050"/>
                </a:solidFill>
                <a:latin typeface="Myriad Pro" panose="020B0503030403020204" charset="0"/>
              </a:rPr>
              <a:t>two kinds</a:t>
            </a:r>
            <a:r>
              <a:rPr lang="en-US" sz="2000" b="1" dirty="0">
                <a:latin typeface="Myriad Pro" panose="020B0503030403020204" charset="0"/>
              </a:rPr>
              <a:t> of silver halide grains on the film before development:</a:t>
            </a:r>
            <a:endParaRPr lang="en-HK" sz="2000" b="1" dirty="0">
              <a:latin typeface="Myriad Pro" panose="020B0503030403020204" charset="0"/>
            </a:endParaRPr>
          </a:p>
        </p:txBody>
      </p:sp>
      <p:grpSp>
        <p:nvGrpSpPr>
          <p:cNvPr id="7" name="Group 6"/>
          <p:cNvGrpSpPr/>
          <p:nvPr/>
        </p:nvGrpSpPr>
        <p:grpSpPr>
          <a:xfrm>
            <a:off x="4791204" y="2757441"/>
            <a:ext cx="1524210" cy="1031443"/>
            <a:chOff x="4983601" y="1004830"/>
            <a:chExt cx="2863548" cy="2211572"/>
          </a:xfrm>
        </p:grpSpPr>
        <p:sp>
          <p:nvSpPr>
            <p:cNvPr id="15" name="Flowchart: Data 14"/>
            <p:cNvSpPr/>
            <p:nvPr/>
          </p:nvSpPr>
          <p:spPr>
            <a:xfrm rot="16200000">
              <a:off x="5309589" y="678842"/>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grpSp>
          <p:nvGrpSpPr>
            <p:cNvPr id="17" name="Group 16"/>
            <p:cNvGrpSpPr/>
            <p:nvPr/>
          </p:nvGrpSpPr>
          <p:grpSpPr>
            <a:xfrm rot="10800000">
              <a:off x="6064267" y="1773966"/>
              <a:ext cx="430395" cy="1070538"/>
              <a:chOff x="982418" y="4309007"/>
              <a:chExt cx="430395" cy="1070538"/>
            </a:xfrm>
          </p:grpSpPr>
          <p:cxnSp>
            <p:nvCxnSpPr>
              <p:cNvPr id="18" name="Straight Connector 17"/>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23" name="Oval 22"/>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en-HK"/>
              </a:p>
            </p:txBody>
          </p:sp>
          <p:sp>
            <p:nvSpPr>
              <p:cNvPr id="24" name="Oval 23"/>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en-HK"/>
              </a:p>
            </p:txBody>
          </p:sp>
        </p:grpSp>
      </p:grpSp>
      <p:cxnSp>
        <p:nvCxnSpPr>
          <p:cNvPr id="25" name="Straight Arrow Connector 24"/>
          <p:cNvCxnSpPr/>
          <p:nvPr/>
        </p:nvCxnSpPr>
        <p:spPr>
          <a:xfrm flipV="1">
            <a:off x="5579637" y="3116154"/>
            <a:ext cx="1428029" cy="22643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Flowchart: Manual Operation 26"/>
          <p:cNvSpPr>
            <a:spLocks noChangeAspect="1"/>
          </p:cNvSpPr>
          <p:nvPr/>
        </p:nvSpPr>
        <p:spPr>
          <a:xfrm>
            <a:off x="7242995" y="2966036"/>
            <a:ext cx="1647373" cy="1156437"/>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28" name="TextBox 27"/>
          <p:cNvSpPr txBox="1"/>
          <p:nvPr/>
        </p:nvSpPr>
        <p:spPr>
          <a:xfrm>
            <a:off x="7897060" y="3341411"/>
            <a:ext cx="332385" cy="320157"/>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35" name="TextBox 34"/>
          <p:cNvSpPr txBox="1"/>
          <p:nvPr/>
        </p:nvSpPr>
        <p:spPr>
          <a:xfrm>
            <a:off x="7979183" y="3033537"/>
            <a:ext cx="500524" cy="320157"/>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36" name="TextBox 35"/>
          <p:cNvSpPr txBox="1"/>
          <p:nvPr/>
        </p:nvSpPr>
        <p:spPr>
          <a:xfrm>
            <a:off x="7296615" y="3415575"/>
            <a:ext cx="500524" cy="320157"/>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37" name="TextBox 36"/>
          <p:cNvSpPr txBox="1"/>
          <p:nvPr/>
        </p:nvSpPr>
        <p:spPr>
          <a:xfrm>
            <a:off x="8276801" y="3341411"/>
            <a:ext cx="500524" cy="320157"/>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38" name="TextBox 37"/>
          <p:cNvSpPr txBox="1"/>
          <p:nvPr/>
        </p:nvSpPr>
        <p:spPr>
          <a:xfrm>
            <a:off x="7850758" y="3598673"/>
            <a:ext cx="500524" cy="320157"/>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39" name="TextBox 38"/>
          <p:cNvSpPr txBox="1"/>
          <p:nvPr/>
        </p:nvSpPr>
        <p:spPr>
          <a:xfrm>
            <a:off x="7131475" y="2708657"/>
            <a:ext cx="1405135" cy="320157"/>
          </a:xfrm>
          <a:prstGeom prst="rect">
            <a:avLst/>
          </a:prstGeom>
          <a:noFill/>
        </p:spPr>
        <p:txBody>
          <a:bodyPr wrap="none" rtlCol="0">
            <a:noAutofit/>
          </a:bodyPr>
          <a:lstStyle/>
          <a:p>
            <a:r>
              <a:rPr lang="en-US" sz="1600" b="1" u="sng" dirty="0">
                <a:latin typeface="Myriad Pro" panose="020B0503030403020204" charset="0"/>
              </a:rPr>
              <a:t>Silver halide grain</a:t>
            </a:r>
            <a:endParaRPr lang="en-HK" sz="1600" b="1" u="sng" dirty="0">
              <a:latin typeface="Myriad Pro" panose="020B0503030403020204" charset="0"/>
            </a:endParaRPr>
          </a:p>
        </p:txBody>
      </p:sp>
      <p:sp>
        <p:nvSpPr>
          <p:cNvPr id="26" name="Oval 25"/>
          <p:cNvSpPr/>
          <p:nvPr/>
        </p:nvSpPr>
        <p:spPr>
          <a:xfrm>
            <a:off x="6945922" y="2421752"/>
            <a:ext cx="2123862" cy="2096536"/>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12" name="TextBox 11"/>
          <p:cNvSpPr txBox="1"/>
          <p:nvPr/>
        </p:nvSpPr>
        <p:spPr>
          <a:xfrm>
            <a:off x="7703909" y="4130100"/>
            <a:ext cx="718686" cy="320157"/>
          </a:xfrm>
          <a:prstGeom prst="rect">
            <a:avLst/>
          </a:prstGeom>
          <a:noFill/>
        </p:spPr>
        <p:txBody>
          <a:bodyPr wrap="none" rtlCol="0">
            <a:normAutofit fontScale="92500" lnSpcReduction="20000"/>
          </a:bodyPr>
          <a:lstStyle/>
          <a:p>
            <a:r>
              <a:rPr lang="en-US" b="1" dirty="0">
                <a:latin typeface="Myriad Pro" panose="020B0503030403020204" charset="0"/>
              </a:rPr>
              <a:t>Invisible</a:t>
            </a:r>
            <a:endParaRPr lang="en-HK" b="1" dirty="0">
              <a:latin typeface="Myriad Pro" panose="020B0503030403020204" charset="0"/>
            </a:endParaRPr>
          </a:p>
        </p:txBody>
      </p:sp>
      <p:sp>
        <p:nvSpPr>
          <p:cNvPr id="31" name="Flowchart: Manual Operation 30"/>
          <p:cNvSpPr>
            <a:spLocks noChangeAspect="1"/>
          </p:cNvSpPr>
          <p:nvPr/>
        </p:nvSpPr>
        <p:spPr>
          <a:xfrm>
            <a:off x="5203481" y="4561521"/>
            <a:ext cx="1647373" cy="1156437"/>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32" name="TextBox 31"/>
          <p:cNvSpPr txBox="1"/>
          <p:nvPr/>
        </p:nvSpPr>
        <p:spPr>
          <a:xfrm>
            <a:off x="5857545" y="4936896"/>
            <a:ext cx="332385" cy="320157"/>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42" name="TextBox 41"/>
          <p:cNvSpPr txBox="1"/>
          <p:nvPr/>
        </p:nvSpPr>
        <p:spPr>
          <a:xfrm>
            <a:off x="5092971" y="4316210"/>
            <a:ext cx="1405135" cy="320157"/>
          </a:xfrm>
          <a:prstGeom prst="rect">
            <a:avLst/>
          </a:prstGeom>
          <a:noFill/>
        </p:spPr>
        <p:txBody>
          <a:bodyPr wrap="none" rtlCol="0">
            <a:noAutofit/>
          </a:bodyPr>
          <a:lstStyle/>
          <a:p>
            <a:r>
              <a:rPr lang="en-US" sz="1600" b="1" u="sng" dirty="0">
                <a:latin typeface="Myriad Pro" panose="020B0503030403020204" charset="0"/>
              </a:rPr>
              <a:t>Silver halide grain</a:t>
            </a:r>
            <a:endParaRPr lang="en-HK" sz="1600" b="1" u="sng" dirty="0">
              <a:latin typeface="Myriad Pro" panose="020B0503030403020204" charset="0"/>
            </a:endParaRPr>
          </a:p>
        </p:txBody>
      </p:sp>
      <p:sp>
        <p:nvSpPr>
          <p:cNvPr id="43" name="Oval 42"/>
          <p:cNvSpPr/>
          <p:nvPr/>
        </p:nvSpPr>
        <p:spPr>
          <a:xfrm>
            <a:off x="4906407" y="4017237"/>
            <a:ext cx="2123862" cy="2096536"/>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44" name="TextBox 43"/>
          <p:cNvSpPr txBox="1"/>
          <p:nvPr/>
        </p:nvSpPr>
        <p:spPr>
          <a:xfrm>
            <a:off x="5664394" y="5725585"/>
            <a:ext cx="606131" cy="320157"/>
          </a:xfrm>
          <a:prstGeom prst="rect">
            <a:avLst/>
          </a:prstGeom>
          <a:noFill/>
        </p:spPr>
        <p:txBody>
          <a:bodyPr wrap="none" rtlCol="0">
            <a:normAutofit fontScale="92500" lnSpcReduction="20000"/>
          </a:bodyPr>
          <a:lstStyle/>
          <a:p>
            <a:r>
              <a:rPr lang="en-US" b="1" dirty="0">
                <a:solidFill>
                  <a:srgbClr val="C00000"/>
                </a:solidFill>
                <a:latin typeface="Myriad Pro" panose="020B0503030403020204" charset="0"/>
              </a:rPr>
              <a:t>Visible</a:t>
            </a:r>
            <a:endParaRPr lang="en-HK" b="1" dirty="0">
              <a:solidFill>
                <a:srgbClr val="C00000"/>
              </a:solidFill>
              <a:latin typeface="Myriad Pro" panose="020B0503030403020204" charset="0"/>
            </a:endParaRPr>
          </a:p>
        </p:txBody>
      </p:sp>
      <p:cxnSp>
        <p:nvCxnSpPr>
          <p:cNvPr id="45" name="Straight Arrow Connector 44"/>
          <p:cNvCxnSpPr/>
          <p:nvPr/>
        </p:nvCxnSpPr>
        <p:spPr>
          <a:xfrm flipH="1">
            <a:off x="6945922" y="4538292"/>
            <a:ext cx="1135547" cy="94804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6293651" y="4940353"/>
            <a:ext cx="332385" cy="320157"/>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47" name="TextBox 46"/>
          <p:cNvSpPr txBox="1"/>
          <p:nvPr/>
        </p:nvSpPr>
        <p:spPr>
          <a:xfrm>
            <a:off x="5894722" y="5226155"/>
            <a:ext cx="332385" cy="320157"/>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48" name="TextBox 47"/>
          <p:cNvSpPr txBox="1"/>
          <p:nvPr/>
        </p:nvSpPr>
        <p:spPr>
          <a:xfrm>
            <a:off x="5995530" y="4650815"/>
            <a:ext cx="332385" cy="320157"/>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49" name="TextBox 48"/>
          <p:cNvSpPr txBox="1"/>
          <p:nvPr/>
        </p:nvSpPr>
        <p:spPr>
          <a:xfrm>
            <a:off x="5305922" y="5012312"/>
            <a:ext cx="332385" cy="320157"/>
          </a:xfrm>
          <a:prstGeom prst="rect">
            <a:avLst/>
          </a:prstGeom>
          <a:noFill/>
        </p:spPr>
        <p:txBody>
          <a:bodyPr wrap="none" rtlCol="0">
            <a:normAutofit fontScale="92500" lnSpcReduction="20000"/>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cxnSp>
        <p:nvCxnSpPr>
          <p:cNvPr id="40" name="Straight Arrow Connector 39"/>
          <p:cNvCxnSpPr>
            <a:cxnSpLocks/>
          </p:cNvCxnSpPr>
          <p:nvPr/>
        </p:nvCxnSpPr>
        <p:spPr>
          <a:xfrm flipH="1" flipV="1">
            <a:off x="4325474" y="2889278"/>
            <a:ext cx="598819" cy="320157"/>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41" name="Flowchart: Manual Operation 40"/>
          <p:cNvSpPr>
            <a:spLocks noChangeAspect="1"/>
          </p:cNvSpPr>
          <p:nvPr/>
        </p:nvSpPr>
        <p:spPr>
          <a:xfrm>
            <a:off x="2465375" y="2846051"/>
            <a:ext cx="1647373" cy="1156437"/>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51" name="TextBox 50"/>
          <p:cNvSpPr txBox="1"/>
          <p:nvPr/>
        </p:nvSpPr>
        <p:spPr>
          <a:xfrm>
            <a:off x="3201562" y="2913551"/>
            <a:ext cx="500524" cy="320157"/>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52" name="TextBox 51"/>
          <p:cNvSpPr txBox="1"/>
          <p:nvPr/>
        </p:nvSpPr>
        <p:spPr>
          <a:xfrm>
            <a:off x="2518994" y="3295589"/>
            <a:ext cx="500524" cy="320157"/>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53" name="TextBox 52"/>
          <p:cNvSpPr txBox="1"/>
          <p:nvPr/>
        </p:nvSpPr>
        <p:spPr>
          <a:xfrm>
            <a:off x="3499181" y="3221425"/>
            <a:ext cx="500524" cy="320157"/>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54" name="TextBox 53"/>
          <p:cNvSpPr txBox="1"/>
          <p:nvPr/>
        </p:nvSpPr>
        <p:spPr>
          <a:xfrm>
            <a:off x="3073138" y="3478687"/>
            <a:ext cx="500524" cy="320157"/>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55" name="TextBox 54"/>
          <p:cNvSpPr txBox="1"/>
          <p:nvPr/>
        </p:nvSpPr>
        <p:spPr>
          <a:xfrm>
            <a:off x="2332557" y="2600575"/>
            <a:ext cx="1405135" cy="320157"/>
          </a:xfrm>
          <a:prstGeom prst="rect">
            <a:avLst/>
          </a:prstGeom>
          <a:noFill/>
        </p:spPr>
        <p:txBody>
          <a:bodyPr wrap="none" rtlCol="0">
            <a:noAutofit/>
          </a:bodyPr>
          <a:lstStyle/>
          <a:p>
            <a:r>
              <a:rPr lang="en-US" sz="1600" b="1" u="sng" dirty="0">
                <a:latin typeface="Myriad Pro" panose="020B0503030403020204" charset="0"/>
              </a:rPr>
              <a:t>Silver halide grain</a:t>
            </a:r>
            <a:endParaRPr lang="en-HK" sz="1600" b="1" u="sng" dirty="0">
              <a:latin typeface="Myriad Pro" panose="020B0503030403020204" charset="0"/>
            </a:endParaRPr>
          </a:p>
        </p:txBody>
      </p:sp>
      <p:sp>
        <p:nvSpPr>
          <p:cNvPr id="56" name="Oval 55"/>
          <p:cNvSpPr/>
          <p:nvPr/>
        </p:nvSpPr>
        <p:spPr>
          <a:xfrm>
            <a:off x="2168300" y="2301765"/>
            <a:ext cx="2269145" cy="214849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58" name="TextBox 57"/>
          <p:cNvSpPr txBox="1"/>
          <p:nvPr/>
        </p:nvSpPr>
        <p:spPr>
          <a:xfrm>
            <a:off x="3018684" y="3209436"/>
            <a:ext cx="500524" cy="320157"/>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cxnSp>
        <p:nvCxnSpPr>
          <p:cNvPr id="59" name="Straight Arrow Connector 58"/>
          <p:cNvCxnSpPr/>
          <p:nvPr/>
        </p:nvCxnSpPr>
        <p:spPr>
          <a:xfrm flipH="1">
            <a:off x="1295361" y="3017084"/>
            <a:ext cx="920169" cy="1273095"/>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60" name="Flowchart: Manual Operation 59"/>
          <p:cNvSpPr>
            <a:spLocks noChangeAspect="1"/>
          </p:cNvSpPr>
          <p:nvPr/>
        </p:nvSpPr>
        <p:spPr>
          <a:xfrm>
            <a:off x="1178626" y="4632926"/>
            <a:ext cx="1647373" cy="1156437"/>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61" name="TextBox 60"/>
          <p:cNvSpPr txBox="1"/>
          <p:nvPr/>
        </p:nvSpPr>
        <p:spPr>
          <a:xfrm>
            <a:off x="1914813" y="4700426"/>
            <a:ext cx="500524" cy="320157"/>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62" name="TextBox 61"/>
          <p:cNvSpPr txBox="1"/>
          <p:nvPr/>
        </p:nvSpPr>
        <p:spPr>
          <a:xfrm>
            <a:off x="1232245" y="5082464"/>
            <a:ext cx="500524" cy="320157"/>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63" name="TextBox 62"/>
          <p:cNvSpPr txBox="1"/>
          <p:nvPr/>
        </p:nvSpPr>
        <p:spPr>
          <a:xfrm>
            <a:off x="2212432" y="5008300"/>
            <a:ext cx="500524" cy="320157"/>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64" name="TextBox 63"/>
          <p:cNvSpPr txBox="1"/>
          <p:nvPr/>
        </p:nvSpPr>
        <p:spPr>
          <a:xfrm>
            <a:off x="1786389" y="5265562"/>
            <a:ext cx="500524" cy="320157"/>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65" name="TextBox 64"/>
          <p:cNvSpPr txBox="1"/>
          <p:nvPr/>
        </p:nvSpPr>
        <p:spPr>
          <a:xfrm>
            <a:off x="1056644" y="4374920"/>
            <a:ext cx="1405135" cy="320157"/>
          </a:xfrm>
          <a:prstGeom prst="rect">
            <a:avLst/>
          </a:prstGeom>
          <a:noFill/>
        </p:spPr>
        <p:txBody>
          <a:bodyPr wrap="none" rtlCol="0">
            <a:noAutofit/>
          </a:bodyPr>
          <a:lstStyle/>
          <a:p>
            <a:r>
              <a:rPr lang="en-US" sz="1600" b="1" u="sng" dirty="0">
                <a:latin typeface="Myriad Pro" panose="020B0503030403020204" charset="0"/>
              </a:rPr>
              <a:t>Silver halide grain</a:t>
            </a:r>
            <a:endParaRPr lang="en-HK" sz="1600" b="1" u="sng" dirty="0">
              <a:latin typeface="Myriad Pro" panose="020B0503030403020204" charset="0"/>
            </a:endParaRPr>
          </a:p>
        </p:txBody>
      </p:sp>
      <p:sp>
        <p:nvSpPr>
          <p:cNvPr id="66" name="Oval 65"/>
          <p:cNvSpPr/>
          <p:nvPr/>
        </p:nvSpPr>
        <p:spPr>
          <a:xfrm>
            <a:off x="881552" y="4088641"/>
            <a:ext cx="2269144" cy="214849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sp>
        <p:nvSpPr>
          <p:cNvPr id="67" name="TextBox 66"/>
          <p:cNvSpPr txBox="1"/>
          <p:nvPr/>
        </p:nvSpPr>
        <p:spPr>
          <a:xfrm>
            <a:off x="1731935" y="4996311"/>
            <a:ext cx="500524" cy="320157"/>
          </a:xfrm>
          <a:prstGeom prst="rect">
            <a:avLst/>
          </a:prstGeom>
          <a:noFill/>
        </p:spPr>
        <p:txBody>
          <a:bodyPr wrap="none" rtlCol="0">
            <a:normAutofit fontScale="92500" lnSpcReduction="20000"/>
          </a:bodyPr>
          <a:lstStyle/>
          <a:p>
            <a:r>
              <a:rPr lang="en-US" b="1" dirty="0" err="1">
                <a:latin typeface="Myriad Pro" panose="020B0503030403020204" charset="0"/>
              </a:rPr>
              <a:t>AgBr</a:t>
            </a:r>
            <a:endParaRPr lang="en-HK" b="1" dirty="0">
              <a:latin typeface="Myriad Pro" panose="020B0503030403020204" charset="0"/>
            </a:endParaRPr>
          </a:p>
        </p:txBody>
      </p:sp>
      <p:sp>
        <p:nvSpPr>
          <p:cNvPr id="11" name="TextBox 10"/>
          <p:cNvSpPr txBox="1"/>
          <p:nvPr/>
        </p:nvSpPr>
        <p:spPr>
          <a:xfrm>
            <a:off x="2871756" y="4019887"/>
            <a:ext cx="783997" cy="320157"/>
          </a:xfrm>
          <a:prstGeom prst="rect">
            <a:avLst/>
          </a:prstGeom>
          <a:noFill/>
        </p:spPr>
        <p:txBody>
          <a:bodyPr wrap="none" rtlCol="0">
            <a:normAutofit fontScale="92500" lnSpcReduction="20000"/>
          </a:bodyPr>
          <a:lstStyle/>
          <a:p>
            <a:r>
              <a:rPr lang="en-US" b="1" dirty="0">
                <a:latin typeface="Myriad Pro" panose="020B0503030403020204" charset="0"/>
              </a:rPr>
              <a:t>No image</a:t>
            </a:r>
            <a:endParaRPr lang="en-HK" b="1" dirty="0">
              <a:latin typeface="Myriad Pro" panose="020B0503030403020204" charset="0"/>
            </a:endParaRPr>
          </a:p>
        </p:txBody>
      </p:sp>
      <p:sp>
        <p:nvSpPr>
          <p:cNvPr id="69" name="TextBox 68"/>
          <p:cNvSpPr txBox="1"/>
          <p:nvPr/>
        </p:nvSpPr>
        <p:spPr>
          <a:xfrm>
            <a:off x="1590198" y="5790373"/>
            <a:ext cx="783997" cy="320157"/>
          </a:xfrm>
          <a:prstGeom prst="rect">
            <a:avLst/>
          </a:prstGeom>
          <a:noFill/>
        </p:spPr>
        <p:txBody>
          <a:bodyPr wrap="none" rtlCol="0">
            <a:normAutofit fontScale="92500" lnSpcReduction="20000"/>
          </a:bodyPr>
          <a:lstStyle/>
          <a:p>
            <a:r>
              <a:rPr lang="en-US" b="1" dirty="0">
                <a:latin typeface="Myriad Pro" panose="020B0503030403020204" charset="0"/>
              </a:rPr>
              <a:t>No image</a:t>
            </a:r>
            <a:endParaRPr lang="en-HK" b="1" dirty="0">
              <a:latin typeface="Myriad Pro" panose="020B0503030403020204" charset="0"/>
            </a:endParaRPr>
          </a:p>
        </p:txBody>
      </p:sp>
      <p:sp>
        <p:nvSpPr>
          <p:cNvPr id="70" name="TextBox 69"/>
          <p:cNvSpPr txBox="1"/>
          <p:nvPr/>
        </p:nvSpPr>
        <p:spPr>
          <a:xfrm>
            <a:off x="5214033" y="2512121"/>
            <a:ext cx="753427" cy="346838"/>
          </a:xfrm>
          <a:prstGeom prst="rect">
            <a:avLst/>
          </a:prstGeom>
          <a:noFill/>
          <a:scene3d>
            <a:camera prst="orthographicFront">
              <a:rot lat="20696988" lon="19801389" rev="21594594"/>
            </a:camera>
            <a:lightRig rig="threePt" dir="t"/>
          </a:scene3d>
        </p:spPr>
        <p:txBody>
          <a:bodyPr wrap="none" rtlCol="0">
            <a:normAutofit fontScale="92500" lnSpcReduction="20000"/>
          </a:bodyPr>
          <a:lstStyle/>
          <a:p>
            <a:r>
              <a:rPr lang="en-US" sz="2000" b="1" u="sng" dirty="0">
                <a:latin typeface="Myriad Pro" panose="020B0503030403020204" charset="0"/>
              </a:rPr>
              <a:t>The film</a:t>
            </a:r>
            <a:endParaRPr lang="en-HK" sz="2000" b="1" u="sng" dirty="0">
              <a:latin typeface="Myriad Pro" panose="020B0503030403020204" charset="0"/>
            </a:endParaRPr>
          </a:p>
        </p:txBody>
      </p:sp>
      <p:sp>
        <p:nvSpPr>
          <p:cNvPr id="5" name="TextBox 4"/>
          <p:cNvSpPr txBox="1"/>
          <p:nvPr/>
        </p:nvSpPr>
        <p:spPr>
          <a:xfrm>
            <a:off x="677334" y="1629025"/>
            <a:ext cx="7614713" cy="646331"/>
          </a:xfrm>
          <a:prstGeom prst="rect">
            <a:avLst/>
          </a:prstGeom>
          <a:noFill/>
        </p:spPr>
        <p:txBody>
          <a:bodyPr wrap="none" rtlCol="0">
            <a:spAutoFit/>
          </a:bodyPr>
          <a:lstStyle/>
          <a:p>
            <a:pPr marL="285750" indent="-285750">
              <a:buFont typeface="Arial" panose="020B0604020202020204" pitchFamily="34" charset="0"/>
              <a:buChar char="•"/>
            </a:pPr>
            <a:r>
              <a:rPr lang="en-US" b="1" dirty="0">
                <a:latin typeface="Myriad Pro" panose="020B0503030403020204" charset="0"/>
              </a:rPr>
              <a:t>First, wash away the unreacted silver halide grain.</a:t>
            </a:r>
          </a:p>
          <a:p>
            <a:pPr marL="285750" indent="-285750">
              <a:buFont typeface="Arial" panose="020B0604020202020204" pitchFamily="34" charset="0"/>
              <a:buChar char="•"/>
            </a:pPr>
            <a:r>
              <a:rPr lang="en-US" b="1" dirty="0">
                <a:latin typeface="Myriad Pro" panose="020B0503030403020204" charset="0"/>
              </a:rPr>
              <a:t>Therefore, the grey area would not turn black even when exposed.</a:t>
            </a:r>
            <a:endParaRPr lang="en-HK" b="1" dirty="0">
              <a:latin typeface="Myriad Pro" panose="020B0503030403020204" charset="0"/>
            </a:endParaRPr>
          </a:p>
        </p:txBody>
      </p:sp>
    </p:spTree>
    <p:extLst>
      <p:ext uri="{BB962C8B-B14F-4D97-AF65-F5344CB8AC3E}">
        <p14:creationId xmlns:p14="http://schemas.microsoft.com/office/powerpoint/2010/main" val="3172270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41"/>
                                        </p:tgtEl>
                                      </p:cBhvr>
                                    </p:animEffect>
                                    <p:set>
                                      <p:cBhvr>
                                        <p:cTn id="7" dur="1" fill="hold">
                                          <p:stCondLst>
                                            <p:cond delay="499"/>
                                          </p:stCondLst>
                                        </p:cTn>
                                        <p:tgtEl>
                                          <p:spTgt spid="41"/>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51"/>
                                        </p:tgtEl>
                                      </p:cBhvr>
                                    </p:animEffect>
                                    <p:set>
                                      <p:cBhvr>
                                        <p:cTn id="10" dur="1" fill="hold">
                                          <p:stCondLst>
                                            <p:cond delay="499"/>
                                          </p:stCondLst>
                                        </p:cTn>
                                        <p:tgtEl>
                                          <p:spTgt spid="51"/>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52"/>
                                        </p:tgtEl>
                                      </p:cBhvr>
                                    </p:animEffect>
                                    <p:set>
                                      <p:cBhvr>
                                        <p:cTn id="13" dur="1" fill="hold">
                                          <p:stCondLst>
                                            <p:cond delay="499"/>
                                          </p:stCondLst>
                                        </p:cTn>
                                        <p:tgtEl>
                                          <p:spTgt spid="52"/>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53"/>
                                        </p:tgtEl>
                                      </p:cBhvr>
                                    </p:animEffect>
                                    <p:set>
                                      <p:cBhvr>
                                        <p:cTn id="16" dur="1" fill="hold">
                                          <p:stCondLst>
                                            <p:cond delay="499"/>
                                          </p:stCondLst>
                                        </p:cTn>
                                        <p:tgtEl>
                                          <p:spTgt spid="53"/>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54"/>
                                        </p:tgtEl>
                                      </p:cBhvr>
                                    </p:animEffect>
                                    <p:set>
                                      <p:cBhvr>
                                        <p:cTn id="19" dur="1" fill="hold">
                                          <p:stCondLst>
                                            <p:cond delay="499"/>
                                          </p:stCondLst>
                                        </p:cTn>
                                        <p:tgtEl>
                                          <p:spTgt spid="54"/>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500"/>
                                        <p:tgtEl>
                                          <p:spTgt spid="55"/>
                                        </p:tgtEl>
                                      </p:cBhvr>
                                    </p:animEffect>
                                    <p:set>
                                      <p:cBhvr>
                                        <p:cTn id="22" dur="1" fill="hold">
                                          <p:stCondLst>
                                            <p:cond delay="499"/>
                                          </p:stCondLst>
                                        </p:cTn>
                                        <p:tgtEl>
                                          <p:spTgt spid="55"/>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500"/>
                                        <p:tgtEl>
                                          <p:spTgt spid="58"/>
                                        </p:tgtEl>
                                      </p:cBhvr>
                                    </p:animEffect>
                                    <p:set>
                                      <p:cBhvr>
                                        <p:cTn id="25" dur="1" fill="hold">
                                          <p:stCondLst>
                                            <p:cond delay="499"/>
                                          </p:stCondLst>
                                        </p:cTn>
                                        <p:tgtEl>
                                          <p:spTgt spid="58"/>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500"/>
                                        <p:tgtEl>
                                          <p:spTgt spid="59"/>
                                        </p:tgtEl>
                                      </p:cBhvr>
                                    </p:animEffect>
                                    <p:set>
                                      <p:cBhvr>
                                        <p:cTn id="28" dur="1" fill="hold">
                                          <p:stCondLst>
                                            <p:cond delay="499"/>
                                          </p:stCondLst>
                                        </p:cTn>
                                        <p:tgtEl>
                                          <p:spTgt spid="59"/>
                                        </p:tgtEl>
                                        <p:attrNameLst>
                                          <p:attrName>style.visibility</p:attrName>
                                        </p:attrNameLst>
                                      </p:cBhvr>
                                      <p:to>
                                        <p:strVal val="hidden"/>
                                      </p:to>
                                    </p:set>
                                  </p:childTnLst>
                                </p:cTn>
                              </p:par>
                              <p:par>
                                <p:cTn id="29" presetID="10" presetClass="exit" presetSubtype="0" fill="hold" grpId="0" nodeType="withEffect">
                                  <p:stCondLst>
                                    <p:cond delay="0"/>
                                  </p:stCondLst>
                                  <p:childTnLst>
                                    <p:animEffect transition="out" filter="fade">
                                      <p:cBhvr>
                                        <p:cTn id="30" dur="500"/>
                                        <p:tgtEl>
                                          <p:spTgt spid="60"/>
                                        </p:tgtEl>
                                      </p:cBhvr>
                                    </p:animEffect>
                                    <p:set>
                                      <p:cBhvr>
                                        <p:cTn id="31" dur="1" fill="hold">
                                          <p:stCondLst>
                                            <p:cond delay="499"/>
                                          </p:stCondLst>
                                        </p:cTn>
                                        <p:tgtEl>
                                          <p:spTgt spid="60"/>
                                        </p:tgtEl>
                                        <p:attrNameLst>
                                          <p:attrName>style.visibility</p:attrName>
                                        </p:attrNameLst>
                                      </p:cBhvr>
                                      <p:to>
                                        <p:strVal val="hidden"/>
                                      </p:to>
                                    </p:set>
                                  </p:childTnLst>
                                </p:cTn>
                              </p:par>
                              <p:par>
                                <p:cTn id="32" presetID="10" presetClass="exit" presetSubtype="0" fill="hold" grpId="0" nodeType="withEffect">
                                  <p:stCondLst>
                                    <p:cond delay="0"/>
                                  </p:stCondLst>
                                  <p:childTnLst>
                                    <p:animEffect transition="out" filter="fade">
                                      <p:cBhvr>
                                        <p:cTn id="33" dur="500"/>
                                        <p:tgtEl>
                                          <p:spTgt spid="61"/>
                                        </p:tgtEl>
                                      </p:cBhvr>
                                    </p:animEffect>
                                    <p:set>
                                      <p:cBhvr>
                                        <p:cTn id="34" dur="1" fill="hold">
                                          <p:stCondLst>
                                            <p:cond delay="499"/>
                                          </p:stCondLst>
                                        </p:cTn>
                                        <p:tgtEl>
                                          <p:spTgt spid="61"/>
                                        </p:tgtEl>
                                        <p:attrNameLst>
                                          <p:attrName>style.visibility</p:attrName>
                                        </p:attrNameLst>
                                      </p:cBhvr>
                                      <p:to>
                                        <p:strVal val="hidden"/>
                                      </p:to>
                                    </p:set>
                                  </p:childTnLst>
                                </p:cTn>
                              </p:par>
                              <p:par>
                                <p:cTn id="35" presetID="10" presetClass="exit" presetSubtype="0" fill="hold" grpId="0" nodeType="withEffect">
                                  <p:stCondLst>
                                    <p:cond delay="0"/>
                                  </p:stCondLst>
                                  <p:childTnLst>
                                    <p:animEffect transition="out" filter="fade">
                                      <p:cBhvr>
                                        <p:cTn id="36" dur="500"/>
                                        <p:tgtEl>
                                          <p:spTgt spid="62"/>
                                        </p:tgtEl>
                                      </p:cBhvr>
                                    </p:animEffect>
                                    <p:set>
                                      <p:cBhvr>
                                        <p:cTn id="37" dur="1" fill="hold">
                                          <p:stCondLst>
                                            <p:cond delay="499"/>
                                          </p:stCondLst>
                                        </p:cTn>
                                        <p:tgtEl>
                                          <p:spTgt spid="62"/>
                                        </p:tgtEl>
                                        <p:attrNameLst>
                                          <p:attrName>style.visibility</p:attrName>
                                        </p:attrNameLst>
                                      </p:cBhvr>
                                      <p:to>
                                        <p:strVal val="hidden"/>
                                      </p:to>
                                    </p:set>
                                  </p:childTnLst>
                                </p:cTn>
                              </p:par>
                              <p:par>
                                <p:cTn id="38" presetID="10" presetClass="exit" presetSubtype="0" fill="hold" grpId="0" nodeType="withEffect">
                                  <p:stCondLst>
                                    <p:cond delay="0"/>
                                  </p:stCondLst>
                                  <p:childTnLst>
                                    <p:animEffect transition="out" filter="fade">
                                      <p:cBhvr>
                                        <p:cTn id="39" dur="500"/>
                                        <p:tgtEl>
                                          <p:spTgt spid="63"/>
                                        </p:tgtEl>
                                      </p:cBhvr>
                                    </p:animEffect>
                                    <p:set>
                                      <p:cBhvr>
                                        <p:cTn id="40" dur="1" fill="hold">
                                          <p:stCondLst>
                                            <p:cond delay="499"/>
                                          </p:stCondLst>
                                        </p:cTn>
                                        <p:tgtEl>
                                          <p:spTgt spid="63"/>
                                        </p:tgtEl>
                                        <p:attrNameLst>
                                          <p:attrName>style.visibility</p:attrName>
                                        </p:attrNameLst>
                                      </p:cBhvr>
                                      <p:to>
                                        <p:strVal val="hidden"/>
                                      </p:to>
                                    </p:set>
                                  </p:childTnLst>
                                </p:cTn>
                              </p:par>
                              <p:par>
                                <p:cTn id="41" presetID="10" presetClass="exit" presetSubtype="0" fill="hold" grpId="0" nodeType="withEffect">
                                  <p:stCondLst>
                                    <p:cond delay="0"/>
                                  </p:stCondLst>
                                  <p:childTnLst>
                                    <p:animEffect transition="out" filter="fade">
                                      <p:cBhvr>
                                        <p:cTn id="42" dur="500"/>
                                        <p:tgtEl>
                                          <p:spTgt spid="64"/>
                                        </p:tgtEl>
                                      </p:cBhvr>
                                    </p:animEffect>
                                    <p:set>
                                      <p:cBhvr>
                                        <p:cTn id="43" dur="1" fill="hold">
                                          <p:stCondLst>
                                            <p:cond delay="499"/>
                                          </p:stCondLst>
                                        </p:cTn>
                                        <p:tgtEl>
                                          <p:spTgt spid="64"/>
                                        </p:tgtEl>
                                        <p:attrNameLst>
                                          <p:attrName>style.visibility</p:attrName>
                                        </p:attrNameLst>
                                      </p:cBhvr>
                                      <p:to>
                                        <p:strVal val="hidden"/>
                                      </p:to>
                                    </p:set>
                                  </p:childTnLst>
                                </p:cTn>
                              </p:par>
                              <p:par>
                                <p:cTn id="44" presetID="10" presetClass="exit" presetSubtype="0" fill="hold" grpId="0" nodeType="withEffect">
                                  <p:stCondLst>
                                    <p:cond delay="0"/>
                                  </p:stCondLst>
                                  <p:childTnLst>
                                    <p:animEffect transition="out" filter="fade">
                                      <p:cBhvr>
                                        <p:cTn id="45" dur="500"/>
                                        <p:tgtEl>
                                          <p:spTgt spid="65"/>
                                        </p:tgtEl>
                                      </p:cBhvr>
                                    </p:animEffect>
                                    <p:set>
                                      <p:cBhvr>
                                        <p:cTn id="46" dur="1" fill="hold">
                                          <p:stCondLst>
                                            <p:cond delay="499"/>
                                          </p:stCondLst>
                                        </p:cTn>
                                        <p:tgtEl>
                                          <p:spTgt spid="65"/>
                                        </p:tgtEl>
                                        <p:attrNameLst>
                                          <p:attrName>style.visibility</p:attrName>
                                        </p:attrNameLst>
                                      </p:cBhvr>
                                      <p:to>
                                        <p:strVal val="hidden"/>
                                      </p:to>
                                    </p:set>
                                  </p:childTnLst>
                                </p:cTn>
                              </p:par>
                              <p:par>
                                <p:cTn id="47" presetID="10" presetClass="exit" presetSubtype="0" fill="hold" grpId="0" nodeType="withEffect">
                                  <p:stCondLst>
                                    <p:cond delay="0"/>
                                  </p:stCondLst>
                                  <p:childTnLst>
                                    <p:animEffect transition="out" filter="fade">
                                      <p:cBhvr>
                                        <p:cTn id="48" dur="500"/>
                                        <p:tgtEl>
                                          <p:spTgt spid="66"/>
                                        </p:tgtEl>
                                      </p:cBhvr>
                                    </p:animEffect>
                                    <p:set>
                                      <p:cBhvr>
                                        <p:cTn id="49" dur="1" fill="hold">
                                          <p:stCondLst>
                                            <p:cond delay="499"/>
                                          </p:stCondLst>
                                        </p:cTn>
                                        <p:tgtEl>
                                          <p:spTgt spid="66"/>
                                        </p:tgtEl>
                                        <p:attrNameLst>
                                          <p:attrName>style.visibility</p:attrName>
                                        </p:attrNameLst>
                                      </p:cBhvr>
                                      <p:to>
                                        <p:strVal val="hidden"/>
                                      </p:to>
                                    </p:set>
                                  </p:childTnLst>
                                </p:cTn>
                              </p:par>
                              <p:par>
                                <p:cTn id="50" presetID="10" presetClass="exit" presetSubtype="0" fill="hold" grpId="0" nodeType="withEffect">
                                  <p:stCondLst>
                                    <p:cond delay="0"/>
                                  </p:stCondLst>
                                  <p:childTnLst>
                                    <p:animEffect transition="out" filter="fade">
                                      <p:cBhvr>
                                        <p:cTn id="51" dur="500"/>
                                        <p:tgtEl>
                                          <p:spTgt spid="67"/>
                                        </p:tgtEl>
                                      </p:cBhvr>
                                    </p:animEffect>
                                    <p:set>
                                      <p:cBhvr>
                                        <p:cTn id="52" dur="1" fill="hold">
                                          <p:stCondLst>
                                            <p:cond delay="499"/>
                                          </p:stCondLst>
                                        </p:cTn>
                                        <p:tgtEl>
                                          <p:spTgt spid="67"/>
                                        </p:tgtEl>
                                        <p:attrNameLst>
                                          <p:attrName>style.visibility</p:attrName>
                                        </p:attrNameLst>
                                      </p:cBhvr>
                                      <p:to>
                                        <p:strVal val="hidden"/>
                                      </p:to>
                                    </p:set>
                                  </p:childTnLst>
                                </p:cTn>
                              </p:par>
                              <p:par>
                                <p:cTn id="53" presetID="10" presetClass="exit" presetSubtype="0" fill="hold" grpId="0" nodeType="withEffect">
                                  <p:stCondLst>
                                    <p:cond delay="0"/>
                                  </p:stCondLst>
                                  <p:childTnLst>
                                    <p:animEffect transition="out" filter="fade">
                                      <p:cBhvr>
                                        <p:cTn id="54" dur="500"/>
                                        <p:tgtEl>
                                          <p:spTgt spid="11"/>
                                        </p:tgtEl>
                                      </p:cBhvr>
                                    </p:animEffect>
                                    <p:set>
                                      <p:cBhvr>
                                        <p:cTn id="55" dur="1" fill="hold">
                                          <p:stCondLst>
                                            <p:cond delay="499"/>
                                          </p:stCondLst>
                                        </p:cTn>
                                        <p:tgtEl>
                                          <p:spTgt spid="11"/>
                                        </p:tgtEl>
                                        <p:attrNameLst>
                                          <p:attrName>style.visibility</p:attrName>
                                        </p:attrNameLst>
                                      </p:cBhvr>
                                      <p:to>
                                        <p:strVal val="hidden"/>
                                      </p:to>
                                    </p:set>
                                  </p:childTnLst>
                                </p:cTn>
                              </p:par>
                              <p:par>
                                <p:cTn id="56" presetID="10" presetClass="exit" presetSubtype="0" fill="hold" grpId="0" nodeType="withEffect">
                                  <p:stCondLst>
                                    <p:cond delay="0"/>
                                  </p:stCondLst>
                                  <p:childTnLst>
                                    <p:animEffect transition="out" filter="fade">
                                      <p:cBhvr>
                                        <p:cTn id="57" dur="500"/>
                                        <p:tgtEl>
                                          <p:spTgt spid="69"/>
                                        </p:tgtEl>
                                      </p:cBhvr>
                                    </p:animEffect>
                                    <p:set>
                                      <p:cBhvr>
                                        <p:cTn id="58" dur="1" fill="hold">
                                          <p:stCondLst>
                                            <p:cond delay="499"/>
                                          </p:stCondLst>
                                        </p:cTn>
                                        <p:tgtEl>
                                          <p:spTgt spid="69"/>
                                        </p:tgtEl>
                                        <p:attrNameLst>
                                          <p:attrName>style.visibility</p:attrName>
                                        </p:attrNameLst>
                                      </p:cBhvr>
                                      <p:to>
                                        <p:strVal val="hidden"/>
                                      </p:to>
                                    </p:set>
                                  </p:childTnLst>
                                </p:cTn>
                              </p:par>
                              <p:par>
                                <p:cTn id="59" presetID="10" presetClass="exit" presetSubtype="0" fill="hold" grpId="0" nodeType="withEffect">
                                  <p:stCondLst>
                                    <p:cond delay="0"/>
                                  </p:stCondLst>
                                  <p:childTnLst>
                                    <p:animEffect transition="out" filter="fade">
                                      <p:cBhvr>
                                        <p:cTn id="60" dur="500"/>
                                        <p:tgtEl>
                                          <p:spTgt spid="56"/>
                                        </p:tgtEl>
                                      </p:cBhvr>
                                    </p:animEffect>
                                    <p:set>
                                      <p:cBhvr>
                                        <p:cTn id="61" dur="1" fill="hold">
                                          <p:stCondLst>
                                            <p:cond delay="499"/>
                                          </p:stCondLst>
                                        </p:cTn>
                                        <p:tgtEl>
                                          <p:spTgt spid="56"/>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500"/>
                                        <p:tgtEl>
                                          <p:spTgt spid="40"/>
                                        </p:tgtEl>
                                      </p:cBhvr>
                                    </p:animEffect>
                                    <p:set>
                                      <p:cBhvr>
                                        <p:cTn id="64" dur="1" fill="hold">
                                          <p:stCondLst>
                                            <p:cond delay="499"/>
                                          </p:stCondLst>
                                        </p:cTn>
                                        <p:tgtEl>
                                          <p:spTgt spid="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1" grpId="0"/>
      <p:bldP spid="52" grpId="0"/>
      <p:bldP spid="53" grpId="0"/>
      <p:bldP spid="54" grpId="0"/>
      <p:bldP spid="55" grpId="0"/>
      <p:bldP spid="56" grpId="0" animBg="1"/>
      <p:bldP spid="58" grpId="0"/>
      <p:bldP spid="60" grpId="0" animBg="1"/>
      <p:bldP spid="61" grpId="0"/>
      <p:bldP spid="62" grpId="0"/>
      <p:bldP spid="63" grpId="0"/>
      <p:bldP spid="64" grpId="0"/>
      <p:bldP spid="65" grpId="0"/>
      <p:bldP spid="66" grpId="0" animBg="1"/>
      <p:bldP spid="67" grpId="0"/>
      <p:bldP spid="11" grpId="0"/>
      <p:bldP spid="6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246130"/>
            <a:ext cx="6667210" cy="400110"/>
          </a:xfrm>
          <a:prstGeom prst="rect">
            <a:avLst/>
          </a:prstGeom>
          <a:noFill/>
        </p:spPr>
        <p:txBody>
          <a:bodyPr wrap="none" rtlCol="0">
            <a:spAutoFit/>
          </a:bodyPr>
          <a:lstStyle/>
          <a:p>
            <a:r>
              <a:rPr lang="en-US" sz="2000" b="1" dirty="0">
                <a:latin typeface="Myriad Pro" panose="020B0503030403020204" charset="0"/>
              </a:rPr>
              <a:t>There are </a:t>
            </a:r>
            <a:r>
              <a:rPr lang="en-US" sz="2000" b="1" dirty="0">
                <a:solidFill>
                  <a:srgbClr val="00B050"/>
                </a:solidFill>
                <a:latin typeface="Myriad Pro" panose="020B0503030403020204" charset="0"/>
              </a:rPr>
              <a:t>two kinds</a:t>
            </a:r>
            <a:r>
              <a:rPr lang="en-US" sz="2000" b="1" dirty="0">
                <a:latin typeface="Myriad Pro" panose="020B0503030403020204" charset="0"/>
              </a:rPr>
              <a:t> of silver halide grains on the film before development:</a:t>
            </a:r>
            <a:endParaRPr lang="en-HK" sz="2000" b="1" dirty="0">
              <a:latin typeface="Myriad Pro" panose="020B0503030403020204" charset="0"/>
            </a:endParaRPr>
          </a:p>
        </p:txBody>
      </p:sp>
      <p:grpSp>
        <p:nvGrpSpPr>
          <p:cNvPr id="3" name="Group 2"/>
          <p:cNvGrpSpPr/>
          <p:nvPr/>
        </p:nvGrpSpPr>
        <p:grpSpPr>
          <a:xfrm>
            <a:off x="1161731" y="2749955"/>
            <a:ext cx="8481434" cy="2932865"/>
            <a:chOff x="1161731" y="2749955"/>
            <a:chExt cx="8481434" cy="2932865"/>
          </a:xfrm>
        </p:grpSpPr>
        <p:grpSp>
          <p:nvGrpSpPr>
            <p:cNvPr id="9" name="Group 8"/>
            <p:cNvGrpSpPr/>
            <p:nvPr/>
          </p:nvGrpSpPr>
          <p:grpSpPr>
            <a:xfrm>
              <a:off x="1161731" y="2934920"/>
              <a:ext cx="3241497" cy="2700364"/>
              <a:chOff x="1865124" y="2947943"/>
              <a:chExt cx="1524210" cy="1276763"/>
            </a:xfrm>
          </p:grpSpPr>
          <p:grpSp>
            <p:nvGrpSpPr>
              <p:cNvPr id="7" name="Group 6"/>
              <p:cNvGrpSpPr/>
              <p:nvPr/>
            </p:nvGrpSpPr>
            <p:grpSpPr>
              <a:xfrm>
                <a:off x="1865124" y="3193263"/>
                <a:ext cx="1524210" cy="1031443"/>
                <a:chOff x="4983601" y="1004830"/>
                <a:chExt cx="2863548" cy="2211572"/>
              </a:xfrm>
            </p:grpSpPr>
            <p:sp>
              <p:nvSpPr>
                <p:cNvPr id="15" name="Flowchart: Data 14"/>
                <p:cNvSpPr/>
                <p:nvPr/>
              </p:nvSpPr>
              <p:spPr>
                <a:xfrm rot="16200000">
                  <a:off x="5309589" y="678842"/>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grpSp>
              <p:nvGrpSpPr>
                <p:cNvPr id="17" name="Group 16"/>
                <p:cNvGrpSpPr/>
                <p:nvPr/>
              </p:nvGrpSpPr>
              <p:grpSpPr>
                <a:xfrm rot="10800000">
                  <a:off x="6064267" y="1773966"/>
                  <a:ext cx="430395" cy="1070538"/>
                  <a:chOff x="982418" y="4309007"/>
                  <a:chExt cx="430395" cy="1070538"/>
                </a:xfrm>
              </p:grpSpPr>
              <p:cxnSp>
                <p:nvCxnSpPr>
                  <p:cNvPr id="18" name="Straight Connector 17"/>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23" name="Oval 22"/>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en-HK"/>
                  </a:p>
                </p:txBody>
              </p:sp>
              <p:sp>
                <p:nvSpPr>
                  <p:cNvPr id="24" name="Oval 23"/>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en-HK"/>
                  </a:p>
                </p:txBody>
              </p:sp>
            </p:grpSp>
          </p:grpSp>
          <p:sp>
            <p:nvSpPr>
              <p:cNvPr id="70" name="TextBox 69"/>
              <p:cNvSpPr txBox="1"/>
              <p:nvPr/>
            </p:nvSpPr>
            <p:spPr>
              <a:xfrm>
                <a:off x="2287953" y="2947943"/>
                <a:ext cx="753427" cy="346838"/>
              </a:xfrm>
              <a:prstGeom prst="rect">
                <a:avLst/>
              </a:prstGeom>
              <a:noFill/>
              <a:scene3d>
                <a:camera prst="orthographicFront">
                  <a:rot lat="20696988" lon="19801389" rev="21594594"/>
                </a:camera>
                <a:lightRig rig="threePt" dir="t"/>
              </a:scene3d>
            </p:spPr>
            <p:txBody>
              <a:bodyPr wrap="none" rtlCol="0">
                <a:normAutofit/>
              </a:bodyPr>
              <a:lstStyle/>
              <a:p>
                <a:r>
                  <a:rPr lang="en-US" sz="2800" b="1" u="sng" dirty="0">
                    <a:latin typeface="Myriad Pro" panose="020B0503030403020204" charset="0"/>
                  </a:rPr>
                  <a:t>The film</a:t>
                </a:r>
                <a:endParaRPr lang="en-HK" sz="2800" b="1" u="sng" dirty="0">
                  <a:latin typeface="Myriad Pro" panose="020B0503030403020204" charset="0"/>
                </a:endParaRPr>
              </a:p>
            </p:txBody>
          </p:sp>
        </p:grpSp>
        <p:sp>
          <p:nvSpPr>
            <p:cNvPr id="6" name="TextBox 5"/>
            <p:cNvSpPr txBox="1"/>
            <p:nvPr/>
          </p:nvSpPr>
          <p:spPr>
            <a:xfrm>
              <a:off x="4678177" y="2749955"/>
              <a:ext cx="1448543" cy="1384995"/>
            </a:xfrm>
            <a:prstGeom prst="rect">
              <a:avLst/>
            </a:prstGeom>
            <a:noFill/>
          </p:spPr>
          <p:txBody>
            <a:bodyPr wrap="square" rtlCol="0">
              <a:spAutoFit/>
            </a:bodyPr>
            <a:lstStyle/>
            <a:p>
              <a:pPr algn="ctr"/>
              <a:r>
                <a:rPr lang="en-US" sz="2800" dirty="0">
                  <a:solidFill>
                    <a:srgbClr val="FF0000"/>
                  </a:solidFill>
                  <a:latin typeface="Myriad Pro" panose="020B0503030403020204" charset="0"/>
                </a:rPr>
                <a:t>If the film is exposed</a:t>
              </a:r>
              <a:endParaRPr lang="en-HK" sz="2800" dirty="0">
                <a:solidFill>
                  <a:srgbClr val="FF0000"/>
                </a:solidFill>
                <a:latin typeface="Myriad Pro" panose="020B0503030403020204" charset="0"/>
              </a:endParaRPr>
            </a:p>
          </p:txBody>
        </p:sp>
        <p:sp>
          <p:nvSpPr>
            <p:cNvPr id="10" name="Right Arrow 9"/>
            <p:cNvSpPr/>
            <p:nvPr/>
          </p:nvSpPr>
          <p:spPr>
            <a:xfrm>
              <a:off x="4607405" y="4332638"/>
              <a:ext cx="1556728" cy="3717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grpSp>
          <p:nvGrpSpPr>
            <p:cNvPr id="25" name="Group 24"/>
            <p:cNvGrpSpPr/>
            <p:nvPr/>
          </p:nvGrpSpPr>
          <p:grpSpPr>
            <a:xfrm>
              <a:off x="6401668" y="2982456"/>
              <a:ext cx="3241497" cy="2700364"/>
              <a:chOff x="1865124" y="2947943"/>
              <a:chExt cx="1524210" cy="1276763"/>
            </a:xfrm>
          </p:grpSpPr>
          <p:grpSp>
            <p:nvGrpSpPr>
              <p:cNvPr id="26" name="Group 25"/>
              <p:cNvGrpSpPr/>
              <p:nvPr/>
            </p:nvGrpSpPr>
            <p:grpSpPr>
              <a:xfrm>
                <a:off x="1865124" y="3193263"/>
                <a:ext cx="1524210" cy="1031443"/>
                <a:chOff x="4983601" y="1004830"/>
                <a:chExt cx="2863548" cy="2211572"/>
              </a:xfrm>
            </p:grpSpPr>
            <p:sp>
              <p:nvSpPr>
                <p:cNvPr id="28" name="Flowchart: Data 27"/>
                <p:cNvSpPr/>
                <p:nvPr/>
              </p:nvSpPr>
              <p:spPr>
                <a:xfrm rot="16200000">
                  <a:off x="5309589" y="678842"/>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grpSp>
              <p:nvGrpSpPr>
                <p:cNvPr id="29" name="Group 28"/>
                <p:cNvGrpSpPr/>
                <p:nvPr/>
              </p:nvGrpSpPr>
              <p:grpSpPr>
                <a:xfrm rot="10800000">
                  <a:off x="6064267" y="1773966"/>
                  <a:ext cx="430395" cy="1070538"/>
                  <a:chOff x="982418" y="4309007"/>
                  <a:chExt cx="430395" cy="1070538"/>
                </a:xfrm>
              </p:grpSpPr>
              <p:cxnSp>
                <p:nvCxnSpPr>
                  <p:cNvPr id="30" name="Straight Connector 29"/>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35" name="Oval 34"/>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en-HK"/>
                  </a:p>
                </p:txBody>
              </p:sp>
              <p:sp>
                <p:nvSpPr>
                  <p:cNvPr id="36" name="Oval 35"/>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en-HK"/>
                  </a:p>
                </p:txBody>
              </p:sp>
            </p:grpSp>
          </p:grpSp>
          <p:sp>
            <p:nvSpPr>
              <p:cNvPr id="27" name="TextBox 26"/>
              <p:cNvSpPr txBox="1"/>
              <p:nvPr/>
            </p:nvSpPr>
            <p:spPr>
              <a:xfrm>
                <a:off x="2287953" y="2947943"/>
                <a:ext cx="753427" cy="346838"/>
              </a:xfrm>
              <a:prstGeom prst="rect">
                <a:avLst/>
              </a:prstGeom>
              <a:noFill/>
              <a:scene3d>
                <a:camera prst="orthographicFront">
                  <a:rot lat="20696988" lon="19801389" rev="21594594"/>
                </a:camera>
                <a:lightRig rig="threePt" dir="t"/>
              </a:scene3d>
            </p:spPr>
            <p:txBody>
              <a:bodyPr wrap="none" rtlCol="0">
                <a:normAutofit/>
              </a:bodyPr>
              <a:lstStyle/>
              <a:p>
                <a:r>
                  <a:rPr lang="en-US" sz="2800" b="1" u="sng" dirty="0">
                    <a:latin typeface="Myriad Pro" panose="020B0503030403020204" charset="0"/>
                  </a:rPr>
                  <a:t>The film</a:t>
                </a:r>
                <a:endParaRPr lang="en-HK" sz="2800" b="1" u="sng" dirty="0">
                  <a:latin typeface="Myriad Pro" panose="020B0503030403020204" charset="0"/>
                </a:endParaRPr>
              </a:p>
            </p:txBody>
          </p:sp>
        </p:grpSp>
      </p:grpSp>
      <p:sp>
        <p:nvSpPr>
          <p:cNvPr id="37" name="TextBox 36"/>
          <p:cNvSpPr txBox="1"/>
          <p:nvPr/>
        </p:nvSpPr>
        <p:spPr>
          <a:xfrm>
            <a:off x="677334" y="1629025"/>
            <a:ext cx="7614713" cy="646331"/>
          </a:xfrm>
          <a:prstGeom prst="rect">
            <a:avLst/>
          </a:prstGeom>
          <a:noFill/>
        </p:spPr>
        <p:txBody>
          <a:bodyPr wrap="none" rtlCol="0">
            <a:spAutoFit/>
          </a:bodyPr>
          <a:lstStyle/>
          <a:p>
            <a:pPr marL="285750" indent="-285750">
              <a:buFont typeface="Arial" panose="020B0604020202020204" pitchFamily="34" charset="0"/>
              <a:buChar char="•"/>
            </a:pPr>
            <a:r>
              <a:rPr lang="en-US" b="1" dirty="0">
                <a:latin typeface="Myriad Pro" panose="020B0503030403020204" charset="0"/>
              </a:rPr>
              <a:t>First, wash away the unreacted silver halide grain.</a:t>
            </a:r>
          </a:p>
          <a:p>
            <a:pPr marL="285750" indent="-285750">
              <a:buFont typeface="Arial" panose="020B0604020202020204" pitchFamily="34" charset="0"/>
              <a:buChar char="•"/>
            </a:pPr>
            <a:r>
              <a:rPr lang="en-US" b="1" dirty="0">
                <a:latin typeface="Myriad Pro" panose="020B0503030403020204" charset="0"/>
              </a:rPr>
              <a:t>Therefore, the grey area would not turn black even when exposed.</a:t>
            </a:r>
            <a:endParaRPr lang="en-HK" b="1" dirty="0">
              <a:latin typeface="Myriad Pro" panose="020B0503030403020204" charset="0"/>
            </a:endParaRPr>
          </a:p>
        </p:txBody>
      </p:sp>
    </p:spTree>
    <p:extLst>
      <p:ext uri="{BB962C8B-B14F-4D97-AF65-F5344CB8AC3E}">
        <p14:creationId xmlns:p14="http://schemas.microsoft.com/office/powerpoint/2010/main" val="26624557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410335" y="2705854"/>
            <a:ext cx="6821969" cy="1359177"/>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6" name="Rounded Rectangle 5"/>
          <p:cNvSpPr/>
          <p:nvPr/>
        </p:nvSpPr>
        <p:spPr>
          <a:xfrm>
            <a:off x="578070" y="2139288"/>
            <a:ext cx="1271380" cy="46727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466777"/>
            <a:ext cx="3464410" cy="523220"/>
          </a:xfrm>
          <a:prstGeom prst="rect">
            <a:avLst/>
          </a:prstGeom>
          <a:noFill/>
        </p:spPr>
        <p:txBody>
          <a:bodyPr wrap="none" rtlCol="0">
            <a:spAutoFit/>
          </a:bodyPr>
          <a:lstStyle/>
          <a:p>
            <a:r>
              <a:rPr lang="en-US" sz="2800" b="1" u="sng" dirty="0">
                <a:latin typeface="Myriad Pro" panose="020B0503030403020204" charset="0"/>
              </a:rPr>
              <a:t>Film Development process:</a:t>
            </a:r>
            <a:endParaRPr lang="en-HK" sz="2800" b="1" u="sng" dirty="0">
              <a:latin typeface="Myriad Pro" panose="020B0503030403020204" charset="0"/>
            </a:endParaRPr>
          </a:p>
        </p:txBody>
      </p:sp>
      <p:sp>
        <p:nvSpPr>
          <p:cNvPr id="5" name="TextBox 4"/>
          <p:cNvSpPr txBox="1"/>
          <p:nvPr/>
        </p:nvSpPr>
        <p:spPr>
          <a:xfrm>
            <a:off x="637384" y="2169756"/>
            <a:ext cx="1152751" cy="400110"/>
          </a:xfrm>
          <a:prstGeom prst="rect">
            <a:avLst/>
          </a:prstGeom>
          <a:noFill/>
        </p:spPr>
        <p:txBody>
          <a:bodyPr wrap="none" rtlCol="0">
            <a:spAutoFit/>
          </a:bodyPr>
          <a:lstStyle/>
          <a:p>
            <a:r>
              <a:rPr lang="en-US" sz="2000" dirty="0">
                <a:latin typeface="Myriad Pro" panose="020B0503030403020204" charset="0"/>
              </a:rPr>
              <a:t>The fixer:</a:t>
            </a:r>
            <a:endParaRPr lang="en-HK" sz="2000" dirty="0">
              <a:latin typeface="Myriad Pro" panose="020B0503030403020204" charset="0"/>
            </a:endParaRPr>
          </a:p>
        </p:txBody>
      </p:sp>
      <p:sp>
        <p:nvSpPr>
          <p:cNvPr id="3" name="TextBox 2"/>
          <p:cNvSpPr txBox="1"/>
          <p:nvPr/>
        </p:nvSpPr>
        <p:spPr>
          <a:xfrm>
            <a:off x="400227" y="2754432"/>
            <a:ext cx="6951201" cy="1015663"/>
          </a:xfrm>
          <a:prstGeom prst="rect">
            <a:avLst/>
          </a:prstGeom>
          <a:noFill/>
        </p:spPr>
        <p:txBody>
          <a:bodyPr wrap="square" rtlCol="0">
            <a:spAutoFit/>
          </a:bodyPr>
          <a:lstStyle/>
          <a:p>
            <a:pPr marL="342900" indent="-342900">
              <a:buFont typeface="Arial" panose="020B0604020202020204" pitchFamily="34" charset="0"/>
              <a:buChar char="•"/>
            </a:pPr>
            <a:r>
              <a:rPr lang="en-US" sz="2000" dirty="0">
                <a:latin typeface="Myriad Pro" panose="020B0503030403020204" charset="0"/>
              </a:rPr>
              <a:t>To remove the unreacted silver halide grains on the film</a:t>
            </a:r>
          </a:p>
          <a:p>
            <a:pPr marL="342900" indent="-342900">
              <a:buFont typeface="Arial" panose="020B0604020202020204" pitchFamily="34" charset="0"/>
              <a:buChar char="•"/>
            </a:pPr>
            <a:r>
              <a:rPr lang="en-US" sz="2000" dirty="0">
                <a:latin typeface="Myriad Pro" panose="020B0503030403020204" charset="0"/>
              </a:rPr>
              <a:t>So that the film can be exposed even though there is light </a:t>
            </a:r>
          </a:p>
          <a:p>
            <a:pPr marL="342900" indent="-342900">
              <a:buFont typeface="Arial" panose="020B0604020202020204" pitchFamily="34" charset="0"/>
              <a:buChar char="•"/>
            </a:pPr>
            <a:r>
              <a:rPr lang="en-US" sz="2000" dirty="0">
                <a:latin typeface="Myriad Pro" panose="020B0503030403020204" charset="0"/>
              </a:rPr>
              <a:t>Without degrading the image of the film</a:t>
            </a:r>
            <a:endParaRPr lang="en-HK" sz="2000" dirty="0">
              <a:latin typeface="Myriad Pro" panose="020B0503030403020204" charset="0"/>
            </a:endParaRPr>
          </a:p>
        </p:txBody>
      </p:sp>
      <p:graphicFrame>
        <p:nvGraphicFramePr>
          <p:cNvPr id="12" name="Diagram 11"/>
          <p:cNvGraphicFramePr/>
          <p:nvPr>
            <p:extLst>
              <p:ext uri="{D42A27DB-BD31-4B8C-83A1-F6EECF244321}">
                <p14:modId xmlns:p14="http://schemas.microsoft.com/office/powerpoint/2010/main" val="3977927882"/>
              </p:ext>
            </p:extLst>
          </p:nvPr>
        </p:nvGraphicFramePr>
        <p:xfrm>
          <a:off x="6347012" y="609600"/>
          <a:ext cx="8762359" cy="59798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3" name="Group 12"/>
          <p:cNvGrpSpPr/>
          <p:nvPr/>
        </p:nvGrpSpPr>
        <p:grpSpPr>
          <a:xfrm>
            <a:off x="1049614" y="4420146"/>
            <a:ext cx="6226327" cy="1863855"/>
            <a:chOff x="1161731" y="2749955"/>
            <a:chExt cx="8481434" cy="2932865"/>
          </a:xfrm>
        </p:grpSpPr>
        <p:grpSp>
          <p:nvGrpSpPr>
            <p:cNvPr id="14" name="Group 13"/>
            <p:cNvGrpSpPr/>
            <p:nvPr/>
          </p:nvGrpSpPr>
          <p:grpSpPr>
            <a:xfrm>
              <a:off x="1161731" y="2934920"/>
              <a:ext cx="3241497" cy="2700364"/>
              <a:chOff x="1865124" y="2947943"/>
              <a:chExt cx="1524210" cy="1276763"/>
            </a:xfrm>
          </p:grpSpPr>
          <p:grpSp>
            <p:nvGrpSpPr>
              <p:cNvPr id="29" name="Group 28"/>
              <p:cNvGrpSpPr/>
              <p:nvPr/>
            </p:nvGrpSpPr>
            <p:grpSpPr>
              <a:xfrm>
                <a:off x="1865124" y="3193263"/>
                <a:ext cx="1524210" cy="1031443"/>
                <a:chOff x="4983601" y="1004830"/>
                <a:chExt cx="2863548" cy="2211572"/>
              </a:xfrm>
            </p:grpSpPr>
            <p:sp>
              <p:nvSpPr>
                <p:cNvPr id="31" name="Flowchart: Data 30"/>
                <p:cNvSpPr/>
                <p:nvPr/>
              </p:nvSpPr>
              <p:spPr>
                <a:xfrm rot="16200000">
                  <a:off x="5309589" y="678842"/>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grpSp>
              <p:nvGrpSpPr>
                <p:cNvPr id="32" name="Group 31"/>
                <p:cNvGrpSpPr/>
                <p:nvPr/>
              </p:nvGrpSpPr>
              <p:grpSpPr>
                <a:xfrm rot="10800000">
                  <a:off x="6064267" y="1773966"/>
                  <a:ext cx="430395" cy="1070538"/>
                  <a:chOff x="982418" y="4309007"/>
                  <a:chExt cx="430395" cy="1070538"/>
                </a:xfrm>
              </p:grpSpPr>
              <p:cxnSp>
                <p:nvCxnSpPr>
                  <p:cNvPr id="33" name="Straight Connector 32"/>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38" name="Oval 37"/>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en-HK"/>
                  </a:p>
                </p:txBody>
              </p:sp>
              <p:sp>
                <p:nvSpPr>
                  <p:cNvPr id="39" name="Oval 38"/>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en-HK"/>
                  </a:p>
                </p:txBody>
              </p:sp>
            </p:grpSp>
          </p:grpSp>
          <p:sp>
            <p:nvSpPr>
              <p:cNvPr id="30" name="TextBox 29"/>
              <p:cNvSpPr txBox="1"/>
              <p:nvPr/>
            </p:nvSpPr>
            <p:spPr>
              <a:xfrm>
                <a:off x="2287953" y="2947943"/>
                <a:ext cx="753427" cy="346838"/>
              </a:xfrm>
              <a:prstGeom prst="rect">
                <a:avLst/>
              </a:prstGeom>
              <a:noFill/>
              <a:scene3d>
                <a:camera prst="orthographicFront">
                  <a:rot lat="20696988" lon="19801389" rev="21594594"/>
                </a:camera>
                <a:lightRig rig="threePt" dir="t"/>
              </a:scene3d>
            </p:spPr>
            <p:txBody>
              <a:bodyPr wrap="none" rtlCol="0">
                <a:normAutofit/>
              </a:bodyPr>
              <a:lstStyle/>
              <a:p>
                <a:r>
                  <a:rPr lang="en-US" sz="2000" b="1" u="sng" dirty="0">
                    <a:latin typeface="Myriad Pro" panose="020B0503030403020204" charset="0"/>
                  </a:rPr>
                  <a:t>The film</a:t>
                </a:r>
                <a:endParaRPr lang="en-HK" sz="2000" b="1" u="sng" dirty="0">
                  <a:latin typeface="Myriad Pro" panose="020B0503030403020204" charset="0"/>
                </a:endParaRPr>
              </a:p>
            </p:txBody>
          </p:sp>
        </p:grpSp>
        <p:sp>
          <p:nvSpPr>
            <p:cNvPr id="15" name="TextBox 14"/>
            <p:cNvSpPr txBox="1"/>
            <p:nvPr/>
          </p:nvSpPr>
          <p:spPr>
            <a:xfrm>
              <a:off x="4678177" y="2749955"/>
              <a:ext cx="1448544" cy="1452904"/>
            </a:xfrm>
            <a:prstGeom prst="rect">
              <a:avLst/>
            </a:prstGeom>
            <a:noFill/>
          </p:spPr>
          <p:txBody>
            <a:bodyPr wrap="square" rtlCol="0">
              <a:spAutoFit/>
            </a:bodyPr>
            <a:lstStyle/>
            <a:p>
              <a:pPr algn="ctr"/>
              <a:r>
                <a:rPr lang="en-US" dirty="0">
                  <a:solidFill>
                    <a:srgbClr val="FF0000"/>
                  </a:solidFill>
                  <a:latin typeface="Myriad Pro" panose="020B0503030403020204" charset="0"/>
                </a:rPr>
                <a:t>Even the film is exposed</a:t>
              </a:r>
              <a:endParaRPr lang="en-HK" dirty="0">
                <a:solidFill>
                  <a:srgbClr val="FF0000"/>
                </a:solidFill>
                <a:latin typeface="Myriad Pro" panose="020B0503030403020204" charset="0"/>
              </a:endParaRPr>
            </a:p>
          </p:txBody>
        </p:sp>
        <p:sp>
          <p:nvSpPr>
            <p:cNvPr id="16" name="Right Arrow 15"/>
            <p:cNvSpPr/>
            <p:nvPr/>
          </p:nvSpPr>
          <p:spPr>
            <a:xfrm>
              <a:off x="4607405" y="4332638"/>
              <a:ext cx="1556728" cy="3717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grpSp>
          <p:nvGrpSpPr>
            <p:cNvPr id="17" name="Group 16"/>
            <p:cNvGrpSpPr/>
            <p:nvPr/>
          </p:nvGrpSpPr>
          <p:grpSpPr>
            <a:xfrm>
              <a:off x="6401668" y="2982456"/>
              <a:ext cx="3241497" cy="2700364"/>
              <a:chOff x="1865124" y="2947943"/>
              <a:chExt cx="1524210" cy="1276763"/>
            </a:xfrm>
          </p:grpSpPr>
          <p:grpSp>
            <p:nvGrpSpPr>
              <p:cNvPr id="18" name="Group 17"/>
              <p:cNvGrpSpPr/>
              <p:nvPr/>
            </p:nvGrpSpPr>
            <p:grpSpPr>
              <a:xfrm>
                <a:off x="1865124" y="3193263"/>
                <a:ext cx="1524210" cy="1031443"/>
                <a:chOff x="4983601" y="1004830"/>
                <a:chExt cx="2863548" cy="2211572"/>
              </a:xfrm>
            </p:grpSpPr>
            <p:sp>
              <p:nvSpPr>
                <p:cNvPr id="20" name="Flowchart: Data 19"/>
                <p:cNvSpPr/>
                <p:nvPr/>
              </p:nvSpPr>
              <p:spPr>
                <a:xfrm rot="16200000">
                  <a:off x="5309589" y="678842"/>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HK"/>
                </a:p>
              </p:txBody>
            </p:sp>
            <p:grpSp>
              <p:nvGrpSpPr>
                <p:cNvPr id="21" name="Group 20"/>
                <p:cNvGrpSpPr/>
                <p:nvPr/>
              </p:nvGrpSpPr>
              <p:grpSpPr>
                <a:xfrm rot="10800000">
                  <a:off x="6064267" y="1773966"/>
                  <a:ext cx="430395" cy="1070538"/>
                  <a:chOff x="982418" y="4309007"/>
                  <a:chExt cx="430395" cy="1070538"/>
                </a:xfrm>
              </p:grpSpPr>
              <p:cxnSp>
                <p:nvCxnSpPr>
                  <p:cNvPr id="22" name="Straight Connector 21"/>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27" name="Oval 26"/>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en-HK"/>
                  </a:p>
                </p:txBody>
              </p:sp>
              <p:sp>
                <p:nvSpPr>
                  <p:cNvPr id="28" name="Oval 27"/>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en-HK"/>
                  </a:p>
                </p:txBody>
              </p:sp>
            </p:grpSp>
          </p:grpSp>
          <p:sp>
            <p:nvSpPr>
              <p:cNvPr id="19" name="TextBox 18"/>
              <p:cNvSpPr txBox="1"/>
              <p:nvPr/>
            </p:nvSpPr>
            <p:spPr>
              <a:xfrm>
                <a:off x="2287953" y="2947943"/>
                <a:ext cx="753427" cy="346838"/>
              </a:xfrm>
              <a:prstGeom prst="rect">
                <a:avLst/>
              </a:prstGeom>
              <a:noFill/>
              <a:scene3d>
                <a:camera prst="orthographicFront">
                  <a:rot lat="20696988" lon="19801389" rev="21594594"/>
                </a:camera>
                <a:lightRig rig="threePt" dir="t"/>
              </a:scene3d>
            </p:spPr>
            <p:txBody>
              <a:bodyPr wrap="none" rtlCol="0">
                <a:normAutofit/>
              </a:bodyPr>
              <a:lstStyle/>
              <a:p>
                <a:r>
                  <a:rPr lang="en-US" sz="2000" b="1" u="sng" dirty="0">
                    <a:latin typeface="Myriad Pro" panose="020B0503030403020204" charset="0"/>
                  </a:rPr>
                  <a:t>The film</a:t>
                </a:r>
                <a:endParaRPr lang="en-HK" sz="2000" b="1" u="sng" dirty="0">
                  <a:latin typeface="Myriad Pro" panose="020B0503030403020204" charset="0"/>
                </a:endParaRPr>
              </a:p>
            </p:txBody>
          </p:sp>
        </p:grpSp>
      </p:grpSp>
      <p:sp>
        <p:nvSpPr>
          <p:cNvPr id="7" name="TextBox 6"/>
          <p:cNvSpPr txBox="1"/>
          <p:nvPr/>
        </p:nvSpPr>
        <p:spPr>
          <a:xfrm>
            <a:off x="436857" y="4043110"/>
            <a:ext cx="2367956" cy="461665"/>
          </a:xfrm>
          <a:prstGeom prst="rect">
            <a:avLst/>
          </a:prstGeom>
          <a:noFill/>
        </p:spPr>
        <p:txBody>
          <a:bodyPr wrap="none" rtlCol="0">
            <a:spAutoFit/>
          </a:bodyPr>
          <a:lstStyle/>
          <a:p>
            <a:r>
              <a:rPr lang="en-US" sz="2400" b="1" u="sng" dirty="0">
                <a:latin typeface="Myriad Pro" panose="020B0503030403020204" charset="0"/>
              </a:rPr>
              <a:t>After using the fixer:</a:t>
            </a:r>
            <a:endParaRPr lang="en-HK" sz="2400" b="1" u="sng" dirty="0">
              <a:latin typeface="Myriad Pro" panose="020B0503030403020204" charset="0"/>
            </a:endParaRPr>
          </a:p>
        </p:txBody>
      </p:sp>
    </p:spTree>
    <p:extLst>
      <p:ext uri="{BB962C8B-B14F-4D97-AF65-F5344CB8AC3E}">
        <p14:creationId xmlns:p14="http://schemas.microsoft.com/office/powerpoint/2010/main" val="4167959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ounded Rectangle 39"/>
          <p:cNvSpPr/>
          <p:nvPr/>
        </p:nvSpPr>
        <p:spPr>
          <a:xfrm>
            <a:off x="410335" y="4695338"/>
            <a:ext cx="7317829" cy="1727803"/>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11" name="Rounded Rectangle 10"/>
          <p:cNvSpPr/>
          <p:nvPr/>
        </p:nvSpPr>
        <p:spPr>
          <a:xfrm>
            <a:off x="410335" y="2705854"/>
            <a:ext cx="7141533" cy="1769327"/>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6" name="Rounded Rectangle 5"/>
          <p:cNvSpPr/>
          <p:nvPr/>
        </p:nvSpPr>
        <p:spPr>
          <a:xfrm>
            <a:off x="578070" y="2139288"/>
            <a:ext cx="1271380" cy="46727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466777"/>
            <a:ext cx="3464410" cy="523220"/>
          </a:xfrm>
          <a:prstGeom prst="rect">
            <a:avLst/>
          </a:prstGeom>
          <a:noFill/>
        </p:spPr>
        <p:txBody>
          <a:bodyPr wrap="none" rtlCol="0">
            <a:spAutoFit/>
          </a:bodyPr>
          <a:lstStyle/>
          <a:p>
            <a:r>
              <a:rPr lang="en-US" sz="2800" b="1" u="sng" dirty="0">
                <a:latin typeface="Myriad Pro" panose="020B0503030403020204" charset="0"/>
              </a:rPr>
              <a:t>Film Development process:</a:t>
            </a:r>
            <a:endParaRPr lang="en-HK" sz="2800" b="1" u="sng" dirty="0">
              <a:latin typeface="Myriad Pro" panose="020B0503030403020204" charset="0"/>
            </a:endParaRPr>
          </a:p>
        </p:txBody>
      </p:sp>
      <p:sp>
        <p:nvSpPr>
          <p:cNvPr id="5" name="TextBox 4"/>
          <p:cNvSpPr txBox="1"/>
          <p:nvPr/>
        </p:nvSpPr>
        <p:spPr>
          <a:xfrm>
            <a:off x="637384" y="2172872"/>
            <a:ext cx="1152751" cy="400110"/>
          </a:xfrm>
          <a:prstGeom prst="rect">
            <a:avLst/>
          </a:prstGeom>
          <a:noFill/>
        </p:spPr>
        <p:txBody>
          <a:bodyPr wrap="none" rtlCol="0">
            <a:spAutoFit/>
          </a:bodyPr>
          <a:lstStyle/>
          <a:p>
            <a:pPr algn="ctr"/>
            <a:r>
              <a:rPr lang="en-US" sz="2000" dirty="0">
                <a:latin typeface="Myriad Pro" panose="020B0503030403020204" charset="0"/>
              </a:rPr>
              <a:t>The fixer:</a:t>
            </a:r>
            <a:endParaRPr lang="en-HK" sz="2000" dirty="0">
              <a:latin typeface="Myriad Pro" panose="020B0503030403020204" charset="0"/>
            </a:endParaRPr>
          </a:p>
        </p:txBody>
      </p:sp>
      <p:sp>
        <p:nvSpPr>
          <p:cNvPr id="3" name="TextBox 2"/>
          <p:cNvSpPr txBox="1"/>
          <p:nvPr/>
        </p:nvSpPr>
        <p:spPr>
          <a:xfrm>
            <a:off x="552165" y="2867242"/>
            <a:ext cx="7092132" cy="1446550"/>
          </a:xfrm>
          <a:prstGeom prst="rect">
            <a:avLst/>
          </a:prstGeom>
          <a:noFill/>
        </p:spPr>
        <p:txBody>
          <a:bodyPr wrap="square" rtlCol="0">
            <a:spAutoFit/>
          </a:bodyPr>
          <a:lstStyle/>
          <a:p>
            <a:pPr marL="342900" indent="-342900">
              <a:buFont typeface="Arial" panose="020B0604020202020204" pitchFamily="34" charset="0"/>
              <a:buChar char="•"/>
            </a:pPr>
            <a:r>
              <a:rPr lang="en-US" sz="2200" dirty="0">
                <a:latin typeface="Myriad Pro" panose="020B0503030403020204" charset="0"/>
              </a:rPr>
              <a:t>However, silver bromide, </a:t>
            </a:r>
            <a:r>
              <a:rPr lang="en-US" sz="2200" dirty="0" err="1">
                <a:latin typeface="Myriad Pro" panose="020B0503030403020204" charset="0"/>
              </a:rPr>
              <a:t>AgBr</a:t>
            </a:r>
            <a:r>
              <a:rPr lang="en-US" sz="2200" dirty="0">
                <a:latin typeface="Myriad Pro" panose="020B0503030403020204" charset="0"/>
              </a:rPr>
              <a:t>, does not dissolve in water or common organic solvents</a:t>
            </a:r>
          </a:p>
          <a:p>
            <a:pPr marL="342900" indent="-342900">
              <a:buFont typeface="Arial" panose="020B0604020202020204" pitchFamily="34" charset="0"/>
              <a:buChar char="•"/>
            </a:pPr>
            <a:r>
              <a:rPr lang="en-US" sz="2200" dirty="0">
                <a:latin typeface="Myriad Pro" panose="020B0503030403020204" charset="0"/>
              </a:rPr>
              <a:t>Next question: How do we remove the </a:t>
            </a:r>
            <a:r>
              <a:rPr lang="en-US" sz="2200" dirty="0" err="1">
                <a:latin typeface="Myriad Pro" panose="020B0503030403020204" charset="0"/>
              </a:rPr>
              <a:t>AgBr</a:t>
            </a:r>
            <a:r>
              <a:rPr lang="en-US" sz="2200" dirty="0">
                <a:latin typeface="Myriad Pro" panose="020B0503030403020204" charset="0"/>
              </a:rPr>
              <a:t>? </a:t>
            </a:r>
            <a:br>
              <a:rPr lang="en-US" sz="2200" dirty="0">
                <a:latin typeface="Myriad Pro" panose="020B0503030403020204" charset="0"/>
              </a:rPr>
            </a:br>
            <a:r>
              <a:rPr lang="en-US" sz="2200" dirty="0">
                <a:latin typeface="Myriad Pro" panose="020B0503030403020204" charset="0"/>
              </a:rPr>
              <a:t>Without removing metallic Ag at the same time</a:t>
            </a:r>
            <a:endParaRPr lang="en-HK" sz="2200" dirty="0">
              <a:latin typeface="Myriad Pro" panose="020B0503030403020204" charset="0"/>
            </a:endParaRPr>
          </a:p>
        </p:txBody>
      </p:sp>
      <p:sp>
        <p:nvSpPr>
          <p:cNvPr id="8" name="Down Arrow 7"/>
          <p:cNvSpPr/>
          <p:nvPr/>
        </p:nvSpPr>
        <p:spPr>
          <a:xfrm>
            <a:off x="6772849" y="4167169"/>
            <a:ext cx="550156" cy="6747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41" name="TextBox 40"/>
          <p:cNvSpPr txBox="1"/>
          <p:nvPr/>
        </p:nvSpPr>
        <p:spPr>
          <a:xfrm>
            <a:off x="468297" y="4927287"/>
            <a:ext cx="7259867" cy="769441"/>
          </a:xfrm>
          <a:prstGeom prst="rect">
            <a:avLst/>
          </a:prstGeom>
          <a:noFill/>
        </p:spPr>
        <p:txBody>
          <a:bodyPr wrap="square" rtlCol="0">
            <a:spAutoFit/>
          </a:bodyPr>
          <a:lstStyle/>
          <a:p>
            <a:pPr marL="342900" indent="-342900">
              <a:buFont typeface="Arial" panose="020B0604020202020204" pitchFamily="34" charset="0"/>
              <a:buChar char="•"/>
            </a:pPr>
            <a:r>
              <a:rPr lang="en-US" sz="2200" dirty="0">
                <a:latin typeface="Myriad Pro" panose="020B0503030403020204" charset="0"/>
              </a:rPr>
              <a:t>To convert </a:t>
            </a:r>
            <a:r>
              <a:rPr lang="en-US" sz="2200" dirty="0" err="1">
                <a:latin typeface="Myriad Pro" panose="020B0503030403020204" charset="0"/>
              </a:rPr>
              <a:t>AgBr</a:t>
            </a:r>
            <a:r>
              <a:rPr lang="en-US" sz="2200" dirty="0">
                <a:latin typeface="Myriad Pro" panose="020B0503030403020204" charset="0"/>
              </a:rPr>
              <a:t> to other Ag salts which is soluble in water</a:t>
            </a:r>
          </a:p>
          <a:p>
            <a:pPr marL="342900" indent="-342900">
              <a:buFont typeface="Arial" panose="020B0604020202020204" pitchFamily="34" charset="0"/>
              <a:buChar char="•"/>
            </a:pPr>
            <a:r>
              <a:rPr lang="en-US" sz="2200" dirty="0">
                <a:latin typeface="Myriad Pro" panose="020B0503030403020204" charset="0"/>
              </a:rPr>
              <a:t>By adding:</a:t>
            </a:r>
            <a:r>
              <a:rPr lang="en-HK" sz="2200" dirty="0">
                <a:latin typeface="Myriad Pro" panose="020B0503030403020204" charset="0"/>
              </a:rPr>
              <a:t> 1) Sodium thiosulfate  2) Ammonia</a:t>
            </a:r>
            <a:endParaRPr lang="en-US" sz="2200" dirty="0">
              <a:latin typeface="Myriad Pro" panose="020B0503030403020204" charset="0"/>
            </a:endParaRPr>
          </a:p>
        </p:txBody>
      </p:sp>
      <p:sp>
        <p:nvSpPr>
          <p:cNvPr id="9" name="TextBox 8"/>
          <p:cNvSpPr txBox="1"/>
          <p:nvPr/>
        </p:nvSpPr>
        <p:spPr>
          <a:xfrm>
            <a:off x="2831295" y="5838367"/>
            <a:ext cx="1657826" cy="584775"/>
          </a:xfrm>
          <a:prstGeom prst="rect">
            <a:avLst/>
          </a:prstGeom>
          <a:noFill/>
        </p:spPr>
        <p:txBody>
          <a:bodyPr wrap="none" rtlCol="0">
            <a:spAutoFit/>
          </a:bodyPr>
          <a:lstStyle/>
          <a:p>
            <a:r>
              <a:rPr lang="en-US" sz="3200" b="1" dirty="0">
                <a:latin typeface="Myriad Pro" panose="020B0503030403020204" charset="0"/>
              </a:rPr>
              <a:t>Na</a:t>
            </a:r>
            <a:r>
              <a:rPr lang="en-US" sz="3200" b="1" baseline="-25000" dirty="0">
                <a:latin typeface="Myriad Pro" panose="020B0503030403020204" charset="0"/>
              </a:rPr>
              <a:t>2</a:t>
            </a:r>
            <a:r>
              <a:rPr lang="en-US" sz="3200" b="1" dirty="0">
                <a:latin typeface="Myriad Pro" panose="020B0503030403020204" charset="0"/>
              </a:rPr>
              <a:t>S</a:t>
            </a:r>
            <a:r>
              <a:rPr lang="en-US" sz="3200" b="1" baseline="-25000" dirty="0">
                <a:latin typeface="Myriad Pro" panose="020B0503030403020204" charset="0"/>
              </a:rPr>
              <a:t>2</a:t>
            </a:r>
            <a:r>
              <a:rPr lang="en-US" sz="3200" b="1" dirty="0">
                <a:latin typeface="Myriad Pro" panose="020B0503030403020204" charset="0"/>
              </a:rPr>
              <a:t>O</a:t>
            </a:r>
            <a:r>
              <a:rPr lang="en-US" sz="3200" b="1" baseline="-25000" dirty="0">
                <a:latin typeface="Myriad Pro" panose="020B0503030403020204" charset="0"/>
              </a:rPr>
              <a:t>3</a:t>
            </a:r>
            <a:endParaRPr lang="en-HK" sz="3200" b="1" dirty="0">
              <a:latin typeface="Myriad Pro" panose="020B0503030403020204" charset="0"/>
            </a:endParaRPr>
          </a:p>
        </p:txBody>
      </p:sp>
      <p:sp>
        <p:nvSpPr>
          <p:cNvPr id="42" name="TextBox 41"/>
          <p:cNvSpPr txBox="1"/>
          <p:nvPr/>
        </p:nvSpPr>
        <p:spPr>
          <a:xfrm>
            <a:off x="5508236" y="5856881"/>
            <a:ext cx="902811" cy="584775"/>
          </a:xfrm>
          <a:prstGeom prst="rect">
            <a:avLst/>
          </a:prstGeom>
          <a:noFill/>
        </p:spPr>
        <p:txBody>
          <a:bodyPr wrap="none" rtlCol="0">
            <a:spAutoFit/>
          </a:bodyPr>
          <a:lstStyle/>
          <a:p>
            <a:r>
              <a:rPr lang="en-US" sz="3200" b="1" dirty="0">
                <a:latin typeface="Myriad Pro" panose="020B0503030403020204" charset="0"/>
              </a:rPr>
              <a:t>NH</a:t>
            </a:r>
            <a:r>
              <a:rPr lang="en-US" sz="3200" b="1" baseline="-25000" dirty="0">
                <a:latin typeface="Myriad Pro" panose="020B0503030403020204" charset="0"/>
              </a:rPr>
              <a:t>3</a:t>
            </a:r>
            <a:endParaRPr lang="en-HK" sz="3200" b="1" dirty="0">
              <a:latin typeface="Myriad Pro" panose="020B0503030403020204" charset="0"/>
            </a:endParaRPr>
          </a:p>
        </p:txBody>
      </p:sp>
      <p:graphicFrame>
        <p:nvGraphicFramePr>
          <p:cNvPr id="14" name="Diagram 13"/>
          <p:cNvGraphicFramePr/>
          <p:nvPr>
            <p:extLst>
              <p:ext uri="{D42A27DB-BD31-4B8C-83A1-F6EECF244321}">
                <p14:modId xmlns:p14="http://schemas.microsoft.com/office/powerpoint/2010/main" val="2232359780"/>
              </p:ext>
            </p:extLst>
          </p:nvPr>
        </p:nvGraphicFramePr>
        <p:xfrm>
          <a:off x="6347012" y="609600"/>
          <a:ext cx="8762359" cy="59798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549461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ounded Rectangle 39"/>
          <p:cNvSpPr/>
          <p:nvPr/>
        </p:nvSpPr>
        <p:spPr>
          <a:xfrm>
            <a:off x="586632" y="2787577"/>
            <a:ext cx="11237506" cy="3634738"/>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6" name="Rounded Rectangle 5"/>
          <p:cNvSpPr/>
          <p:nvPr/>
        </p:nvSpPr>
        <p:spPr>
          <a:xfrm>
            <a:off x="578070" y="2139288"/>
            <a:ext cx="1271380" cy="46727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466777"/>
            <a:ext cx="3464410" cy="523220"/>
          </a:xfrm>
          <a:prstGeom prst="rect">
            <a:avLst/>
          </a:prstGeom>
          <a:noFill/>
        </p:spPr>
        <p:txBody>
          <a:bodyPr wrap="none" rtlCol="0">
            <a:spAutoFit/>
          </a:bodyPr>
          <a:lstStyle/>
          <a:p>
            <a:r>
              <a:rPr lang="en-US" sz="2800" b="1" u="sng" dirty="0">
                <a:latin typeface="Myriad Pro" panose="020B0503030403020204" charset="0"/>
              </a:rPr>
              <a:t>Film Development process:</a:t>
            </a:r>
            <a:endParaRPr lang="en-HK" sz="2800" b="1" u="sng" dirty="0">
              <a:latin typeface="Myriad Pro" panose="020B0503030403020204" charset="0"/>
            </a:endParaRPr>
          </a:p>
        </p:txBody>
      </p:sp>
      <p:sp>
        <p:nvSpPr>
          <p:cNvPr id="5" name="TextBox 4"/>
          <p:cNvSpPr txBox="1"/>
          <p:nvPr/>
        </p:nvSpPr>
        <p:spPr>
          <a:xfrm>
            <a:off x="630270" y="2187439"/>
            <a:ext cx="1152751" cy="400110"/>
          </a:xfrm>
          <a:prstGeom prst="rect">
            <a:avLst/>
          </a:prstGeom>
          <a:noFill/>
        </p:spPr>
        <p:txBody>
          <a:bodyPr wrap="none" rtlCol="0">
            <a:spAutoFit/>
          </a:bodyPr>
          <a:lstStyle/>
          <a:p>
            <a:r>
              <a:rPr lang="en-US" sz="2000" dirty="0">
                <a:latin typeface="Myriad Pro" panose="020B0503030403020204" charset="0"/>
              </a:rPr>
              <a:t>The fixer:</a:t>
            </a:r>
            <a:endParaRPr lang="en-HK" sz="2000" dirty="0">
              <a:latin typeface="Myriad Pro" panose="020B0503030403020204" charset="0"/>
            </a:endParaRPr>
          </a:p>
        </p:txBody>
      </p:sp>
      <p:sp>
        <p:nvSpPr>
          <p:cNvPr id="41" name="TextBox 40"/>
          <p:cNvSpPr txBox="1"/>
          <p:nvPr/>
        </p:nvSpPr>
        <p:spPr>
          <a:xfrm>
            <a:off x="717428" y="2972887"/>
            <a:ext cx="8637969" cy="830997"/>
          </a:xfrm>
          <a:prstGeom prst="rect">
            <a:avLst/>
          </a:prstGeom>
          <a:noFill/>
        </p:spPr>
        <p:txBody>
          <a:bodyPr wrap="square" rtlCol="0">
            <a:spAutoFit/>
          </a:bodyPr>
          <a:lstStyle/>
          <a:p>
            <a:pPr marL="342900" indent="-342900">
              <a:buFont typeface="Arial" panose="020B0604020202020204" pitchFamily="34" charset="0"/>
              <a:buChar char="•"/>
            </a:pPr>
            <a:r>
              <a:rPr lang="en-US" sz="2400" dirty="0">
                <a:latin typeface="Myriad Pro" panose="020B0503030403020204" charset="0"/>
              </a:rPr>
              <a:t>To convert </a:t>
            </a:r>
            <a:r>
              <a:rPr lang="en-US" sz="2400" dirty="0" err="1">
                <a:latin typeface="Myriad Pro" panose="020B0503030403020204" charset="0"/>
              </a:rPr>
              <a:t>AgBr</a:t>
            </a:r>
            <a:r>
              <a:rPr lang="en-US" sz="2400" dirty="0">
                <a:latin typeface="Myriad Pro" panose="020B0503030403020204" charset="0"/>
              </a:rPr>
              <a:t> to other Ag salts which is soluble in water</a:t>
            </a:r>
          </a:p>
          <a:p>
            <a:pPr marL="342900" indent="-342900">
              <a:buFont typeface="Arial" panose="020B0604020202020204" pitchFamily="34" charset="0"/>
              <a:buChar char="•"/>
            </a:pPr>
            <a:r>
              <a:rPr lang="en-US" sz="2400" dirty="0">
                <a:latin typeface="Myriad Pro" panose="020B0503030403020204" charset="0"/>
              </a:rPr>
              <a:t>By adding:</a:t>
            </a:r>
            <a:r>
              <a:rPr lang="en-HK" sz="2400" dirty="0">
                <a:latin typeface="Myriad Pro" panose="020B0503030403020204" charset="0"/>
              </a:rPr>
              <a:t> 1) Sodium thiosulfate  2) Ammonia</a:t>
            </a:r>
            <a:endParaRPr lang="en-US" sz="2400" dirty="0">
              <a:latin typeface="Myriad Pro" panose="020B0503030403020204" charset="0"/>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1765156258"/>
              </p:ext>
            </p:extLst>
          </p:nvPr>
        </p:nvGraphicFramePr>
        <p:xfrm>
          <a:off x="1213760" y="3892833"/>
          <a:ext cx="8421688" cy="474663"/>
        </p:xfrm>
        <a:graphic>
          <a:graphicData uri="http://schemas.openxmlformats.org/presentationml/2006/ole">
            <mc:AlternateContent xmlns:mc="http://schemas.openxmlformats.org/markup-compatibility/2006">
              <mc:Choice xmlns:v="urn:schemas-microsoft-com:vml" Requires="v">
                <p:oleObj spid="_x0000_s5316" name="PerkinElmer.ChemDrawJS.OleClipboard.DataObject.OleDataObject" r:id="rId3" imgW="8421929" imgH="474269" progId="ChemDrawJS">
                  <p:embed/>
                </p:oleObj>
              </mc:Choice>
              <mc:Fallback>
                <p:oleObj name="PerkinElmer.ChemDrawJS.OleClipboard.DataObject.OleDataObject" r:id="rId3" imgW="8421929" imgH="474269" progId="ChemDrawJS">
                  <p:embed/>
                  <p:pic>
                    <p:nvPicPr>
                      <p:cNvPr id="0" name=""/>
                      <p:cNvPicPr/>
                      <p:nvPr/>
                    </p:nvPicPr>
                    <p:blipFill>
                      <a:blip r:embed="rId4"/>
                      <a:stretch>
                        <a:fillRect/>
                      </a:stretch>
                    </p:blipFill>
                    <p:spPr>
                      <a:xfrm>
                        <a:off x="1213760" y="3892833"/>
                        <a:ext cx="8421688" cy="474663"/>
                      </a:xfrm>
                      <a:prstGeom prst="rect">
                        <a:avLst/>
                      </a:prstGeom>
                    </p:spPr>
                  </p:pic>
                </p:oleObj>
              </mc:Fallback>
            </mc:AlternateContent>
          </a:graphicData>
        </a:graphic>
      </p:graphicFrame>
      <p:sp>
        <p:nvSpPr>
          <p:cNvPr id="13" name="TextBox 12"/>
          <p:cNvSpPr txBox="1"/>
          <p:nvPr/>
        </p:nvSpPr>
        <p:spPr>
          <a:xfrm>
            <a:off x="677334" y="3757988"/>
            <a:ext cx="434734" cy="646331"/>
          </a:xfrm>
          <a:prstGeom prst="rect">
            <a:avLst/>
          </a:prstGeom>
          <a:noFill/>
        </p:spPr>
        <p:txBody>
          <a:bodyPr wrap="none" rtlCol="0">
            <a:spAutoFit/>
          </a:bodyPr>
          <a:lstStyle/>
          <a:p>
            <a:r>
              <a:rPr lang="en-US" sz="3600" b="1" dirty="0">
                <a:latin typeface="Myriad Pro" panose="020B0503030403020204" charset="0"/>
              </a:rPr>
              <a:t>1)</a:t>
            </a:r>
            <a:endParaRPr lang="en-HK" sz="3600" b="1" dirty="0">
              <a:latin typeface="Myriad Pro" panose="020B0503030403020204" charset="0"/>
            </a:endParaRPr>
          </a:p>
        </p:txBody>
      </p:sp>
      <p:graphicFrame>
        <p:nvGraphicFramePr>
          <p:cNvPr id="14" name="Object 13"/>
          <p:cNvGraphicFramePr>
            <a:graphicFrameLocks noChangeAspect="1"/>
          </p:cNvGraphicFramePr>
          <p:nvPr>
            <p:extLst>
              <p:ext uri="{D42A27DB-BD31-4B8C-83A1-F6EECF244321}">
                <p14:modId xmlns:p14="http://schemas.microsoft.com/office/powerpoint/2010/main" val="2203512284"/>
              </p:ext>
            </p:extLst>
          </p:nvPr>
        </p:nvGraphicFramePr>
        <p:xfrm>
          <a:off x="1263392" y="5053297"/>
          <a:ext cx="6010275" cy="484187"/>
        </p:xfrm>
        <a:graphic>
          <a:graphicData uri="http://schemas.openxmlformats.org/presentationml/2006/ole">
            <mc:AlternateContent xmlns:mc="http://schemas.openxmlformats.org/markup-compatibility/2006">
              <mc:Choice xmlns:v="urn:schemas-microsoft-com:vml" Requires="v">
                <p:oleObj spid="_x0000_s5317" name="PerkinElmer.ChemDrawJS.OleClipboard.DataObject.OleDataObject" r:id="rId5" imgW="6010046" imgH="483413" progId="ChemDrawJS">
                  <p:embed/>
                </p:oleObj>
              </mc:Choice>
              <mc:Fallback>
                <p:oleObj name="PerkinElmer.ChemDrawJS.OleClipboard.DataObject.OleDataObject" r:id="rId5" imgW="6010046" imgH="483413" progId="ChemDrawJS">
                  <p:embed/>
                  <p:pic>
                    <p:nvPicPr>
                      <p:cNvPr id="0" name=""/>
                      <p:cNvPicPr/>
                      <p:nvPr/>
                    </p:nvPicPr>
                    <p:blipFill>
                      <a:blip r:embed="rId6"/>
                      <a:stretch>
                        <a:fillRect/>
                      </a:stretch>
                    </p:blipFill>
                    <p:spPr>
                      <a:xfrm>
                        <a:off x="1263392" y="5053297"/>
                        <a:ext cx="6010275" cy="484187"/>
                      </a:xfrm>
                      <a:prstGeom prst="rect">
                        <a:avLst/>
                      </a:prstGeom>
                    </p:spPr>
                  </p:pic>
                </p:oleObj>
              </mc:Fallback>
            </mc:AlternateContent>
          </a:graphicData>
        </a:graphic>
      </p:graphicFrame>
      <p:sp>
        <p:nvSpPr>
          <p:cNvPr id="18" name="TextBox 17"/>
          <p:cNvSpPr txBox="1"/>
          <p:nvPr/>
        </p:nvSpPr>
        <p:spPr>
          <a:xfrm>
            <a:off x="677334" y="4972224"/>
            <a:ext cx="529312" cy="646331"/>
          </a:xfrm>
          <a:prstGeom prst="rect">
            <a:avLst/>
          </a:prstGeom>
          <a:noFill/>
        </p:spPr>
        <p:txBody>
          <a:bodyPr wrap="none" rtlCol="0">
            <a:spAutoFit/>
          </a:bodyPr>
          <a:lstStyle/>
          <a:p>
            <a:r>
              <a:rPr lang="en-US" sz="3600" b="1" dirty="0">
                <a:latin typeface="Myriad Pro" panose="020B0503030403020204" charset="0"/>
              </a:rPr>
              <a:t>2)</a:t>
            </a:r>
            <a:endParaRPr lang="en-HK" sz="3600" b="1" dirty="0">
              <a:latin typeface="Myriad Pro" panose="020B0503030403020204" charset="0"/>
            </a:endParaRPr>
          </a:p>
        </p:txBody>
      </p:sp>
      <p:sp>
        <p:nvSpPr>
          <p:cNvPr id="15" name="TextBox 14"/>
          <p:cNvSpPr txBox="1"/>
          <p:nvPr/>
        </p:nvSpPr>
        <p:spPr>
          <a:xfrm>
            <a:off x="6263197" y="4283619"/>
            <a:ext cx="1662635" cy="461665"/>
          </a:xfrm>
          <a:prstGeom prst="rect">
            <a:avLst/>
          </a:prstGeom>
          <a:noFill/>
        </p:spPr>
        <p:txBody>
          <a:bodyPr wrap="none" rtlCol="0">
            <a:spAutoFit/>
          </a:bodyPr>
          <a:lstStyle/>
          <a:p>
            <a:r>
              <a:rPr lang="en-US" sz="2400" b="1" dirty="0">
                <a:solidFill>
                  <a:schemeClr val="accent6">
                    <a:lumMod val="75000"/>
                  </a:schemeClr>
                </a:solidFill>
                <a:latin typeface="Myriad Pro" panose="020B0503030403020204" charset="0"/>
              </a:rPr>
              <a:t>Water-soluble</a:t>
            </a:r>
            <a:endParaRPr lang="en-HK" sz="2400" b="1" dirty="0">
              <a:solidFill>
                <a:schemeClr val="accent6">
                  <a:lumMod val="75000"/>
                </a:schemeClr>
              </a:solidFill>
              <a:latin typeface="Myriad Pro" panose="020B0503030403020204" charset="0"/>
            </a:endParaRPr>
          </a:p>
        </p:txBody>
      </p:sp>
      <p:sp>
        <p:nvSpPr>
          <p:cNvPr id="20" name="TextBox 19"/>
          <p:cNvSpPr txBox="1"/>
          <p:nvPr/>
        </p:nvSpPr>
        <p:spPr>
          <a:xfrm>
            <a:off x="8408717" y="4284378"/>
            <a:ext cx="1662635" cy="461665"/>
          </a:xfrm>
          <a:prstGeom prst="rect">
            <a:avLst/>
          </a:prstGeom>
          <a:noFill/>
        </p:spPr>
        <p:txBody>
          <a:bodyPr wrap="none" rtlCol="0">
            <a:spAutoFit/>
          </a:bodyPr>
          <a:lstStyle/>
          <a:p>
            <a:r>
              <a:rPr lang="en-US" sz="2400" b="1" dirty="0">
                <a:solidFill>
                  <a:schemeClr val="accent6">
                    <a:lumMod val="75000"/>
                  </a:schemeClr>
                </a:solidFill>
                <a:latin typeface="Myriad Pro" panose="020B0503030403020204" charset="0"/>
              </a:rPr>
              <a:t>Water-soluble</a:t>
            </a:r>
            <a:endParaRPr lang="en-HK" sz="2400" b="1" dirty="0">
              <a:solidFill>
                <a:schemeClr val="accent6">
                  <a:lumMod val="75000"/>
                </a:schemeClr>
              </a:solidFill>
              <a:latin typeface="Myriad Pro" panose="020B0503030403020204" charset="0"/>
            </a:endParaRPr>
          </a:p>
        </p:txBody>
      </p:sp>
      <p:sp>
        <p:nvSpPr>
          <p:cNvPr id="21" name="TextBox 20"/>
          <p:cNvSpPr txBox="1"/>
          <p:nvPr/>
        </p:nvSpPr>
        <p:spPr>
          <a:xfrm>
            <a:off x="5438135" y="5471196"/>
            <a:ext cx="1662635" cy="461665"/>
          </a:xfrm>
          <a:prstGeom prst="rect">
            <a:avLst/>
          </a:prstGeom>
          <a:noFill/>
        </p:spPr>
        <p:txBody>
          <a:bodyPr wrap="none" rtlCol="0">
            <a:spAutoFit/>
          </a:bodyPr>
          <a:lstStyle/>
          <a:p>
            <a:r>
              <a:rPr lang="en-US" sz="2400" b="1" dirty="0">
                <a:solidFill>
                  <a:schemeClr val="accent6">
                    <a:lumMod val="75000"/>
                  </a:schemeClr>
                </a:solidFill>
                <a:latin typeface="Myriad Pro" panose="020B0503030403020204" charset="0"/>
              </a:rPr>
              <a:t>Water-soluble</a:t>
            </a:r>
            <a:endParaRPr lang="en-HK" sz="2400" b="1" dirty="0">
              <a:solidFill>
                <a:schemeClr val="accent6">
                  <a:lumMod val="75000"/>
                </a:schemeClr>
              </a:solidFill>
              <a:latin typeface="Myriad Pro" panose="020B0503030403020204" charset="0"/>
            </a:endParaRPr>
          </a:p>
        </p:txBody>
      </p:sp>
      <p:sp>
        <p:nvSpPr>
          <p:cNvPr id="22" name="TextBox 21"/>
          <p:cNvSpPr txBox="1"/>
          <p:nvPr/>
        </p:nvSpPr>
        <p:spPr>
          <a:xfrm>
            <a:off x="760226" y="4278171"/>
            <a:ext cx="1850186" cy="461665"/>
          </a:xfrm>
          <a:prstGeom prst="rect">
            <a:avLst/>
          </a:prstGeom>
          <a:noFill/>
        </p:spPr>
        <p:txBody>
          <a:bodyPr wrap="none" rtlCol="0">
            <a:spAutoFit/>
          </a:bodyPr>
          <a:lstStyle/>
          <a:p>
            <a:r>
              <a:rPr lang="en-US" sz="2400" b="1" dirty="0">
                <a:solidFill>
                  <a:srgbClr val="C00000"/>
                </a:solidFill>
                <a:latin typeface="Myriad Pro" panose="020B0503030403020204" charset="0"/>
              </a:rPr>
              <a:t>Water-insoluble</a:t>
            </a:r>
            <a:endParaRPr lang="en-HK" sz="2400" b="1" dirty="0">
              <a:solidFill>
                <a:srgbClr val="C00000"/>
              </a:solidFill>
              <a:latin typeface="Myriad Pro" panose="020B0503030403020204" charset="0"/>
            </a:endParaRPr>
          </a:p>
        </p:txBody>
      </p:sp>
      <p:sp>
        <p:nvSpPr>
          <p:cNvPr id="23" name="TextBox 22"/>
          <p:cNvSpPr txBox="1"/>
          <p:nvPr/>
        </p:nvSpPr>
        <p:spPr>
          <a:xfrm>
            <a:off x="760226" y="5474536"/>
            <a:ext cx="1850186" cy="461665"/>
          </a:xfrm>
          <a:prstGeom prst="rect">
            <a:avLst/>
          </a:prstGeom>
          <a:noFill/>
        </p:spPr>
        <p:txBody>
          <a:bodyPr wrap="none" rtlCol="0">
            <a:spAutoFit/>
          </a:bodyPr>
          <a:lstStyle/>
          <a:p>
            <a:r>
              <a:rPr lang="en-US" sz="2400" b="1" dirty="0">
                <a:solidFill>
                  <a:srgbClr val="C00000"/>
                </a:solidFill>
                <a:latin typeface="Myriad Pro" panose="020B0503030403020204" charset="0"/>
              </a:rPr>
              <a:t>Water-insoluble</a:t>
            </a:r>
            <a:endParaRPr lang="en-HK" sz="2400" b="1" dirty="0">
              <a:solidFill>
                <a:srgbClr val="C00000"/>
              </a:solidFill>
              <a:latin typeface="Myriad Pro" panose="020B0503030403020204" charset="0"/>
            </a:endParaRPr>
          </a:p>
        </p:txBody>
      </p:sp>
      <p:sp>
        <p:nvSpPr>
          <p:cNvPr id="16" name="TextBox 15"/>
          <p:cNvSpPr txBox="1"/>
          <p:nvPr/>
        </p:nvSpPr>
        <p:spPr>
          <a:xfrm>
            <a:off x="1314047" y="5864781"/>
            <a:ext cx="9805569" cy="461665"/>
          </a:xfrm>
          <a:prstGeom prst="rect">
            <a:avLst/>
          </a:prstGeom>
          <a:noFill/>
        </p:spPr>
        <p:txBody>
          <a:bodyPr wrap="none" rtlCol="0">
            <a:spAutoFit/>
          </a:bodyPr>
          <a:lstStyle/>
          <a:p>
            <a:pPr algn="ctr"/>
            <a:r>
              <a:rPr lang="en-US" sz="2400" b="1" dirty="0">
                <a:solidFill>
                  <a:srgbClr val="FF0000"/>
                </a:solidFill>
                <a:latin typeface="Myriad Pro" panose="020B0503030403020204" charset="0"/>
              </a:rPr>
              <a:t>(Both sodium thiosulfate and ammonia can rarely dissolve metallic Ag)</a:t>
            </a:r>
            <a:endParaRPr lang="en-HK" sz="2400" b="1" dirty="0">
              <a:solidFill>
                <a:srgbClr val="FF0000"/>
              </a:solidFill>
              <a:latin typeface="Myriad Pro" panose="020B0503030403020204" charset="0"/>
            </a:endParaRPr>
          </a:p>
        </p:txBody>
      </p:sp>
    </p:spTree>
    <p:extLst>
      <p:ext uri="{BB962C8B-B14F-4D97-AF65-F5344CB8AC3E}">
        <p14:creationId xmlns:p14="http://schemas.microsoft.com/office/powerpoint/2010/main" val="23597631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8412480" y="2761683"/>
            <a:ext cx="3763491" cy="3359418"/>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466777"/>
            <a:ext cx="5650906" cy="523220"/>
          </a:xfrm>
          <a:prstGeom prst="rect">
            <a:avLst/>
          </a:prstGeom>
          <a:noFill/>
        </p:spPr>
        <p:txBody>
          <a:bodyPr wrap="none" rtlCol="0">
            <a:spAutoFit/>
          </a:bodyPr>
          <a:lstStyle/>
          <a:p>
            <a:r>
              <a:rPr lang="en-US" sz="2800" b="1" u="sng" dirty="0">
                <a:latin typeface="Myriad Pro" panose="020B0503030403020204" charset="0"/>
              </a:rPr>
              <a:t>Converting negative image to positive image:</a:t>
            </a:r>
            <a:endParaRPr lang="en-HK" sz="2800" b="1" u="sng" dirty="0">
              <a:latin typeface="Myriad Pro" panose="020B0503030403020204" charset="0"/>
            </a:endParaRPr>
          </a:p>
        </p:txBody>
      </p:sp>
      <p:grpSp>
        <p:nvGrpSpPr>
          <p:cNvPr id="19" name="Group 18"/>
          <p:cNvGrpSpPr/>
          <p:nvPr/>
        </p:nvGrpSpPr>
        <p:grpSpPr>
          <a:xfrm>
            <a:off x="868960" y="2465796"/>
            <a:ext cx="2646784" cy="3443729"/>
            <a:chOff x="3838841" y="2048694"/>
            <a:chExt cx="4068161" cy="4656747"/>
          </a:xfrm>
        </p:grpSpPr>
        <p:sp>
          <p:nvSpPr>
            <p:cNvPr id="24" name="Oval 23"/>
            <p:cNvSpPr/>
            <p:nvPr/>
          </p:nvSpPr>
          <p:spPr>
            <a:xfrm>
              <a:off x="4870232" y="4068856"/>
              <a:ext cx="1183835" cy="1282608"/>
            </a:xfrm>
            <a:prstGeom prst="ellipse">
              <a:avLst/>
            </a:prstGeom>
            <a:solidFill>
              <a:schemeClr val="accent5">
                <a:lumMod val="40000"/>
                <a:lumOff val="60000"/>
              </a:schemeClr>
            </a:solidFill>
            <a:ln w="57150">
              <a:solidFill>
                <a:schemeClr val="accent5">
                  <a:lumMod val="75000"/>
                </a:schemeClr>
              </a:solidFill>
            </a:ln>
            <a:scene3d>
              <a:camera prst="orthographicFront">
                <a:rot lat="0" lon="20099983" rev="18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5" name="Flowchart: Data 24"/>
            <p:cNvSpPr/>
            <p:nvPr/>
          </p:nvSpPr>
          <p:spPr>
            <a:xfrm rot="16200000">
              <a:off x="5369442" y="1884723"/>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6" name="TextBox 25"/>
            <p:cNvSpPr txBox="1"/>
            <p:nvPr/>
          </p:nvSpPr>
          <p:spPr>
            <a:xfrm>
              <a:off x="6124120" y="2048694"/>
              <a:ext cx="869149" cy="400110"/>
            </a:xfrm>
            <a:prstGeom prst="rect">
              <a:avLst/>
            </a:prstGeom>
            <a:noFill/>
            <a:scene3d>
              <a:camera prst="orthographicFront">
                <a:rot lat="20696988" lon="19801389" rev="21594594"/>
              </a:camera>
              <a:lightRig rig="threePt" dir="t"/>
            </a:scene3d>
          </p:spPr>
          <p:txBody>
            <a:bodyPr wrap="none" rtlCol="0">
              <a:spAutoFit/>
            </a:bodyPr>
            <a:lstStyle/>
            <a:p>
              <a:r>
                <a:rPr lang="en-US" sz="2000" b="1" u="sng" dirty="0">
                  <a:latin typeface="Myriad Pro" panose="020B0503030403020204" charset="0"/>
                </a:rPr>
                <a:t>The film</a:t>
              </a:r>
              <a:endParaRPr lang="en-HK" sz="2000" b="1" u="sng" dirty="0">
                <a:latin typeface="Myriad Pro" panose="020B0503030403020204" charset="0"/>
              </a:endParaRPr>
            </a:p>
          </p:txBody>
        </p:sp>
        <p:cxnSp>
          <p:nvCxnSpPr>
            <p:cNvPr id="27" name="Straight Arrow Connector 26"/>
            <p:cNvCxnSpPr/>
            <p:nvPr/>
          </p:nvCxnSpPr>
          <p:spPr>
            <a:xfrm flipV="1">
              <a:off x="4361132" y="4189228"/>
              <a:ext cx="987045" cy="109636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838841" y="6243776"/>
              <a:ext cx="1263487" cy="461665"/>
            </a:xfrm>
            <a:prstGeom prst="rect">
              <a:avLst/>
            </a:prstGeom>
            <a:noFill/>
            <a:scene3d>
              <a:camera prst="orthographicFront">
                <a:rot lat="597692" lon="2395396" rev="21547173"/>
              </a:camera>
              <a:lightRig rig="threePt" dir="t"/>
            </a:scene3d>
          </p:spPr>
          <p:txBody>
            <a:bodyPr wrap="none" rtlCol="0">
              <a:spAutoFit/>
            </a:bodyPr>
            <a:lstStyle/>
            <a:p>
              <a:r>
                <a:rPr lang="en-US" sz="2400" b="1" u="sng" dirty="0">
                  <a:latin typeface="Myriad Pro" panose="020B0503030403020204" charset="0"/>
                </a:rPr>
                <a:t>The object</a:t>
              </a:r>
              <a:endParaRPr lang="en-HK" sz="2400" b="1" u="sng" dirty="0">
                <a:latin typeface="Myriad Pro" panose="020B0503030403020204" charset="0"/>
              </a:endParaRPr>
            </a:p>
          </p:txBody>
        </p:sp>
        <p:sp>
          <p:nvSpPr>
            <p:cNvPr id="29" name="TextBox 28"/>
            <p:cNvSpPr txBox="1"/>
            <p:nvPr/>
          </p:nvSpPr>
          <p:spPr>
            <a:xfrm>
              <a:off x="4880190" y="5763890"/>
              <a:ext cx="2113079" cy="369332"/>
            </a:xfrm>
            <a:prstGeom prst="rect">
              <a:avLst/>
            </a:prstGeom>
            <a:noFill/>
          </p:spPr>
          <p:txBody>
            <a:bodyPr wrap="none" rtlCol="0">
              <a:spAutoFit/>
            </a:bodyPr>
            <a:lstStyle/>
            <a:p>
              <a:r>
                <a:rPr lang="en-US" b="1" dirty="0">
                  <a:latin typeface="Myriad Pro" panose="020B0503030403020204" charset="0"/>
                </a:rPr>
                <a:t>The light from the object</a:t>
              </a:r>
              <a:endParaRPr lang="en-HK" b="1" dirty="0">
                <a:latin typeface="Myriad Pro" panose="020B0503030403020204" charset="0"/>
              </a:endParaRPr>
            </a:p>
          </p:txBody>
        </p:sp>
        <p:grpSp>
          <p:nvGrpSpPr>
            <p:cNvPr id="30" name="Group 29"/>
            <p:cNvGrpSpPr/>
            <p:nvPr/>
          </p:nvGrpSpPr>
          <p:grpSpPr>
            <a:xfrm rot="10800000">
              <a:off x="6124120" y="2979847"/>
              <a:ext cx="430395" cy="1070538"/>
              <a:chOff x="982418" y="4309007"/>
              <a:chExt cx="430395" cy="1070538"/>
            </a:xfrm>
          </p:grpSpPr>
          <p:cxnSp>
            <p:nvCxnSpPr>
              <p:cNvPr id="51" name="Straight Connector 50"/>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56" name="Oval 55"/>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7" name="Oval 56"/>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sp>
          <p:nvSpPr>
            <p:cNvPr id="31" name="TextBox 30"/>
            <p:cNvSpPr txBox="1"/>
            <p:nvPr/>
          </p:nvSpPr>
          <p:spPr>
            <a:xfrm>
              <a:off x="6025471" y="4853278"/>
              <a:ext cx="1257075" cy="369332"/>
            </a:xfrm>
            <a:prstGeom prst="rect">
              <a:avLst/>
            </a:prstGeom>
            <a:noFill/>
          </p:spPr>
          <p:txBody>
            <a:bodyPr wrap="none" rtlCol="0">
              <a:spAutoFit/>
            </a:bodyPr>
            <a:lstStyle/>
            <a:p>
              <a:r>
                <a:rPr lang="en-US" b="1" dirty="0">
                  <a:latin typeface="Myriad Pro" panose="020B0503030403020204" charset="0"/>
                </a:rPr>
                <a:t>A convex lens</a:t>
              </a:r>
              <a:endParaRPr lang="en-HK" b="1" dirty="0">
                <a:latin typeface="Myriad Pro" panose="020B0503030403020204" charset="0"/>
              </a:endParaRPr>
            </a:p>
          </p:txBody>
        </p:sp>
        <p:cxnSp>
          <p:nvCxnSpPr>
            <p:cNvPr id="32" name="Straight Arrow Connector 31"/>
            <p:cNvCxnSpPr/>
            <p:nvPr/>
          </p:nvCxnSpPr>
          <p:spPr>
            <a:xfrm flipV="1">
              <a:off x="5333582" y="3967687"/>
              <a:ext cx="823076" cy="23692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4680737" y="4247713"/>
              <a:ext cx="987045" cy="109636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V="1">
              <a:off x="5677501" y="4043308"/>
              <a:ext cx="823076" cy="23692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4299421" y="3487282"/>
              <a:ext cx="1871017" cy="2197039"/>
            </a:xfrm>
            <a:prstGeom prst="straightConnector1">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4698139" y="3598054"/>
              <a:ext cx="1826551" cy="2187798"/>
            </a:xfrm>
            <a:prstGeom prst="straightConnector1">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4286112" y="5037944"/>
              <a:ext cx="946240" cy="112478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4687534" y="5111117"/>
              <a:ext cx="987045" cy="109636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5659717" y="3070273"/>
              <a:ext cx="847728" cy="204084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5267285" y="3010181"/>
              <a:ext cx="871747" cy="202136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43" name="Group 42"/>
            <p:cNvGrpSpPr/>
            <p:nvPr/>
          </p:nvGrpSpPr>
          <p:grpSpPr>
            <a:xfrm>
              <a:off x="4308732" y="5215088"/>
              <a:ext cx="423134" cy="1070538"/>
              <a:chOff x="2828187" y="4257624"/>
              <a:chExt cx="472969" cy="2047710"/>
            </a:xfrm>
            <a:scene3d>
              <a:camera prst="orthographicFront">
                <a:rot lat="0" lon="10799999" rev="300000"/>
              </a:camera>
              <a:lightRig rig="threePt" dir="t"/>
            </a:scene3d>
          </p:grpSpPr>
          <p:cxnSp>
            <p:nvCxnSpPr>
              <p:cNvPr id="44" name="Straight Connector 43"/>
              <p:cNvCxnSpPr/>
              <p:nvPr/>
            </p:nvCxnSpPr>
            <p:spPr>
              <a:xfrm flipH="1">
                <a:off x="2888909" y="6097535"/>
                <a:ext cx="402431" cy="207799"/>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10800000">
                <a:off x="3244006" y="4257624"/>
                <a:ext cx="57150" cy="1828799"/>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0800000">
                <a:off x="2828187" y="4447959"/>
                <a:ext cx="66675" cy="1857375"/>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2840423" y="4257624"/>
                <a:ext cx="393768" cy="187160"/>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2884444" y="5154562"/>
                <a:ext cx="364629" cy="222084"/>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49" name="Oval 48"/>
              <p:cNvSpPr/>
              <p:nvPr/>
            </p:nvSpPr>
            <p:spPr>
              <a:xfrm rot="10800000">
                <a:off x="2990508" y="4556475"/>
                <a:ext cx="107156" cy="293686"/>
              </a:xfrm>
              <a:prstGeom prst="ellipse">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0" name="Oval 49"/>
              <p:cNvSpPr/>
              <p:nvPr/>
            </p:nvSpPr>
            <p:spPr>
              <a:xfrm rot="10800000">
                <a:off x="3001118" y="5502852"/>
                <a:ext cx="157162" cy="2905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grpSp>
      <p:pic>
        <p:nvPicPr>
          <p:cNvPr id="58" name="Picture 4" descr="lightbulb | Writing the &amp;quot;American&amp;quot; Sel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240" y="4033945"/>
            <a:ext cx="834956" cy="945756"/>
          </a:xfrm>
          <a:prstGeom prst="rect">
            <a:avLst/>
          </a:prstGeom>
          <a:noFill/>
          <a:extLst>
            <a:ext uri="{909E8E84-426E-40DD-AFC4-6F175D3DCCD1}">
              <a14:hiddenFill xmlns:a14="http://schemas.microsoft.com/office/drawing/2010/main">
                <a:solidFill>
                  <a:srgbClr val="FFFFFF"/>
                </a:solidFill>
              </a14:hiddenFill>
            </a:ext>
          </a:extLst>
        </p:spPr>
      </p:pic>
      <p:sp>
        <p:nvSpPr>
          <p:cNvPr id="59" name="Flowchart: Data 58"/>
          <p:cNvSpPr/>
          <p:nvPr/>
        </p:nvSpPr>
        <p:spPr>
          <a:xfrm rot="16200000">
            <a:off x="5771283" y="3138662"/>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0" name="TextBox 59"/>
          <p:cNvSpPr txBox="1"/>
          <p:nvPr/>
        </p:nvSpPr>
        <p:spPr>
          <a:xfrm>
            <a:off x="6525961" y="3302633"/>
            <a:ext cx="869149" cy="400110"/>
          </a:xfrm>
          <a:prstGeom prst="rect">
            <a:avLst/>
          </a:prstGeom>
          <a:noFill/>
          <a:scene3d>
            <a:camera prst="orthographicFront">
              <a:rot lat="20696988" lon="19801389" rev="21594594"/>
            </a:camera>
            <a:lightRig rig="threePt" dir="t"/>
          </a:scene3d>
        </p:spPr>
        <p:txBody>
          <a:bodyPr wrap="none" rtlCol="0">
            <a:spAutoFit/>
          </a:bodyPr>
          <a:lstStyle/>
          <a:p>
            <a:r>
              <a:rPr lang="en-US" sz="2000" b="1" u="sng" dirty="0">
                <a:latin typeface="Myriad Pro" panose="020B0503030403020204" charset="0"/>
              </a:rPr>
              <a:t>The film</a:t>
            </a:r>
            <a:endParaRPr lang="en-HK" sz="2000" b="1" u="sng" dirty="0">
              <a:latin typeface="Myriad Pro" panose="020B0503030403020204" charset="0"/>
            </a:endParaRPr>
          </a:p>
        </p:txBody>
      </p:sp>
      <p:grpSp>
        <p:nvGrpSpPr>
          <p:cNvPr id="61" name="Group 60"/>
          <p:cNvGrpSpPr/>
          <p:nvPr/>
        </p:nvGrpSpPr>
        <p:grpSpPr>
          <a:xfrm rot="10800000">
            <a:off x="6525961" y="4233786"/>
            <a:ext cx="430395" cy="1070538"/>
            <a:chOff x="982418" y="4309007"/>
            <a:chExt cx="430395" cy="1070538"/>
          </a:xfrm>
        </p:grpSpPr>
        <p:cxnSp>
          <p:nvCxnSpPr>
            <p:cNvPr id="62" name="Straight Connector 61"/>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67" name="Oval 66"/>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8" name="Oval 67"/>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sp>
        <p:nvSpPr>
          <p:cNvPr id="69" name="Right Arrow 68"/>
          <p:cNvSpPr/>
          <p:nvPr/>
        </p:nvSpPr>
        <p:spPr>
          <a:xfrm>
            <a:off x="3747042" y="3989496"/>
            <a:ext cx="1567607" cy="5066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 name="TextBox 2"/>
          <p:cNvSpPr txBox="1"/>
          <p:nvPr/>
        </p:nvSpPr>
        <p:spPr>
          <a:xfrm>
            <a:off x="3646390" y="3281610"/>
            <a:ext cx="1688365" cy="707886"/>
          </a:xfrm>
          <a:prstGeom prst="rect">
            <a:avLst/>
          </a:prstGeom>
          <a:noFill/>
        </p:spPr>
        <p:txBody>
          <a:bodyPr wrap="square" rtlCol="0">
            <a:spAutoFit/>
          </a:bodyPr>
          <a:lstStyle/>
          <a:p>
            <a:pPr algn="ctr"/>
            <a:r>
              <a:rPr lang="en-US" sz="2000" dirty="0">
                <a:latin typeface="Myriad Pro" panose="020B0503030403020204" charset="0"/>
              </a:rPr>
              <a:t>Film development</a:t>
            </a:r>
            <a:endParaRPr lang="en-HK" sz="2000" dirty="0">
              <a:latin typeface="Myriad Pro" panose="020B0503030403020204" charset="0"/>
            </a:endParaRPr>
          </a:p>
        </p:txBody>
      </p:sp>
      <p:sp>
        <p:nvSpPr>
          <p:cNvPr id="8" name="TextBox 7"/>
          <p:cNvSpPr txBox="1"/>
          <p:nvPr/>
        </p:nvSpPr>
        <p:spPr>
          <a:xfrm>
            <a:off x="8949819" y="3114943"/>
            <a:ext cx="2688814" cy="523220"/>
          </a:xfrm>
          <a:prstGeom prst="rect">
            <a:avLst/>
          </a:prstGeom>
          <a:noFill/>
        </p:spPr>
        <p:txBody>
          <a:bodyPr wrap="none" rtlCol="0">
            <a:spAutoFit/>
          </a:bodyPr>
          <a:lstStyle/>
          <a:p>
            <a:pPr algn="ctr"/>
            <a:r>
              <a:rPr lang="en-US" sz="2800" b="1" u="sng" dirty="0">
                <a:latin typeface="Myriad Pro" panose="020B0503030403020204" charset="0"/>
              </a:rPr>
              <a:t>Negative image</a:t>
            </a:r>
            <a:endParaRPr lang="en-HK" sz="2800" b="1" u="sng" dirty="0">
              <a:latin typeface="Myriad Pro" panose="020B0503030403020204" charset="0"/>
            </a:endParaRPr>
          </a:p>
        </p:txBody>
      </p:sp>
      <p:sp>
        <p:nvSpPr>
          <p:cNvPr id="9" name="TextBox 8"/>
          <p:cNvSpPr txBox="1"/>
          <p:nvPr/>
        </p:nvSpPr>
        <p:spPr>
          <a:xfrm>
            <a:off x="8551910" y="3794792"/>
            <a:ext cx="3484630" cy="2123658"/>
          </a:xfrm>
          <a:prstGeom prst="rect">
            <a:avLst/>
          </a:prstGeom>
          <a:noFill/>
        </p:spPr>
        <p:txBody>
          <a:bodyPr wrap="square" rtlCol="0">
            <a:spAutoFit/>
          </a:bodyPr>
          <a:lstStyle/>
          <a:p>
            <a:pPr marL="285750" indent="-285750" algn="just">
              <a:buFont typeface="Arial" panose="020B0604020202020204" pitchFamily="34" charset="0"/>
              <a:buChar char="•"/>
            </a:pPr>
            <a:r>
              <a:rPr lang="en-US" sz="2200" dirty="0">
                <a:latin typeface="Myriad Pro" panose="020B0503030403020204" charset="0"/>
              </a:rPr>
              <a:t>The area receiving light from the object is black in </a:t>
            </a:r>
            <a:r>
              <a:rPr lang="en-US" sz="2200" dirty="0" err="1">
                <a:latin typeface="Myriad Pro" panose="020B0503030403020204" charset="0"/>
              </a:rPr>
              <a:t>colour</a:t>
            </a:r>
            <a:endParaRPr lang="en-US" sz="2200" dirty="0">
              <a:latin typeface="Myriad Pro" panose="020B0503030403020204" charset="0"/>
            </a:endParaRPr>
          </a:p>
          <a:p>
            <a:pPr algn="just"/>
            <a:r>
              <a:rPr lang="en-US" sz="2200" dirty="0">
                <a:latin typeface="Myriad Pro" panose="020B0503030403020204" charset="0"/>
              </a:rPr>
              <a:t>While</a:t>
            </a:r>
          </a:p>
          <a:p>
            <a:pPr marL="285750" indent="-285750" algn="just">
              <a:buFont typeface="Arial" panose="020B0604020202020204" pitchFamily="34" charset="0"/>
              <a:buChar char="•"/>
            </a:pPr>
            <a:r>
              <a:rPr lang="en-US" sz="2200" dirty="0">
                <a:latin typeface="Myriad Pro" panose="020B0503030403020204" charset="0"/>
              </a:rPr>
              <a:t>The area receiving no light is grey in </a:t>
            </a:r>
            <a:r>
              <a:rPr lang="en-US" sz="2200" dirty="0" err="1">
                <a:latin typeface="Myriad Pro" panose="020B0503030403020204" charset="0"/>
              </a:rPr>
              <a:t>colour</a:t>
            </a:r>
            <a:endParaRPr lang="en-HK" sz="2200" dirty="0">
              <a:latin typeface="Myriad Pro" panose="020B0503030403020204" charset="0"/>
            </a:endParaRPr>
          </a:p>
        </p:txBody>
      </p:sp>
    </p:spTree>
    <p:extLst>
      <p:ext uri="{BB962C8B-B14F-4D97-AF65-F5344CB8AC3E}">
        <p14:creationId xmlns:p14="http://schemas.microsoft.com/office/powerpoint/2010/main" val="8805948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1330" y="1422165"/>
            <a:ext cx="5650906" cy="523220"/>
          </a:xfrm>
          <a:prstGeom prst="rect">
            <a:avLst/>
          </a:prstGeom>
          <a:noFill/>
        </p:spPr>
        <p:txBody>
          <a:bodyPr wrap="none" rtlCol="0">
            <a:spAutoFit/>
          </a:bodyPr>
          <a:lstStyle/>
          <a:p>
            <a:r>
              <a:rPr lang="en-US" sz="2800" b="1" u="sng" dirty="0">
                <a:latin typeface="Myriad Pro" panose="020B0503030403020204" charset="0"/>
              </a:rPr>
              <a:t>Converting negative image to positive image:</a:t>
            </a:r>
            <a:endParaRPr lang="en-HK" sz="2800" b="1" u="sng" dirty="0">
              <a:latin typeface="Myriad Pro" panose="020B0503030403020204" charset="0"/>
            </a:endParaRPr>
          </a:p>
        </p:txBody>
      </p:sp>
      <p:sp>
        <p:nvSpPr>
          <p:cNvPr id="5" name="Flowchart: Data 4"/>
          <p:cNvSpPr/>
          <p:nvPr/>
        </p:nvSpPr>
        <p:spPr>
          <a:xfrm rot="16200000">
            <a:off x="2565504" y="3403965"/>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 name="TextBox 5"/>
          <p:cNvSpPr txBox="1"/>
          <p:nvPr/>
        </p:nvSpPr>
        <p:spPr>
          <a:xfrm>
            <a:off x="3320182" y="3567936"/>
            <a:ext cx="869149" cy="400110"/>
          </a:xfrm>
          <a:prstGeom prst="rect">
            <a:avLst/>
          </a:prstGeom>
          <a:noFill/>
          <a:scene3d>
            <a:camera prst="orthographicFront">
              <a:rot lat="20696988" lon="19801389" rev="21594594"/>
            </a:camera>
            <a:lightRig rig="threePt" dir="t"/>
          </a:scene3d>
        </p:spPr>
        <p:txBody>
          <a:bodyPr wrap="none" rtlCol="0">
            <a:spAutoFit/>
          </a:bodyPr>
          <a:lstStyle/>
          <a:p>
            <a:r>
              <a:rPr lang="en-US" sz="2000" b="1" u="sng" dirty="0">
                <a:latin typeface="Myriad Pro" panose="020B0503030403020204" charset="0"/>
              </a:rPr>
              <a:t>The film</a:t>
            </a:r>
            <a:endParaRPr lang="en-HK" sz="2000" b="1" u="sng" dirty="0">
              <a:latin typeface="Myriad Pro" panose="020B0503030403020204" charset="0"/>
            </a:endParaRPr>
          </a:p>
        </p:txBody>
      </p:sp>
      <p:grpSp>
        <p:nvGrpSpPr>
          <p:cNvPr id="7" name="Group 6"/>
          <p:cNvGrpSpPr/>
          <p:nvPr/>
        </p:nvGrpSpPr>
        <p:grpSpPr>
          <a:xfrm rot="10800000">
            <a:off x="3320182" y="4499089"/>
            <a:ext cx="430395" cy="1070538"/>
            <a:chOff x="982418" y="4309007"/>
            <a:chExt cx="430395" cy="1070538"/>
          </a:xfrm>
        </p:grpSpPr>
        <p:cxnSp>
          <p:nvCxnSpPr>
            <p:cNvPr id="8" name="Straight Connector 7"/>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13" name="Oval 12"/>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 name="Oval 13"/>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sp>
        <p:nvSpPr>
          <p:cNvPr id="16" name="Flowchart: Data 15"/>
          <p:cNvSpPr/>
          <p:nvPr/>
        </p:nvSpPr>
        <p:spPr>
          <a:xfrm rot="16200000">
            <a:off x="6162322" y="1538564"/>
            <a:ext cx="3809014" cy="4592687"/>
          </a:xfrm>
          <a:prstGeom prst="flowChartInputOutput">
            <a:avLst/>
          </a:prstGeom>
          <a:solidFill>
            <a:schemeClr val="bg1">
              <a:lumMod val="8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7" name="TextBox 16"/>
          <p:cNvSpPr txBox="1"/>
          <p:nvPr/>
        </p:nvSpPr>
        <p:spPr>
          <a:xfrm>
            <a:off x="6866821" y="2041968"/>
            <a:ext cx="2400016" cy="461665"/>
          </a:xfrm>
          <a:prstGeom prst="rect">
            <a:avLst/>
          </a:prstGeom>
          <a:noFill/>
          <a:scene3d>
            <a:camera prst="orthographicFront">
              <a:rot lat="20696988" lon="19801389" rev="21594594"/>
            </a:camera>
            <a:lightRig rig="threePt" dir="t"/>
          </a:scene3d>
        </p:spPr>
        <p:txBody>
          <a:bodyPr wrap="none" rtlCol="0">
            <a:spAutoFit/>
          </a:bodyPr>
          <a:lstStyle/>
          <a:p>
            <a:r>
              <a:rPr lang="en-US" sz="2400" b="1" u="sng" dirty="0">
                <a:latin typeface="Myriad Pro" panose="020B0503030403020204" charset="0"/>
              </a:rPr>
              <a:t>Photosensitive paper</a:t>
            </a:r>
            <a:endParaRPr lang="en-HK" sz="2400" b="1" u="sng" dirty="0">
              <a:latin typeface="Myriad Pro" panose="020B0503030403020204" charset="0"/>
            </a:endParaRPr>
          </a:p>
        </p:txBody>
      </p:sp>
      <p:sp>
        <p:nvSpPr>
          <p:cNvPr id="21" name="Right Arrow 20"/>
          <p:cNvSpPr/>
          <p:nvPr/>
        </p:nvSpPr>
        <p:spPr>
          <a:xfrm rot="20630716">
            <a:off x="1214891" y="3903349"/>
            <a:ext cx="6272431" cy="204395"/>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2" name="Right Arrow 21"/>
          <p:cNvSpPr/>
          <p:nvPr/>
        </p:nvSpPr>
        <p:spPr>
          <a:xfrm rot="20630716">
            <a:off x="1054942" y="3604545"/>
            <a:ext cx="6272431" cy="204395"/>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3" name="Right Arrow 22"/>
          <p:cNvSpPr/>
          <p:nvPr/>
        </p:nvSpPr>
        <p:spPr>
          <a:xfrm rot="20630716">
            <a:off x="1454218" y="4879664"/>
            <a:ext cx="1928307" cy="158469"/>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4" name="Right Arrow 23"/>
          <p:cNvSpPr/>
          <p:nvPr/>
        </p:nvSpPr>
        <p:spPr>
          <a:xfrm rot="20630716">
            <a:off x="1488473" y="5194647"/>
            <a:ext cx="1928307" cy="158469"/>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5" name="Right Arrow 24"/>
          <p:cNvSpPr/>
          <p:nvPr/>
        </p:nvSpPr>
        <p:spPr>
          <a:xfrm rot="20630716">
            <a:off x="1237180" y="5588363"/>
            <a:ext cx="2389663" cy="186418"/>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7" name="Right Arrow 26"/>
          <p:cNvSpPr/>
          <p:nvPr/>
        </p:nvSpPr>
        <p:spPr>
          <a:xfrm rot="21005980">
            <a:off x="1302879" y="5095740"/>
            <a:ext cx="8302348" cy="234269"/>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8" name="Right Arrow 27"/>
          <p:cNvSpPr/>
          <p:nvPr/>
        </p:nvSpPr>
        <p:spPr>
          <a:xfrm rot="21005980">
            <a:off x="1423754" y="4784341"/>
            <a:ext cx="8302348" cy="234269"/>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9" name="Right Arrow 28"/>
          <p:cNvSpPr/>
          <p:nvPr/>
        </p:nvSpPr>
        <p:spPr>
          <a:xfrm rot="20644093">
            <a:off x="1442508" y="4965575"/>
            <a:ext cx="2382400" cy="192447"/>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pic>
        <p:nvPicPr>
          <p:cNvPr id="26" name="Picture 2" descr="Free light bulb filament vecto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0789" y="4694291"/>
            <a:ext cx="788380" cy="12458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82813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336145"/>
            <a:ext cx="5650906" cy="523220"/>
          </a:xfrm>
          <a:prstGeom prst="rect">
            <a:avLst/>
          </a:prstGeom>
          <a:noFill/>
        </p:spPr>
        <p:txBody>
          <a:bodyPr wrap="none" rtlCol="0">
            <a:spAutoFit/>
          </a:bodyPr>
          <a:lstStyle/>
          <a:p>
            <a:r>
              <a:rPr lang="en-US" sz="2800" b="1" u="sng" dirty="0">
                <a:latin typeface="Myriad Pro" panose="020B0503030403020204" charset="0"/>
              </a:rPr>
              <a:t>Converting negative image to positive image:</a:t>
            </a:r>
            <a:endParaRPr lang="en-HK" sz="2800" b="1" u="sng" dirty="0">
              <a:latin typeface="Myriad Pro" panose="020B0503030403020204" charset="0"/>
            </a:endParaRPr>
          </a:p>
        </p:txBody>
      </p:sp>
      <p:sp>
        <p:nvSpPr>
          <p:cNvPr id="5" name="Flowchart: Data 4"/>
          <p:cNvSpPr/>
          <p:nvPr/>
        </p:nvSpPr>
        <p:spPr>
          <a:xfrm rot="16200000">
            <a:off x="2565504" y="3403965"/>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 name="TextBox 5"/>
          <p:cNvSpPr txBox="1"/>
          <p:nvPr/>
        </p:nvSpPr>
        <p:spPr>
          <a:xfrm>
            <a:off x="3320182" y="3567936"/>
            <a:ext cx="869149" cy="400110"/>
          </a:xfrm>
          <a:prstGeom prst="rect">
            <a:avLst/>
          </a:prstGeom>
          <a:noFill/>
          <a:scene3d>
            <a:camera prst="orthographicFront">
              <a:rot lat="20696988" lon="19801389" rev="21594594"/>
            </a:camera>
            <a:lightRig rig="threePt" dir="t"/>
          </a:scene3d>
        </p:spPr>
        <p:txBody>
          <a:bodyPr wrap="none" rtlCol="0">
            <a:spAutoFit/>
          </a:bodyPr>
          <a:lstStyle/>
          <a:p>
            <a:r>
              <a:rPr lang="en-US" sz="2000" b="1" u="sng" dirty="0">
                <a:latin typeface="Myriad Pro" panose="020B0503030403020204" charset="0"/>
              </a:rPr>
              <a:t>The film</a:t>
            </a:r>
            <a:endParaRPr lang="en-HK" sz="2000" b="1" u="sng" dirty="0">
              <a:latin typeface="Myriad Pro" panose="020B0503030403020204" charset="0"/>
            </a:endParaRPr>
          </a:p>
        </p:txBody>
      </p:sp>
      <p:grpSp>
        <p:nvGrpSpPr>
          <p:cNvPr id="7" name="Group 6"/>
          <p:cNvGrpSpPr/>
          <p:nvPr/>
        </p:nvGrpSpPr>
        <p:grpSpPr>
          <a:xfrm rot="10800000">
            <a:off x="3320182" y="4499089"/>
            <a:ext cx="430395" cy="1070538"/>
            <a:chOff x="982418" y="4309007"/>
            <a:chExt cx="430395" cy="1070538"/>
          </a:xfrm>
        </p:grpSpPr>
        <p:cxnSp>
          <p:nvCxnSpPr>
            <p:cNvPr id="8" name="Straight Connector 7"/>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13" name="Oval 12"/>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 name="Oval 13"/>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sp>
        <p:nvSpPr>
          <p:cNvPr id="16" name="Flowchart: Data 15"/>
          <p:cNvSpPr/>
          <p:nvPr/>
        </p:nvSpPr>
        <p:spPr>
          <a:xfrm rot="16200000">
            <a:off x="6162322" y="1538564"/>
            <a:ext cx="3809014" cy="4592687"/>
          </a:xfrm>
          <a:prstGeom prst="flowChartInputOutput">
            <a:avLst/>
          </a:prstGeom>
          <a:solidFill>
            <a:schemeClr val="bg1">
              <a:lumMod val="8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7" name="TextBox 16"/>
          <p:cNvSpPr txBox="1"/>
          <p:nvPr/>
        </p:nvSpPr>
        <p:spPr>
          <a:xfrm>
            <a:off x="6873986" y="1998371"/>
            <a:ext cx="2400016" cy="461665"/>
          </a:xfrm>
          <a:prstGeom prst="rect">
            <a:avLst/>
          </a:prstGeom>
          <a:noFill/>
          <a:scene3d>
            <a:camera prst="orthographicFront">
              <a:rot lat="20696988" lon="19801389" rev="21594594"/>
            </a:camera>
            <a:lightRig rig="threePt" dir="t"/>
          </a:scene3d>
        </p:spPr>
        <p:txBody>
          <a:bodyPr wrap="none" rtlCol="0">
            <a:spAutoFit/>
          </a:bodyPr>
          <a:lstStyle/>
          <a:p>
            <a:r>
              <a:rPr lang="en-US" sz="2400" b="1" u="sng" dirty="0">
                <a:latin typeface="Myriad Pro" panose="020B0503030403020204" charset="0"/>
              </a:rPr>
              <a:t>Photosensitive paper</a:t>
            </a:r>
            <a:endParaRPr lang="en-HK" sz="2400" b="1" u="sng" dirty="0">
              <a:latin typeface="Myriad Pro" panose="020B0503030403020204" charset="0"/>
            </a:endParaRPr>
          </a:p>
        </p:txBody>
      </p:sp>
      <p:sp>
        <p:nvSpPr>
          <p:cNvPr id="21" name="Right Arrow 20"/>
          <p:cNvSpPr/>
          <p:nvPr/>
        </p:nvSpPr>
        <p:spPr>
          <a:xfrm rot="20630716">
            <a:off x="1214891" y="3903349"/>
            <a:ext cx="6272431" cy="204395"/>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2" name="Right Arrow 21"/>
          <p:cNvSpPr/>
          <p:nvPr/>
        </p:nvSpPr>
        <p:spPr>
          <a:xfrm rot="20630716">
            <a:off x="1054942" y="3604545"/>
            <a:ext cx="6272431" cy="204395"/>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3" name="Right Arrow 22"/>
          <p:cNvSpPr/>
          <p:nvPr/>
        </p:nvSpPr>
        <p:spPr>
          <a:xfrm rot="20630716">
            <a:off x="1454218" y="4879664"/>
            <a:ext cx="1928307" cy="158469"/>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4" name="Right Arrow 23"/>
          <p:cNvSpPr/>
          <p:nvPr/>
        </p:nvSpPr>
        <p:spPr>
          <a:xfrm rot="20630716">
            <a:off x="1488473" y="5194647"/>
            <a:ext cx="1928307" cy="158469"/>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5" name="Right Arrow 24"/>
          <p:cNvSpPr/>
          <p:nvPr/>
        </p:nvSpPr>
        <p:spPr>
          <a:xfrm rot="20630716">
            <a:off x="1237180" y="5588363"/>
            <a:ext cx="2389663" cy="186418"/>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7" name="Right Arrow 26"/>
          <p:cNvSpPr/>
          <p:nvPr/>
        </p:nvSpPr>
        <p:spPr>
          <a:xfrm rot="21005980">
            <a:off x="1302879" y="5095740"/>
            <a:ext cx="8302348" cy="234269"/>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8" name="Right Arrow 27"/>
          <p:cNvSpPr/>
          <p:nvPr/>
        </p:nvSpPr>
        <p:spPr>
          <a:xfrm rot="21005980">
            <a:off x="1423754" y="4784341"/>
            <a:ext cx="8302348" cy="234269"/>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9" name="Right Arrow 28"/>
          <p:cNvSpPr/>
          <p:nvPr/>
        </p:nvSpPr>
        <p:spPr>
          <a:xfrm rot="20644093">
            <a:off x="1442508" y="4965575"/>
            <a:ext cx="2382400" cy="192447"/>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3" name="TextBox 2"/>
          <p:cNvSpPr txBox="1"/>
          <p:nvPr/>
        </p:nvSpPr>
        <p:spPr>
          <a:xfrm>
            <a:off x="5270348" y="5498975"/>
            <a:ext cx="6709842"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Myriad Pro" panose="020B0503030403020204" charset="0"/>
              </a:rPr>
              <a:t>The paper is white/dull white in </a:t>
            </a:r>
            <a:r>
              <a:rPr lang="en-US" sz="2000" dirty="0" err="1">
                <a:latin typeface="Myriad Pro" panose="020B0503030403020204" charset="0"/>
              </a:rPr>
              <a:t>colour</a:t>
            </a:r>
            <a:r>
              <a:rPr lang="en-US" sz="2000" dirty="0">
                <a:latin typeface="Myriad Pro" panose="020B0503030403020204" charset="0"/>
              </a:rPr>
              <a:t> at the beginning</a:t>
            </a:r>
          </a:p>
          <a:p>
            <a:pPr marL="285750" indent="-285750">
              <a:buFont typeface="Arial" panose="020B0604020202020204" pitchFamily="34" charset="0"/>
              <a:buChar char="•"/>
            </a:pPr>
            <a:r>
              <a:rPr lang="en-US" sz="2000" dirty="0">
                <a:latin typeface="Myriad Pro" panose="020B0503030403020204" charset="0"/>
              </a:rPr>
              <a:t>When there is light striking on the photosensitive paper that particular area would become black in </a:t>
            </a:r>
            <a:r>
              <a:rPr lang="en-US" sz="2000" dirty="0" err="1">
                <a:latin typeface="Myriad Pro" panose="020B0503030403020204" charset="0"/>
              </a:rPr>
              <a:t>colour</a:t>
            </a:r>
            <a:endParaRPr lang="en-HK" sz="2000" dirty="0">
              <a:latin typeface="Myriad Pro" panose="020B0503030403020204" charset="0"/>
            </a:endParaRPr>
          </a:p>
        </p:txBody>
      </p:sp>
      <p:pic>
        <p:nvPicPr>
          <p:cNvPr id="26" name="Picture 2" descr="Free light bulb filament vecto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0789" y="4694291"/>
            <a:ext cx="788380" cy="12458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06048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296298"/>
            <a:ext cx="5650906" cy="523220"/>
          </a:xfrm>
          <a:prstGeom prst="rect">
            <a:avLst/>
          </a:prstGeom>
          <a:noFill/>
        </p:spPr>
        <p:txBody>
          <a:bodyPr wrap="none" rtlCol="0">
            <a:spAutoFit/>
          </a:bodyPr>
          <a:lstStyle/>
          <a:p>
            <a:r>
              <a:rPr lang="en-US" sz="2800" b="1" u="sng" dirty="0">
                <a:latin typeface="Myriad Pro" panose="020B0503030403020204" charset="0"/>
              </a:rPr>
              <a:t>Converting negative image to positive image:</a:t>
            </a:r>
            <a:endParaRPr lang="en-HK" sz="2800" b="1" u="sng" dirty="0">
              <a:latin typeface="Myriad Pro" panose="020B0503030403020204" charset="0"/>
            </a:endParaRPr>
          </a:p>
        </p:txBody>
      </p:sp>
      <p:sp>
        <p:nvSpPr>
          <p:cNvPr id="5" name="Flowchart: Data 4"/>
          <p:cNvSpPr/>
          <p:nvPr/>
        </p:nvSpPr>
        <p:spPr>
          <a:xfrm rot="16200000">
            <a:off x="2565504" y="3403965"/>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 name="TextBox 5"/>
          <p:cNvSpPr txBox="1"/>
          <p:nvPr/>
        </p:nvSpPr>
        <p:spPr>
          <a:xfrm>
            <a:off x="3320182" y="3567936"/>
            <a:ext cx="869149" cy="400110"/>
          </a:xfrm>
          <a:prstGeom prst="rect">
            <a:avLst/>
          </a:prstGeom>
          <a:noFill/>
          <a:scene3d>
            <a:camera prst="orthographicFront">
              <a:rot lat="20696988" lon="19801389" rev="21594594"/>
            </a:camera>
            <a:lightRig rig="threePt" dir="t"/>
          </a:scene3d>
        </p:spPr>
        <p:txBody>
          <a:bodyPr wrap="none" rtlCol="0">
            <a:spAutoFit/>
          </a:bodyPr>
          <a:lstStyle/>
          <a:p>
            <a:r>
              <a:rPr lang="en-US" sz="2000" b="1" u="sng" dirty="0">
                <a:latin typeface="Myriad Pro" panose="020B0503030403020204" charset="0"/>
              </a:rPr>
              <a:t>The film</a:t>
            </a:r>
            <a:endParaRPr lang="en-HK" sz="2000" b="1" u="sng" dirty="0">
              <a:latin typeface="Myriad Pro" panose="020B0503030403020204" charset="0"/>
            </a:endParaRPr>
          </a:p>
        </p:txBody>
      </p:sp>
      <p:grpSp>
        <p:nvGrpSpPr>
          <p:cNvPr id="7" name="Group 6"/>
          <p:cNvGrpSpPr/>
          <p:nvPr/>
        </p:nvGrpSpPr>
        <p:grpSpPr>
          <a:xfrm rot="10800000">
            <a:off x="3320182" y="4499089"/>
            <a:ext cx="430395" cy="1070538"/>
            <a:chOff x="982418" y="4309007"/>
            <a:chExt cx="430395" cy="1070538"/>
          </a:xfrm>
        </p:grpSpPr>
        <p:cxnSp>
          <p:nvCxnSpPr>
            <p:cNvPr id="8" name="Straight Connector 7"/>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13" name="Oval 12"/>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 name="Oval 13"/>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sp>
        <p:nvSpPr>
          <p:cNvPr id="16" name="Flowchart: Data 15"/>
          <p:cNvSpPr/>
          <p:nvPr/>
        </p:nvSpPr>
        <p:spPr>
          <a:xfrm rot="16200000">
            <a:off x="6162322" y="1538564"/>
            <a:ext cx="3809014" cy="4592687"/>
          </a:xfrm>
          <a:prstGeom prst="flowChartInputOutput">
            <a:avLst/>
          </a:prstGeom>
          <a:solidFill>
            <a:schemeClr val="tx1">
              <a:lumMod val="75000"/>
              <a:lumOff val="2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7" name="TextBox 16"/>
          <p:cNvSpPr txBox="1"/>
          <p:nvPr/>
        </p:nvSpPr>
        <p:spPr>
          <a:xfrm>
            <a:off x="6873986" y="1930232"/>
            <a:ext cx="2400016" cy="461665"/>
          </a:xfrm>
          <a:prstGeom prst="rect">
            <a:avLst/>
          </a:prstGeom>
          <a:noFill/>
          <a:scene3d>
            <a:camera prst="orthographicFront">
              <a:rot lat="20696988" lon="19801389" rev="21594594"/>
            </a:camera>
            <a:lightRig rig="threePt" dir="t"/>
          </a:scene3d>
        </p:spPr>
        <p:txBody>
          <a:bodyPr wrap="none" rtlCol="0">
            <a:spAutoFit/>
          </a:bodyPr>
          <a:lstStyle/>
          <a:p>
            <a:r>
              <a:rPr lang="en-US" sz="2400" b="1" u="sng" dirty="0">
                <a:latin typeface="Myriad Pro" panose="020B0503030403020204" charset="0"/>
              </a:rPr>
              <a:t>Photosensitive paper</a:t>
            </a:r>
            <a:endParaRPr lang="en-HK" sz="2400" b="1" u="sng" dirty="0">
              <a:latin typeface="Myriad Pro" panose="020B0503030403020204" charset="0"/>
            </a:endParaRPr>
          </a:p>
        </p:txBody>
      </p:sp>
      <p:sp>
        <p:nvSpPr>
          <p:cNvPr id="21" name="Right Arrow 20"/>
          <p:cNvSpPr/>
          <p:nvPr/>
        </p:nvSpPr>
        <p:spPr>
          <a:xfrm rot="20630716">
            <a:off x="1214891" y="3903349"/>
            <a:ext cx="6272431" cy="204395"/>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2" name="Right Arrow 21"/>
          <p:cNvSpPr/>
          <p:nvPr/>
        </p:nvSpPr>
        <p:spPr>
          <a:xfrm rot="20630716">
            <a:off x="1054942" y="3604545"/>
            <a:ext cx="6272431" cy="204395"/>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3" name="Right Arrow 22"/>
          <p:cNvSpPr/>
          <p:nvPr/>
        </p:nvSpPr>
        <p:spPr>
          <a:xfrm rot="20630716">
            <a:off x="1454218" y="4879664"/>
            <a:ext cx="1928307" cy="158469"/>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4" name="Right Arrow 23"/>
          <p:cNvSpPr/>
          <p:nvPr/>
        </p:nvSpPr>
        <p:spPr>
          <a:xfrm rot="20630716">
            <a:off x="1488473" y="5194647"/>
            <a:ext cx="1928307" cy="158469"/>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5" name="Right Arrow 24"/>
          <p:cNvSpPr/>
          <p:nvPr/>
        </p:nvSpPr>
        <p:spPr>
          <a:xfrm rot="20630716">
            <a:off x="1237180" y="5588363"/>
            <a:ext cx="2389663" cy="186418"/>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7" name="Right Arrow 26"/>
          <p:cNvSpPr/>
          <p:nvPr/>
        </p:nvSpPr>
        <p:spPr>
          <a:xfrm rot="21005980">
            <a:off x="1302879" y="5095740"/>
            <a:ext cx="8302348" cy="234269"/>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8" name="Right Arrow 27"/>
          <p:cNvSpPr/>
          <p:nvPr/>
        </p:nvSpPr>
        <p:spPr>
          <a:xfrm rot="21005980">
            <a:off x="1423754" y="4784341"/>
            <a:ext cx="8302348" cy="234269"/>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9" name="Right Arrow 28"/>
          <p:cNvSpPr/>
          <p:nvPr/>
        </p:nvSpPr>
        <p:spPr>
          <a:xfrm rot="20644093">
            <a:off x="1442508" y="4965575"/>
            <a:ext cx="2382400" cy="192447"/>
          </a:xfrm>
          <a:prstGeom prst="rightArrow">
            <a:avLst/>
          </a:prstGeom>
          <a:solidFill>
            <a:srgbClr val="FFFF00"/>
          </a:solidFill>
          <a:ln>
            <a:solidFill>
              <a:schemeClr val="tx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3" name="TextBox 2"/>
          <p:cNvSpPr txBox="1"/>
          <p:nvPr/>
        </p:nvSpPr>
        <p:spPr>
          <a:xfrm>
            <a:off x="5188333" y="5597748"/>
            <a:ext cx="6796141"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Myriad Pro" panose="020B0503030403020204" charset="0"/>
              </a:rPr>
              <a:t>The paper is white/dull white in </a:t>
            </a:r>
            <a:r>
              <a:rPr lang="en-US" sz="2000" dirty="0" err="1">
                <a:latin typeface="Myriad Pro" panose="020B0503030403020204" charset="0"/>
              </a:rPr>
              <a:t>colour</a:t>
            </a:r>
            <a:r>
              <a:rPr lang="en-US" sz="2000" dirty="0">
                <a:latin typeface="Myriad Pro" panose="020B0503030403020204" charset="0"/>
              </a:rPr>
              <a:t> at the beginning</a:t>
            </a:r>
          </a:p>
          <a:p>
            <a:pPr marL="285750" indent="-285750">
              <a:buFont typeface="Arial" panose="020B0604020202020204" pitchFamily="34" charset="0"/>
              <a:buChar char="•"/>
            </a:pPr>
            <a:r>
              <a:rPr lang="en-US" sz="2000" dirty="0">
                <a:latin typeface="Myriad Pro" panose="020B0503030403020204" charset="0"/>
              </a:rPr>
              <a:t>When there is light striking on the photosensitive paper, the particular area would become black in </a:t>
            </a:r>
            <a:r>
              <a:rPr lang="en-US" sz="2000" dirty="0" err="1">
                <a:latin typeface="Myriad Pro" panose="020B0503030403020204" charset="0"/>
              </a:rPr>
              <a:t>colour</a:t>
            </a:r>
            <a:endParaRPr lang="en-US" sz="2000" dirty="0">
              <a:latin typeface="Myriad Pro" panose="020B0503030403020204" charset="0"/>
            </a:endParaRPr>
          </a:p>
        </p:txBody>
      </p:sp>
      <p:grpSp>
        <p:nvGrpSpPr>
          <p:cNvPr id="26" name="Group 25"/>
          <p:cNvGrpSpPr>
            <a:grpSpLocks noChangeAspect="1"/>
          </p:cNvGrpSpPr>
          <p:nvPr/>
        </p:nvGrpSpPr>
        <p:grpSpPr>
          <a:xfrm rot="10800000">
            <a:off x="7453752" y="3268201"/>
            <a:ext cx="718752" cy="1787779"/>
            <a:chOff x="982418" y="4309007"/>
            <a:chExt cx="430395" cy="1070538"/>
          </a:xfrm>
          <a:solidFill>
            <a:schemeClr val="bg1"/>
          </a:solidFill>
        </p:grpSpPr>
        <p:cxnSp>
          <p:nvCxnSpPr>
            <p:cNvPr id="30" name="Straight Connector 29"/>
            <p:cNvCxnSpPr/>
            <p:nvPr/>
          </p:nvCxnSpPr>
          <p:spPr>
            <a:xfrm flipH="1">
              <a:off x="1044280" y="5270908"/>
              <a:ext cx="360028" cy="108637"/>
            </a:xfrm>
            <a:prstGeom prst="line">
              <a:avLst/>
            </a:prstGeom>
            <a:grpFill/>
            <a:ln w="38100">
              <a:solidFill>
                <a:schemeClr val="bg1">
                  <a:lumMod val="95000"/>
                </a:schemeClr>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0800000">
              <a:off x="1361685" y="4406854"/>
              <a:ext cx="51128" cy="956092"/>
            </a:xfrm>
            <a:prstGeom prst="line">
              <a:avLst/>
            </a:prstGeom>
            <a:grpFill/>
            <a:ln w="38100">
              <a:solidFill>
                <a:schemeClr val="bg1">
                  <a:lumMod val="95000"/>
                </a:schemeClr>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0800000">
              <a:off x="982418" y="4343564"/>
              <a:ext cx="59650" cy="971031"/>
            </a:xfrm>
            <a:prstGeom prst="line">
              <a:avLst/>
            </a:prstGeom>
            <a:grpFill/>
            <a:ln w="38100">
              <a:solidFill>
                <a:schemeClr val="bg1">
                  <a:lumMod val="95000"/>
                </a:schemeClr>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1000907" y="4309007"/>
              <a:ext cx="352278" cy="97847"/>
            </a:xfrm>
            <a:prstGeom prst="line">
              <a:avLst/>
            </a:prstGeom>
            <a:grpFill/>
            <a:ln w="38100">
              <a:solidFill>
                <a:schemeClr val="bg1">
                  <a:lumMod val="95000"/>
                </a:schemeClr>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1040286" y="4777924"/>
              <a:ext cx="326209" cy="116105"/>
            </a:xfrm>
            <a:prstGeom prst="line">
              <a:avLst/>
            </a:prstGeom>
            <a:grpFill/>
            <a:ln w="38100">
              <a:solidFill>
                <a:schemeClr val="bg1">
                  <a:lumMod val="95000"/>
                </a:schemeClr>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35" name="Oval 34"/>
            <p:cNvSpPr/>
            <p:nvPr/>
          </p:nvSpPr>
          <p:spPr>
            <a:xfrm rot="10800000">
              <a:off x="1135175" y="4465246"/>
              <a:ext cx="95865" cy="153538"/>
            </a:xfrm>
            <a:prstGeom prst="ellipse">
              <a:avLst/>
            </a:prstGeom>
            <a:grpFill/>
            <a:ln>
              <a:solidFill>
                <a:schemeClr val="bg1">
                  <a:lumMod val="95000"/>
                </a:schemeClr>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6" name="Oval 35"/>
            <p:cNvSpPr/>
            <p:nvPr/>
          </p:nvSpPr>
          <p:spPr>
            <a:xfrm rot="10800000">
              <a:off x="1144659" y="4960008"/>
              <a:ext cx="140602" cy="151880"/>
            </a:xfrm>
            <a:prstGeom prst="ellipse">
              <a:avLst/>
            </a:prstGeom>
            <a:grpFill/>
            <a:ln>
              <a:solidFill>
                <a:schemeClr val="bg1">
                  <a:lumMod val="95000"/>
                </a:schemeClr>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pic>
        <p:nvPicPr>
          <p:cNvPr id="37" name="Picture 2" descr="Free light bulb filament vecto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0789" y="4694291"/>
            <a:ext cx="788380" cy="12458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2220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Film Development</a:t>
            </a:r>
          </a:p>
        </p:txBody>
      </p:sp>
      <p:sp>
        <p:nvSpPr>
          <p:cNvPr id="6" name="TextBox 5"/>
          <p:cNvSpPr txBox="1"/>
          <p:nvPr/>
        </p:nvSpPr>
        <p:spPr>
          <a:xfrm>
            <a:off x="1533335" y="1404267"/>
            <a:ext cx="1816523" cy="369332"/>
          </a:xfrm>
          <a:prstGeom prst="rect">
            <a:avLst/>
          </a:prstGeom>
          <a:noFill/>
        </p:spPr>
        <p:txBody>
          <a:bodyPr wrap="none" rtlCol="0">
            <a:spAutoFit/>
          </a:bodyPr>
          <a:lstStyle/>
          <a:p>
            <a:r>
              <a:rPr lang="en-US" b="1" u="sng" dirty="0">
                <a:latin typeface="Myriad Pro" panose="020B0503030403020204" charset="0"/>
              </a:rPr>
              <a:t>The structure of film</a:t>
            </a:r>
            <a:endParaRPr lang="en-HK" b="1" u="sng" dirty="0">
              <a:latin typeface="Myriad Pro" panose="020B0503030403020204" charset="0"/>
            </a:endParaRPr>
          </a:p>
        </p:txBody>
      </p:sp>
      <p:pic>
        <p:nvPicPr>
          <p:cNvPr id="7" name="Picture 6"/>
          <p:cNvPicPr>
            <a:picLocks noChangeAspect="1"/>
          </p:cNvPicPr>
          <p:nvPr/>
        </p:nvPicPr>
        <p:blipFill>
          <a:blip r:embed="rId2"/>
          <a:stretch>
            <a:fillRect/>
          </a:stretch>
        </p:blipFill>
        <p:spPr>
          <a:xfrm>
            <a:off x="1013665" y="1968201"/>
            <a:ext cx="2097397" cy="600065"/>
          </a:xfrm>
          <a:prstGeom prst="rect">
            <a:avLst/>
          </a:prstGeom>
        </p:spPr>
      </p:pic>
      <p:sp>
        <p:nvSpPr>
          <p:cNvPr id="9" name="TextBox 8"/>
          <p:cNvSpPr txBox="1"/>
          <p:nvPr/>
        </p:nvSpPr>
        <p:spPr>
          <a:xfrm>
            <a:off x="2990196" y="1853620"/>
            <a:ext cx="1075936" cy="261610"/>
          </a:xfrm>
          <a:prstGeom prst="rect">
            <a:avLst/>
          </a:prstGeom>
          <a:noFill/>
        </p:spPr>
        <p:txBody>
          <a:bodyPr wrap="none" rtlCol="0">
            <a:spAutoFit/>
          </a:bodyPr>
          <a:lstStyle/>
          <a:p>
            <a:r>
              <a:rPr lang="en-US" sz="1100" b="1" dirty="0">
                <a:latin typeface="Myriad Pro" panose="020B0503030403020204" charset="0"/>
              </a:rPr>
              <a:t>Protective Coating</a:t>
            </a:r>
            <a:endParaRPr lang="en-HK" sz="1100" b="1" dirty="0">
              <a:latin typeface="Myriad Pro" panose="020B0503030403020204" charset="0"/>
            </a:endParaRPr>
          </a:p>
        </p:txBody>
      </p:sp>
      <p:sp>
        <p:nvSpPr>
          <p:cNvPr id="12" name="TextBox 11"/>
          <p:cNvSpPr txBox="1"/>
          <p:nvPr/>
        </p:nvSpPr>
        <p:spPr>
          <a:xfrm>
            <a:off x="3014080" y="2006623"/>
            <a:ext cx="611065" cy="261610"/>
          </a:xfrm>
          <a:prstGeom prst="rect">
            <a:avLst/>
          </a:prstGeom>
          <a:noFill/>
        </p:spPr>
        <p:txBody>
          <a:bodyPr wrap="none" rtlCol="0">
            <a:spAutoFit/>
          </a:bodyPr>
          <a:lstStyle/>
          <a:p>
            <a:r>
              <a:rPr lang="en-US" sz="1100" b="1" dirty="0">
                <a:latin typeface="Myriad Pro" panose="020B0503030403020204" charset="0"/>
              </a:rPr>
              <a:t>Emulsion</a:t>
            </a:r>
            <a:endParaRPr lang="en-HK" sz="1100" b="1" dirty="0">
              <a:latin typeface="Myriad Pro" panose="020B0503030403020204" charset="0"/>
            </a:endParaRPr>
          </a:p>
        </p:txBody>
      </p:sp>
      <p:sp>
        <p:nvSpPr>
          <p:cNvPr id="13" name="TextBox 12"/>
          <p:cNvSpPr txBox="1"/>
          <p:nvPr/>
        </p:nvSpPr>
        <p:spPr>
          <a:xfrm>
            <a:off x="2990196" y="2198445"/>
            <a:ext cx="417102" cy="261610"/>
          </a:xfrm>
          <a:prstGeom prst="rect">
            <a:avLst/>
          </a:prstGeom>
          <a:noFill/>
        </p:spPr>
        <p:txBody>
          <a:bodyPr wrap="none" rtlCol="0">
            <a:spAutoFit/>
          </a:bodyPr>
          <a:lstStyle/>
          <a:p>
            <a:r>
              <a:rPr lang="en-US" sz="1100" b="1" dirty="0">
                <a:latin typeface="Myriad Pro" panose="020B0503030403020204" charset="0"/>
              </a:rPr>
              <a:t>Base</a:t>
            </a:r>
            <a:endParaRPr lang="en-HK" sz="1100" b="1" dirty="0">
              <a:latin typeface="Myriad Pro" panose="020B0503030403020204" charset="0"/>
            </a:endParaRPr>
          </a:p>
        </p:txBody>
      </p:sp>
      <p:sp>
        <p:nvSpPr>
          <p:cNvPr id="14" name="TextBox 13"/>
          <p:cNvSpPr txBox="1"/>
          <p:nvPr/>
        </p:nvSpPr>
        <p:spPr>
          <a:xfrm>
            <a:off x="2985708" y="2396335"/>
            <a:ext cx="1205779" cy="261610"/>
          </a:xfrm>
          <a:prstGeom prst="rect">
            <a:avLst/>
          </a:prstGeom>
          <a:noFill/>
        </p:spPr>
        <p:txBody>
          <a:bodyPr wrap="none" rtlCol="0">
            <a:spAutoFit/>
          </a:bodyPr>
          <a:lstStyle/>
          <a:p>
            <a:r>
              <a:rPr lang="en-US" sz="1100" b="1" dirty="0">
                <a:latin typeface="Myriad Pro" panose="020B0503030403020204" charset="0"/>
              </a:rPr>
              <a:t>Anti-Halation Backing</a:t>
            </a:r>
            <a:endParaRPr lang="en-HK" sz="1100" b="1" dirty="0">
              <a:latin typeface="Myriad Pro" panose="020B0503030403020204" charset="0"/>
            </a:endParaRPr>
          </a:p>
        </p:txBody>
      </p:sp>
      <p:sp>
        <p:nvSpPr>
          <p:cNvPr id="15" name="TextBox 14"/>
          <p:cNvSpPr txBox="1"/>
          <p:nvPr/>
        </p:nvSpPr>
        <p:spPr>
          <a:xfrm>
            <a:off x="5283233" y="1835247"/>
            <a:ext cx="1569660" cy="646331"/>
          </a:xfrm>
          <a:prstGeom prst="rect">
            <a:avLst/>
          </a:prstGeom>
          <a:noFill/>
        </p:spPr>
        <p:txBody>
          <a:bodyPr wrap="none" rtlCol="0">
            <a:spAutoFit/>
          </a:bodyPr>
          <a:lstStyle/>
          <a:p>
            <a:r>
              <a:rPr lang="en-US" sz="3600" dirty="0">
                <a:latin typeface="Myriad Pro" panose="020B0503030403020204" charset="0"/>
              </a:rPr>
              <a:t>2AgBr (s)</a:t>
            </a:r>
            <a:endParaRPr lang="en-HK" sz="3600" dirty="0">
              <a:latin typeface="Myriad Pro" panose="020B0503030403020204" charset="0"/>
            </a:endParaRPr>
          </a:p>
        </p:txBody>
      </p:sp>
      <p:cxnSp>
        <p:nvCxnSpPr>
          <p:cNvPr id="17" name="Straight Arrow Connector 16"/>
          <p:cNvCxnSpPr>
            <a:cxnSpLocks/>
          </p:cNvCxnSpPr>
          <p:nvPr/>
        </p:nvCxnSpPr>
        <p:spPr>
          <a:xfrm>
            <a:off x="7260880" y="2163403"/>
            <a:ext cx="1502391"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565176" y="1676292"/>
            <a:ext cx="715260" cy="461665"/>
          </a:xfrm>
          <a:prstGeom prst="rect">
            <a:avLst/>
          </a:prstGeom>
          <a:noFill/>
        </p:spPr>
        <p:txBody>
          <a:bodyPr wrap="none" rtlCol="0">
            <a:spAutoFit/>
          </a:bodyPr>
          <a:lstStyle/>
          <a:p>
            <a:r>
              <a:rPr lang="en-US" sz="2400" dirty="0">
                <a:latin typeface="Myriad Pro" panose="020B0503030403020204" charset="0"/>
              </a:rPr>
              <a:t>Light </a:t>
            </a:r>
            <a:endParaRPr lang="en-HK" sz="2400" dirty="0">
              <a:latin typeface="Myriad Pro" panose="020B0503030403020204" charset="0"/>
            </a:endParaRPr>
          </a:p>
        </p:txBody>
      </p:sp>
      <p:sp>
        <p:nvSpPr>
          <p:cNvPr id="19" name="TextBox 18"/>
          <p:cNvSpPr txBox="1"/>
          <p:nvPr/>
        </p:nvSpPr>
        <p:spPr>
          <a:xfrm>
            <a:off x="8770234" y="1806749"/>
            <a:ext cx="1221809" cy="646331"/>
          </a:xfrm>
          <a:prstGeom prst="rect">
            <a:avLst/>
          </a:prstGeom>
          <a:noFill/>
        </p:spPr>
        <p:txBody>
          <a:bodyPr wrap="none" rtlCol="0">
            <a:spAutoFit/>
          </a:bodyPr>
          <a:lstStyle/>
          <a:p>
            <a:r>
              <a:rPr lang="en-US" sz="3600" dirty="0">
                <a:latin typeface="Myriad Pro" panose="020B0503030403020204" charset="0"/>
              </a:rPr>
              <a:t>2Ag (s)</a:t>
            </a:r>
            <a:endParaRPr lang="en-HK" sz="3600" dirty="0">
              <a:latin typeface="Myriad Pro" panose="020B0503030403020204" charset="0"/>
            </a:endParaRPr>
          </a:p>
        </p:txBody>
      </p:sp>
      <p:sp>
        <p:nvSpPr>
          <p:cNvPr id="20" name="TextBox 19"/>
          <p:cNvSpPr txBox="1"/>
          <p:nvPr/>
        </p:nvSpPr>
        <p:spPr>
          <a:xfrm>
            <a:off x="10617695" y="1806749"/>
            <a:ext cx="1160895" cy="646331"/>
          </a:xfrm>
          <a:prstGeom prst="rect">
            <a:avLst/>
          </a:prstGeom>
          <a:noFill/>
        </p:spPr>
        <p:txBody>
          <a:bodyPr wrap="none" rtlCol="0">
            <a:spAutoFit/>
          </a:bodyPr>
          <a:lstStyle/>
          <a:p>
            <a:r>
              <a:rPr lang="en-US" sz="3600" dirty="0">
                <a:latin typeface="Myriad Pro" panose="020B0503030403020204" charset="0"/>
              </a:rPr>
              <a:t>Br</a:t>
            </a:r>
            <a:r>
              <a:rPr lang="en-US" sz="3600" baseline="-25000" dirty="0">
                <a:latin typeface="Myriad Pro" panose="020B0503030403020204" charset="0"/>
              </a:rPr>
              <a:t>2</a:t>
            </a:r>
            <a:r>
              <a:rPr lang="en-US" sz="3600" dirty="0">
                <a:latin typeface="Myriad Pro" panose="020B0503030403020204" charset="0"/>
              </a:rPr>
              <a:t> (g)</a:t>
            </a:r>
            <a:endParaRPr lang="en-HK" sz="3600" dirty="0">
              <a:latin typeface="Myriad Pro" panose="020B0503030403020204" charset="0"/>
            </a:endParaRPr>
          </a:p>
        </p:txBody>
      </p:sp>
      <p:sp>
        <p:nvSpPr>
          <p:cNvPr id="21" name="TextBox 20"/>
          <p:cNvSpPr txBox="1"/>
          <p:nvPr/>
        </p:nvSpPr>
        <p:spPr>
          <a:xfrm>
            <a:off x="10230722" y="1806749"/>
            <a:ext cx="373820" cy="646331"/>
          </a:xfrm>
          <a:prstGeom prst="rect">
            <a:avLst/>
          </a:prstGeom>
          <a:noFill/>
        </p:spPr>
        <p:txBody>
          <a:bodyPr wrap="none" rtlCol="0">
            <a:spAutoFit/>
          </a:bodyPr>
          <a:lstStyle/>
          <a:p>
            <a:r>
              <a:rPr lang="en-US" sz="3600" dirty="0">
                <a:latin typeface="Myriad Pro" panose="020B0503030403020204" charset="0"/>
              </a:rPr>
              <a:t>+</a:t>
            </a:r>
            <a:endParaRPr lang="en-HK" sz="3600" dirty="0">
              <a:latin typeface="Myriad Pro" panose="020B0503030403020204" charset="0"/>
            </a:endParaRPr>
          </a:p>
        </p:txBody>
      </p:sp>
      <p:sp>
        <p:nvSpPr>
          <p:cNvPr id="22" name="TextBox 21"/>
          <p:cNvSpPr txBox="1"/>
          <p:nvPr/>
        </p:nvSpPr>
        <p:spPr>
          <a:xfrm>
            <a:off x="5256584" y="1204212"/>
            <a:ext cx="4828566" cy="400110"/>
          </a:xfrm>
          <a:prstGeom prst="rect">
            <a:avLst/>
          </a:prstGeom>
          <a:noFill/>
        </p:spPr>
        <p:txBody>
          <a:bodyPr wrap="none" rtlCol="0">
            <a:spAutoFit/>
          </a:bodyPr>
          <a:lstStyle/>
          <a:p>
            <a:r>
              <a:rPr lang="en-US" sz="2000" b="1" u="sng" dirty="0">
                <a:latin typeface="Myriad Pro" panose="020B0503030403020204" charset="0"/>
              </a:rPr>
              <a:t>The photochemical reaction of silver bromide (</a:t>
            </a:r>
            <a:r>
              <a:rPr lang="en-US" sz="2000" b="1" u="sng" dirty="0" err="1">
                <a:latin typeface="Myriad Pro" panose="020B0503030403020204" charset="0"/>
              </a:rPr>
              <a:t>AgBr</a:t>
            </a:r>
            <a:r>
              <a:rPr lang="en-US" sz="2000" b="1" u="sng" dirty="0">
                <a:latin typeface="Myriad Pro" panose="020B0503030403020204" charset="0"/>
              </a:rPr>
              <a:t>):</a:t>
            </a:r>
            <a:endParaRPr lang="en-HK" sz="2000" b="1" u="sng" dirty="0">
              <a:latin typeface="Myriad Pro" panose="020B0503030403020204" charset="0"/>
            </a:endParaRPr>
          </a:p>
        </p:txBody>
      </p:sp>
      <p:sp>
        <p:nvSpPr>
          <p:cNvPr id="23" name="TextBox 22"/>
          <p:cNvSpPr txBox="1"/>
          <p:nvPr/>
        </p:nvSpPr>
        <p:spPr>
          <a:xfrm>
            <a:off x="5158773" y="2522085"/>
            <a:ext cx="2271776" cy="369332"/>
          </a:xfrm>
          <a:prstGeom prst="rect">
            <a:avLst/>
          </a:prstGeom>
          <a:noFill/>
        </p:spPr>
        <p:txBody>
          <a:bodyPr wrap="none" rtlCol="0">
            <a:spAutoFit/>
          </a:bodyPr>
          <a:lstStyle/>
          <a:p>
            <a:r>
              <a:rPr lang="en-US" b="1" dirty="0">
                <a:latin typeface="Myriad Pro" panose="020B0503030403020204" charset="0"/>
              </a:rPr>
              <a:t>(Grey in </a:t>
            </a:r>
            <a:r>
              <a:rPr lang="en-US" b="1" dirty="0" err="1">
                <a:latin typeface="Myriad Pro" panose="020B0503030403020204" charset="0"/>
              </a:rPr>
              <a:t>colour</a:t>
            </a:r>
            <a:r>
              <a:rPr lang="en-US" b="1" dirty="0">
                <a:latin typeface="Myriad Pro" panose="020B0503030403020204" charset="0"/>
              </a:rPr>
              <a:t> in the film)</a:t>
            </a:r>
            <a:endParaRPr lang="en-HK" b="1" dirty="0">
              <a:latin typeface="Myriad Pro" panose="020B0503030403020204" charset="0"/>
            </a:endParaRPr>
          </a:p>
        </p:txBody>
      </p:sp>
      <p:sp>
        <p:nvSpPr>
          <p:cNvPr id="24" name="TextBox 23"/>
          <p:cNvSpPr txBox="1"/>
          <p:nvPr/>
        </p:nvSpPr>
        <p:spPr>
          <a:xfrm>
            <a:off x="8482654" y="2522967"/>
            <a:ext cx="1486304" cy="369332"/>
          </a:xfrm>
          <a:prstGeom prst="rect">
            <a:avLst/>
          </a:prstGeom>
          <a:noFill/>
        </p:spPr>
        <p:txBody>
          <a:bodyPr wrap="none" rtlCol="0">
            <a:spAutoFit/>
          </a:bodyPr>
          <a:lstStyle/>
          <a:p>
            <a:r>
              <a:rPr lang="en-US" b="1" dirty="0">
                <a:latin typeface="Myriad Pro" panose="020B0503030403020204" charset="0"/>
              </a:rPr>
              <a:t>(Black in </a:t>
            </a:r>
            <a:r>
              <a:rPr lang="en-US" b="1" dirty="0" err="1">
                <a:latin typeface="Myriad Pro" panose="020B0503030403020204" charset="0"/>
              </a:rPr>
              <a:t>colour</a:t>
            </a:r>
            <a:r>
              <a:rPr lang="en-US" b="1" dirty="0">
                <a:latin typeface="Myriad Pro" panose="020B0503030403020204" charset="0"/>
              </a:rPr>
              <a:t>)</a:t>
            </a:r>
            <a:endParaRPr lang="en-HK" b="1" dirty="0">
              <a:latin typeface="Myriad Pro" panose="020B0503030403020204" charset="0"/>
            </a:endParaRPr>
          </a:p>
        </p:txBody>
      </p:sp>
      <p:grpSp>
        <p:nvGrpSpPr>
          <p:cNvPr id="26" name="Group 25"/>
          <p:cNvGrpSpPr/>
          <p:nvPr/>
        </p:nvGrpSpPr>
        <p:grpSpPr>
          <a:xfrm>
            <a:off x="1787670" y="2888189"/>
            <a:ext cx="2646784" cy="3443729"/>
            <a:chOff x="3838841" y="2048694"/>
            <a:chExt cx="4068161" cy="4656747"/>
          </a:xfrm>
        </p:grpSpPr>
        <p:sp>
          <p:nvSpPr>
            <p:cNvPr id="27" name="Oval 26"/>
            <p:cNvSpPr/>
            <p:nvPr/>
          </p:nvSpPr>
          <p:spPr>
            <a:xfrm>
              <a:off x="4870232" y="4068856"/>
              <a:ext cx="1183835" cy="1282608"/>
            </a:xfrm>
            <a:prstGeom prst="ellipse">
              <a:avLst/>
            </a:prstGeom>
            <a:solidFill>
              <a:schemeClr val="accent5">
                <a:lumMod val="40000"/>
                <a:lumOff val="60000"/>
              </a:schemeClr>
            </a:solidFill>
            <a:ln w="57150">
              <a:solidFill>
                <a:schemeClr val="accent5">
                  <a:lumMod val="75000"/>
                </a:schemeClr>
              </a:solidFill>
            </a:ln>
            <a:scene3d>
              <a:camera prst="orthographicFront">
                <a:rot lat="0" lon="20099983" rev="18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8" name="Flowchart: Data 27"/>
            <p:cNvSpPr/>
            <p:nvPr/>
          </p:nvSpPr>
          <p:spPr>
            <a:xfrm rot="16200000">
              <a:off x="5369442" y="1884723"/>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9" name="TextBox 28"/>
            <p:cNvSpPr txBox="1"/>
            <p:nvPr/>
          </p:nvSpPr>
          <p:spPr>
            <a:xfrm>
              <a:off x="6124120" y="2048694"/>
              <a:ext cx="869149" cy="400110"/>
            </a:xfrm>
            <a:prstGeom prst="rect">
              <a:avLst/>
            </a:prstGeom>
            <a:noFill/>
            <a:scene3d>
              <a:camera prst="orthographicFront">
                <a:rot lat="20696988" lon="19801389" rev="21594594"/>
              </a:camera>
              <a:lightRig rig="threePt" dir="t"/>
            </a:scene3d>
          </p:spPr>
          <p:txBody>
            <a:bodyPr wrap="none" rtlCol="0">
              <a:spAutoFit/>
            </a:bodyPr>
            <a:lstStyle/>
            <a:p>
              <a:r>
                <a:rPr lang="en-US" sz="2000" b="1" u="sng" dirty="0">
                  <a:latin typeface="Myriad Pro" panose="020B0503030403020204" charset="0"/>
                </a:rPr>
                <a:t>The film</a:t>
              </a:r>
              <a:endParaRPr lang="en-HK" sz="2000" b="1" u="sng" dirty="0">
                <a:latin typeface="Myriad Pro" panose="020B0503030403020204" charset="0"/>
              </a:endParaRPr>
            </a:p>
          </p:txBody>
        </p:sp>
        <p:cxnSp>
          <p:nvCxnSpPr>
            <p:cNvPr id="30" name="Straight Arrow Connector 29"/>
            <p:cNvCxnSpPr/>
            <p:nvPr/>
          </p:nvCxnSpPr>
          <p:spPr>
            <a:xfrm flipV="1">
              <a:off x="4361132" y="4189228"/>
              <a:ext cx="987045" cy="109636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3838841" y="6243776"/>
              <a:ext cx="1263487" cy="461665"/>
            </a:xfrm>
            <a:prstGeom prst="rect">
              <a:avLst/>
            </a:prstGeom>
            <a:noFill/>
            <a:scene3d>
              <a:camera prst="orthographicFront">
                <a:rot lat="597692" lon="2395396" rev="21547173"/>
              </a:camera>
              <a:lightRig rig="threePt" dir="t"/>
            </a:scene3d>
          </p:spPr>
          <p:txBody>
            <a:bodyPr wrap="none" rtlCol="0">
              <a:spAutoFit/>
            </a:bodyPr>
            <a:lstStyle/>
            <a:p>
              <a:r>
                <a:rPr lang="en-US" sz="2400" b="1" u="sng" dirty="0">
                  <a:latin typeface="Myriad Pro" panose="020B0503030403020204" charset="0"/>
                </a:rPr>
                <a:t>The object</a:t>
              </a:r>
              <a:endParaRPr lang="en-HK" sz="2400" b="1" u="sng" dirty="0">
                <a:latin typeface="Myriad Pro" panose="020B0503030403020204" charset="0"/>
              </a:endParaRPr>
            </a:p>
          </p:txBody>
        </p:sp>
        <p:sp>
          <p:nvSpPr>
            <p:cNvPr id="32" name="TextBox 31"/>
            <p:cNvSpPr txBox="1"/>
            <p:nvPr/>
          </p:nvSpPr>
          <p:spPr>
            <a:xfrm>
              <a:off x="4880190" y="5763890"/>
              <a:ext cx="2113079" cy="369332"/>
            </a:xfrm>
            <a:prstGeom prst="rect">
              <a:avLst/>
            </a:prstGeom>
            <a:noFill/>
          </p:spPr>
          <p:txBody>
            <a:bodyPr wrap="none" rtlCol="0">
              <a:spAutoFit/>
            </a:bodyPr>
            <a:lstStyle/>
            <a:p>
              <a:r>
                <a:rPr lang="en-US" b="1" dirty="0">
                  <a:latin typeface="Myriad Pro" panose="020B0503030403020204" charset="0"/>
                </a:rPr>
                <a:t>The light from the object</a:t>
              </a:r>
              <a:endParaRPr lang="en-HK" b="1" dirty="0">
                <a:latin typeface="Myriad Pro" panose="020B0503030403020204" charset="0"/>
              </a:endParaRPr>
            </a:p>
          </p:txBody>
        </p:sp>
        <p:grpSp>
          <p:nvGrpSpPr>
            <p:cNvPr id="33" name="Group 32"/>
            <p:cNvGrpSpPr/>
            <p:nvPr/>
          </p:nvGrpSpPr>
          <p:grpSpPr>
            <a:xfrm rot="10800000">
              <a:off x="6124120" y="2979847"/>
              <a:ext cx="430395" cy="1070538"/>
              <a:chOff x="982418" y="4309007"/>
              <a:chExt cx="430395" cy="1070538"/>
            </a:xfrm>
          </p:grpSpPr>
          <p:cxnSp>
            <p:nvCxnSpPr>
              <p:cNvPr id="52" name="Straight Connector 51"/>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57" name="Oval 56"/>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8" name="Oval 57"/>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sp>
          <p:nvSpPr>
            <p:cNvPr id="34" name="TextBox 33"/>
            <p:cNvSpPr txBox="1"/>
            <p:nvPr/>
          </p:nvSpPr>
          <p:spPr>
            <a:xfrm>
              <a:off x="6025471" y="4853278"/>
              <a:ext cx="1257075" cy="369332"/>
            </a:xfrm>
            <a:prstGeom prst="rect">
              <a:avLst/>
            </a:prstGeom>
            <a:noFill/>
          </p:spPr>
          <p:txBody>
            <a:bodyPr wrap="none" rtlCol="0">
              <a:spAutoFit/>
            </a:bodyPr>
            <a:lstStyle/>
            <a:p>
              <a:r>
                <a:rPr lang="en-US" b="1" dirty="0">
                  <a:latin typeface="Myriad Pro" panose="020B0503030403020204" charset="0"/>
                </a:rPr>
                <a:t>A convex lens</a:t>
              </a:r>
              <a:endParaRPr lang="en-HK" b="1" dirty="0">
                <a:latin typeface="Myriad Pro" panose="020B0503030403020204" charset="0"/>
              </a:endParaRPr>
            </a:p>
          </p:txBody>
        </p:sp>
        <p:cxnSp>
          <p:nvCxnSpPr>
            <p:cNvPr id="35" name="Straight Arrow Connector 34"/>
            <p:cNvCxnSpPr/>
            <p:nvPr/>
          </p:nvCxnSpPr>
          <p:spPr>
            <a:xfrm flipV="1">
              <a:off x="5333582" y="3967687"/>
              <a:ext cx="823076" cy="23692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4680737" y="4247713"/>
              <a:ext cx="987045" cy="109636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5677501" y="4043308"/>
              <a:ext cx="823076" cy="23692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4299421" y="3487282"/>
              <a:ext cx="1871017" cy="2197039"/>
            </a:xfrm>
            <a:prstGeom prst="straightConnector1">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4698139" y="3598054"/>
              <a:ext cx="1826551" cy="2187798"/>
            </a:xfrm>
            <a:prstGeom prst="straightConnector1">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V="1">
              <a:off x="4286112" y="5037944"/>
              <a:ext cx="946240" cy="112478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4687534" y="5111117"/>
              <a:ext cx="987045" cy="109636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5659717" y="3070273"/>
              <a:ext cx="847728" cy="204084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267285" y="3010181"/>
              <a:ext cx="871747" cy="202136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44" name="Group 43"/>
            <p:cNvGrpSpPr/>
            <p:nvPr/>
          </p:nvGrpSpPr>
          <p:grpSpPr>
            <a:xfrm>
              <a:off x="4308732" y="5215088"/>
              <a:ext cx="423134" cy="1070538"/>
              <a:chOff x="2828187" y="4257624"/>
              <a:chExt cx="472969" cy="2047710"/>
            </a:xfrm>
            <a:scene3d>
              <a:camera prst="orthographicFront">
                <a:rot lat="0" lon="10799999" rev="300000"/>
              </a:camera>
              <a:lightRig rig="threePt" dir="t"/>
            </a:scene3d>
          </p:grpSpPr>
          <p:cxnSp>
            <p:nvCxnSpPr>
              <p:cNvPr id="45" name="Straight Connector 44"/>
              <p:cNvCxnSpPr/>
              <p:nvPr/>
            </p:nvCxnSpPr>
            <p:spPr>
              <a:xfrm flipH="1">
                <a:off x="2888909" y="6097535"/>
                <a:ext cx="402431" cy="207799"/>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0800000">
                <a:off x="3244006" y="4257624"/>
                <a:ext cx="57150" cy="1828799"/>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0800000">
                <a:off x="2828187" y="4447959"/>
                <a:ext cx="66675" cy="1857375"/>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2840423" y="4257624"/>
                <a:ext cx="393768" cy="187160"/>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2884444" y="5154562"/>
                <a:ext cx="364629" cy="222084"/>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50" name="Oval 49"/>
              <p:cNvSpPr/>
              <p:nvPr/>
            </p:nvSpPr>
            <p:spPr>
              <a:xfrm rot="10800000">
                <a:off x="2990508" y="4556475"/>
                <a:ext cx="107156" cy="293686"/>
              </a:xfrm>
              <a:prstGeom prst="ellipse">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1" name="Oval 50"/>
              <p:cNvSpPr/>
              <p:nvPr/>
            </p:nvSpPr>
            <p:spPr>
              <a:xfrm rot="10800000">
                <a:off x="3001118" y="5502852"/>
                <a:ext cx="157162" cy="2905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grpSp>
      <p:sp>
        <p:nvSpPr>
          <p:cNvPr id="60" name="Flowchart: Data 59"/>
          <p:cNvSpPr/>
          <p:nvPr/>
        </p:nvSpPr>
        <p:spPr>
          <a:xfrm rot="16200000">
            <a:off x="6238048" y="3530444"/>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1" name="TextBox 60"/>
          <p:cNvSpPr txBox="1"/>
          <p:nvPr/>
        </p:nvSpPr>
        <p:spPr>
          <a:xfrm>
            <a:off x="6992726" y="3694415"/>
            <a:ext cx="869149" cy="400110"/>
          </a:xfrm>
          <a:prstGeom prst="rect">
            <a:avLst/>
          </a:prstGeom>
          <a:noFill/>
          <a:scene3d>
            <a:camera prst="orthographicFront">
              <a:rot lat="20696988" lon="19801389" rev="21594594"/>
            </a:camera>
            <a:lightRig rig="threePt" dir="t"/>
          </a:scene3d>
        </p:spPr>
        <p:txBody>
          <a:bodyPr wrap="none" rtlCol="0">
            <a:spAutoFit/>
          </a:bodyPr>
          <a:lstStyle/>
          <a:p>
            <a:r>
              <a:rPr lang="en-US" sz="2000" b="1" u="sng" dirty="0">
                <a:latin typeface="Myriad Pro" panose="020B0503030403020204" charset="0"/>
              </a:rPr>
              <a:t>The film</a:t>
            </a:r>
            <a:endParaRPr lang="en-HK" sz="2000" b="1" u="sng" dirty="0">
              <a:latin typeface="Myriad Pro" panose="020B0503030403020204" charset="0"/>
            </a:endParaRPr>
          </a:p>
        </p:txBody>
      </p:sp>
      <p:grpSp>
        <p:nvGrpSpPr>
          <p:cNvPr id="62" name="Group 61"/>
          <p:cNvGrpSpPr/>
          <p:nvPr/>
        </p:nvGrpSpPr>
        <p:grpSpPr>
          <a:xfrm rot="10800000">
            <a:off x="6992726" y="4625568"/>
            <a:ext cx="430395" cy="1070538"/>
            <a:chOff x="982418" y="4309007"/>
            <a:chExt cx="430395" cy="1070538"/>
          </a:xfrm>
        </p:grpSpPr>
        <p:cxnSp>
          <p:nvCxnSpPr>
            <p:cNvPr id="63" name="Straight Connector 62"/>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68" name="Oval 67"/>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9" name="Oval 68"/>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sp>
        <p:nvSpPr>
          <p:cNvPr id="3" name="Right Arrow 2"/>
          <p:cNvSpPr/>
          <p:nvPr/>
        </p:nvSpPr>
        <p:spPr>
          <a:xfrm>
            <a:off x="4665753" y="4411889"/>
            <a:ext cx="1093076" cy="5066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pic>
        <p:nvPicPr>
          <p:cNvPr id="73" name="Picture 2" descr="Free light bulb filament vect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1541" y="4252928"/>
            <a:ext cx="560356" cy="885500"/>
          </a:xfrm>
          <a:prstGeom prst="rect">
            <a:avLst/>
          </a:prstGeom>
          <a:noFill/>
          <a:extLst>
            <a:ext uri="{909E8E84-426E-40DD-AFC4-6F175D3DCCD1}">
              <a14:hiddenFill xmlns:a14="http://schemas.microsoft.com/office/drawing/2010/main">
                <a:solidFill>
                  <a:srgbClr val="FFFFFF"/>
                </a:solidFill>
              </a14:hiddenFill>
            </a:ext>
          </a:extLst>
        </p:spPr>
      </p:pic>
      <p:pic>
        <p:nvPicPr>
          <p:cNvPr id="71" name="圖片 7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35828" y="2960439"/>
            <a:ext cx="2343901" cy="2048928"/>
          </a:xfrm>
          <a:prstGeom prst="rect">
            <a:avLst/>
          </a:prstGeom>
        </p:spPr>
      </p:pic>
    </p:spTree>
    <p:extLst>
      <p:ext uri="{BB962C8B-B14F-4D97-AF65-F5344CB8AC3E}">
        <p14:creationId xmlns:p14="http://schemas.microsoft.com/office/powerpoint/2010/main" val="216434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466777"/>
            <a:ext cx="5650906" cy="523220"/>
          </a:xfrm>
          <a:prstGeom prst="rect">
            <a:avLst/>
          </a:prstGeom>
          <a:noFill/>
        </p:spPr>
        <p:txBody>
          <a:bodyPr wrap="none" rtlCol="0">
            <a:spAutoFit/>
          </a:bodyPr>
          <a:lstStyle/>
          <a:p>
            <a:r>
              <a:rPr lang="en-US" sz="2800" b="1" u="sng" dirty="0">
                <a:latin typeface="Myriad Pro" panose="020B0503030403020204" charset="0"/>
              </a:rPr>
              <a:t>Converting negative image to positive image:</a:t>
            </a:r>
            <a:endParaRPr lang="en-HK" sz="2800" b="1" u="sng" dirty="0">
              <a:latin typeface="Myriad Pro" panose="020B0503030403020204" charset="0"/>
            </a:endParaRPr>
          </a:p>
        </p:txBody>
      </p:sp>
      <p:sp>
        <p:nvSpPr>
          <p:cNvPr id="16" name="Flowchart: Data 15"/>
          <p:cNvSpPr/>
          <p:nvPr/>
        </p:nvSpPr>
        <p:spPr>
          <a:xfrm rot="16200000">
            <a:off x="1211950" y="2452003"/>
            <a:ext cx="3809014" cy="4592687"/>
          </a:xfrm>
          <a:prstGeom prst="flowChartInputOutput">
            <a:avLst/>
          </a:prstGeom>
          <a:solidFill>
            <a:schemeClr val="tx1">
              <a:lumMod val="75000"/>
              <a:lumOff val="2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7" name="TextBox 16"/>
          <p:cNvSpPr txBox="1"/>
          <p:nvPr/>
        </p:nvSpPr>
        <p:spPr>
          <a:xfrm>
            <a:off x="1923614" y="2843671"/>
            <a:ext cx="2400016" cy="461665"/>
          </a:xfrm>
          <a:prstGeom prst="rect">
            <a:avLst/>
          </a:prstGeom>
          <a:noFill/>
          <a:scene3d>
            <a:camera prst="orthographicFront">
              <a:rot lat="20696988" lon="19801389" rev="21594594"/>
            </a:camera>
            <a:lightRig rig="threePt" dir="t"/>
          </a:scene3d>
        </p:spPr>
        <p:txBody>
          <a:bodyPr wrap="none" rtlCol="0">
            <a:spAutoFit/>
          </a:bodyPr>
          <a:lstStyle/>
          <a:p>
            <a:r>
              <a:rPr lang="en-US" sz="2400" b="1" u="sng" dirty="0">
                <a:latin typeface="Myriad Pro" panose="020B0503030403020204" charset="0"/>
              </a:rPr>
              <a:t>Photosensitive paper</a:t>
            </a:r>
            <a:endParaRPr lang="en-HK" sz="2400" b="1" u="sng" dirty="0">
              <a:latin typeface="Myriad Pro" panose="020B0503030403020204" charset="0"/>
            </a:endParaRPr>
          </a:p>
        </p:txBody>
      </p:sp>
      <p:grpSp>
        <p:nvGrpSpPr>
          <p:cNvPr id="26" name="Group 25"/>
          <p:cNvGrpSpPr>
            <a:grpSpLocks noChangeAspect="1"/>
          </p:cNvGrpSpPr>
          <p:nvPr/>
        </p:nvGrpSpPr>
        <p:grpSpPr>
          <a:xfrm rot="10800000">
            <a:off x="2503380" y="4181640"/>
            <a:ext cx="718752" cy="1787779"/>
            <a:chOff x="982418" y="4309007"/>
            <a:chExt cx="430395" cy="1070538"/>
          </a:xfrm>
          <a:solidFill>
            <a:schemeClr val="bg1"/>
          </a:solidFill>
        </p:grpSpPr>
        <p:cxnSp>
          <p:nvCxnSpPr>
            <p:cNvPr id="30" name="Straight Connector 29"/>
            <p:cNvCxnSpPr/>
            <p:nvPr/>
          </p:nvCxnSpPr>
          <p:spPr>
            <a:xfrm flipH="1">
              <a:off x="1044280" y="5270908"/>
              <a:ext cx="360028" cy="108637"/>
            </a:xfrm>
            <a:prstGeom prst="line">
              <a:avLst/>
            </a:prstGeom>
            <a:grpFill/>
            <a:ln w="38100">
              <a:solidFill>
                <a:schemeClr val="bg1">
                  <a:lumMod val="95000"/>
                </a:schemeClr>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0800000">
              <a:off x="1361685" y="4406854"/>
              <a:ext cx="51128" cy="956092"/>
            </a:xfrm>
            <a:prstGeom prst="line">
              <a:avLst/>
            </a:prstGeom>
            <a:grpFill/>
            <a:ln w="38100">
              <a:solidFill>
                <a:schemeClr val="bg1">
                  <a:lumMod val="95000"/>
                </a:schemeClr>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0800000">
              <a:off x="982418" y="4343564"/>
              <a:ext cx="59650" cy="971031"/>
            </a:xfrm>
            <a:prstGeom prst="line">
              <a:avLst/>
            </a:prstGeom>
            <a:grpFill/>
            <a:ln w="38100">
              <a:solidFill>
                <a:schemeClr val="bg1">
                  <a:lumMod val="95000"/>
                </a:schemeClr>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1000907" y="4309007"/>
              <a:ext cx="352278" cy="97847"/>
            </a:xfrm>
            <a:prstGeom prst="line">
              <a:avLst/>
            </a:prstGeom>
            <a:grpFill/>
            <a:ln w="38100">
              <a:solidFill>
                <a:schemeClr val="bg1">
                  <a:lumMod val="95000"/>
                </a:schemeClr>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1040286" y="4777924"/>
              <a:ext cx="326209" cy="116105"/>
            </a:xfrm>
            <a:prstGeom prst="line">
              <a:avLst/>
            </a:prstGeom>
            <a:grpFill/>
            <a:ln w="38100">
              <a:solidFill>
                <a:schemeClr val="bg1">
                  <a:lumMod val="95000"/>
                </a:schemeClr>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35" name="Oval 34"/>
            <p:cNvSpPr/>
            <p:nvPr/>
          </p:nvSpPr>
          <p:spPr>
            <a:xfrm rot="10800000">
              <a:off x="1135175" y="4465246"/>
              <a:ext cx="95865" cy="153538"/>
            </a:xfrm>
            <a:prstGeom prst="ellipse">
              <a:avLst/>
            </a:prstGeom>
            <a:grpFill/>
            <a:ln>
              <a:solidFill>
                <a:schemeClr val="bg1">
                  <a:lumMod val="95000"/>
                </a:schemeClr>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6" name="Oval 35"/>
            <p:cNvSpPr/>
            <p:nvPr/>
          </p:nvSpPr>
          <p:spPr>
            <a:xfrm rot="10800000">
              <a:off x="1144659" y="4960008"/>
              <a:ext cx="140602" cy="151880"/>
            </a:xfrm>
            <a:prstGeom prst="ellipse">
              <a:avLst/>
            </a:prstGeom>
            <a:grpFill/>
            <a:ln>
              <a:solidFill>
                <a:schemeClr val="bg1">
                  <a:lumMod val="95000"/>
                </a:schemeClr>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pic>
        <p:nvPicPr>
          <p:cNvPr id="37"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328240" y="3253611"/>
            <a:ext cx="5306117" cy="298946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12554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448096" y="3956711"/>
            <a:ext cx="4786056" cy="1545021"/>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 name="Title 1"/>
          <p:cNvSpPr>
            <a:spLocks noGrp="1"/>
          </p:cNvSpPr>
          <p:nvPr>
            <p:ph type="title"/>
          </p:nvPr>
        </p:nvSpPr>
        <p:spPr/>
        <p:txBody>
          <a:bodyPr/>
          <a:lstStyle/>
          <a:p>
            <a:r>
              <a:rPr lang="en-US" dirty="0"/>
              <a:t>Photography Skills</a:t>
            </a:r>
            <a:endParaRPr lang="en-HK" dirty="0"/>
          </a:p>
        </p:txBody>
      </p:sp>
      <p:graphicFrame>
        <p:nvGraphicFramePr>
          <p:cNvPr id="6" name="Diagram 5"/>
          <p:cNvGraphicFramePr/>
          <p:nvPr>
            <p:extLst>
              <p:ext uri="{D42A27DB-BD31-4B8C-83A1-F6EECF244321}">
                <p14:modId xmlns:p14="http://schemas.microsoft.com/office/powerpoint/2010/main" val="3904111029"/>
              </p:ext>
            </p:extLst>
          </p:nvPr>
        </p:nvGraphicFramePr>
        <p:xfrm>
          <a:off x="6005257" y="2013060"/>
          <a:ext cx="5433847" cy="46350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77334" y="1428285"/>
            <a:ext cx="5896166" cy="584775"/>
          </a:xfrm>
          <a:prstGeom prst="rect">
            <a:avLst/>
          </a:prstGeom>
          <a:noFill/>
        </p:spPr>
        <p:txBody>
          <a:bodyPr wrap="none" rtlCol="0">
            <a:spAutoFit/>
          </a:bodyPr>
          <a:lstStyle/>
          <a:p>
            <a:r>
              <a:rPr lang="en-US" sz="3200" b="1" dirty="0">
                <a:solidFill>
                  <a:srgbClr val="FF0000"/>
                </a:solidFill>
                <a:latin typeface="Myriad Pro" panose="020B0503030403020204" charset="0"/>
              </a:rPr>
              <a:t>Have you ever heard about these terms?</a:t>
            </a:r>
            <a:endParaRPr lang="en-HK" sz="3200" b="1" dirty="0">
              <a:solidFill>
                <a:srgbClr val="FF0000"/>
              </a:solidFill>
              <a:latin typeface="Myriad Pro" panose="020B0503030403020204" charset="0"/>
            </a:endParaRPr>
          </a:p>
        </p:txBody>
      </p:sp>
      <p:sp>
        <p:nvSpPr>
          <p:cNvPr id="8" name="TextBox 7"/>
          <p:cNvSpPr txBox="1"/>
          <p:nvPr/>
        </p:nvSpPr>
        <p:spPr>
          <a:xfrm>
            <a:off x="752896" y="2095721"/>
            <a:ext cx="2202847" cy="1815882"/>
          </a:xfrm>
          <a:prstGeom prst="rect">
            <a:avLst/>
          </a:prstGeom>
          <a:noFill/>
        </p:spPr>
        <p:txBody>
          <a:bodyPr wrap="none" rtlCol="0">
            <a:spAutoFit/>
          </a:bodyPr>
          <a:lstStyle/>
          <a:p>
            <a:pPr marL="285750" indent="-285750">
              <a:buFont typeface="Arial" panose="020B0604020202020204" pitchFamily="34" charset="0"/>
              <a:buChar char="•"/>
            </a:pPr>
            <a:r>
              <a:rPr lang="en-US" sz="2800" b="1" dirty="0">
                <a:latin typeface="Myriad Pro" panose="020B0503030403020204" charset="0"/>
              </a:rPr>
              <a:t>Aperture</a:t>
            </a:r>
          </a:p>
          <a:p>
            <a:pPr marL="285750" indent="-285750">
              <a:buFont typeface="Arial" panose="020B0604020202020204" pitchFamily="34" charset="0"/>
              <a:buChar char="•"/>
            </a:pPr>
            <a:r>
              <a:rPr lang="en-US" sz="2800" b="1" dirty="0">
                <a:latin typeface="Myriad Pro" panose="020B0503030403020204" charset="0"/>
              </a:rPr>
              <a:t>f/x</a:t>
            </a:r>
          </a:p>
          <a:p>
            <a:pPr marL="285750" indent="-285750">
              <a:buFont typeface="Arial" panose="020B0604020202020204" pitchFamily="34" charset="0"/>
              <a:buChar char="•"/>
            </a:pPr>
            <a:r>
              <a:rPr lang="en-US" sz="2800" b="1" dirty="0">
                <a:latin typeface="Myriad Pro" panose="020B0503030403020204" charset="0"/>
              </a:rPr>
              <a:t>Shutter speed</a:t>
            </a:r>
          </a:p>
          <a:p>
            <a:pPr marL="285750" indent="-285750">
              <a:buFont typeface="Arial" panose="020B0604020202020204" pitchFamily="34" charset="0"/>
              <a:buChar char="•"/>
            </a:pPr>
            <a:r>
              <a:rPr lang="en-US" sz="2800" b="1" dirty="0">
                <a:latin typeface="Myriad Pro" panose="020B0503030403020204" charset="0"/>
              </a:rPr>
              <a:t>ISO</a:t>
            </a:r>
            <a:endParaRPr lang="en-HK" sz="2800" b="1" dirty="0">
              <a:latin typeface="Myriad Pro" panose="020B0503030403020204" charset="0"/>
            </a:endParaRPr>
          </a:p>
        </p:txBody>
      </p:sp>
      <p:sp>
        <p:nvSpPr>
          <p:cNvPr id="9" name="TextBox 8"/>
          <p:cNvSpPr txBox="1"/>
          <p:nvPr/>
        </p:nvSpPr>
        <p:spPr>
          <a:xfrm>
            <a:off x="1389448" y="4264150"/>
            <a:ext cx="2903359" cy="1077218"/>
          </a:xfrm>
          <a:prstGeom prst="rect">
            <a:avLst/>
          </a:prstGeom>
          <a:noFill/>
        </p:spPr>
        <p:txBody>
          <a:bodyPr wrap="none" rtlCol="0">
            <a:spAutoFit/>
          </a:bodyPr>
          <a:lstStyle/>
          <a:p>
            <a:pPr algn="ctr"/>
            <a:r>
              <a:rPr lang="en-US" sz="3200" b="1" dirty="0">
                <a:solidFill>
                  <a:srgbClr val="7030A0"/>
                </a:solidFill>
                <a:latin typeface="Myriad Pro" panose="020B0503030403020204" charset="0"/>
              </a:rPr>
              <a:t>If yes, do you know </a:t>
            </a:r>
            <a:br>
              <a:rPr lang="en-US" sz="3200" b="1" dirty="0">
                <a:solidFill>
                  <a:srgbClr val="7030A0"/>
                </a:solidFill>
                <a:latin typeface="Myriad Pro" panose="020B0503030403020204" charset="0"/>
              </a:rPr>
            </a:br>
            <a:r>
              <a:rPr lang="en-US" sz="3200" b="1" dirty="0">
                <a:solidFill>
                  <a:srgbClr val="7030A0"/>
                </a:solidFill>
                <a:latin typeface="Myriad Pro" panose="020B0503030403020204" charset="0"/>
              </a:rPr>
              <a:t>their meanings?</a:t>
            </a:r>
            <a:endParaRPr lang="en-HK" sz="3200" b="1" dirty="0">
              <a:solidFill>
                <a:srgbClr val="7030A0"/>
              </a:solidFill>
              <a:latin typeface="Myriad Pro" panose="020B0503030403020204" charset="0"/>
            </a:endParaRPr>
          </a:p>
        </p:txBody>
      </p:sp>
    </p:spTree>
    <p:extLst>
      <p:ext uri="{BB962C8B-B14F-4D97-AF65-F5344CB8AC3E}">
        <p14:creationId xmlns:p14="http://schemas.microsoft.com/office/powerpoint/2010/main" val="19606942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677334" y="1603924"/>
            <a:ext cx="2065866" cy="680419"/>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 name="Title 1"/>
          <p:cNvSpPr>
            <a:spLocks noGrp="1"/>
          </p:cNvSpPr>
          <p:nvPr>
            <p:ph type="title"/>
          </p:nvPr>
        </p:nvSpPr>
        <p:spPr/>
        <p:txBody>
          <a:bodyPr/>
          <a:lstStyle/>
          <a:p>
            <a:r>
              <a:rPr lang="en-US" dirty="0"/>
              <a:t>Photography Skills</a:t>
            </a:r>
            <a:endParaRPr lang="en-HK" dirty="0"/>
          </a:p>
        </p:txBody>
      </p:sp>
      <p:graphicFrame>
        <p:nvGraphicFramePr>
          <p:cNvPr id="6" name="Diagram 5"/>
          <p:cNvGraphicFramePr/>
          <p:nvPr>
            <p:extLst>
              <p:ext uri="{D42A27DB-BD31-4B8C-83A1-F6EECF244321}">
                <p14:modId xmlns:p14="http://schemas.microsoft.com/office/powerpoint/2010/main" val="4048551816"/>
              </p:ext>
            </p:extLst>
          </p:nvPr>
        </p:nvGraphicFramePr>
        <p:xfrm>
          <a:off x="8870732" y="796160"/>
          <a:ext cx="3321268" cy="2268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p:cNvSpPr txBox="1"/>
          <p:nvPr/>
        </p:nvSpPr>
        <p:spPr>
          <a:xfrm>
            <a:off x="791938" y="1620357"/>
            <a:ext cx="1836657" cy="584775"/>
          </a:xfrm>
          <a:prstGeom prst="rect">
            <a:avLst/>
          </a:prstGeom>
          <a:noFill/>
        </p:spPr>
        <p:txBody>
          <a:bodyPr wrap="none" rtlCol="0">
            <a:spAutoFit/>
          </a:bodyPr>
          <a:lstStyle/>
          <a:p>
            <a:r>
              <a:rPr lang="en-US" sz="3200" b="1" dirty="0">
                <a:solidFill>
                  <a:srgbClr val="7030A0"/>
                </a:solidFill>
                <a:latin typeface="Myriad Pro" panose="020B0503030403020204" charset="0"/>
              </a:rPr>
              <a:t>Aperture</a:t>
            </a:r>
            <a:endParaRPr lang="en-HK" sz="3200" b="1" dirty="0">
              <a:solidFill>
                <a:srgbClr val="7030A0"/>
              </a:solidFill>
              <a:latin typeface="Myriad Pro" panose="020B0503030403020204" charset="0"/>
            </a:endParaRPr>
          </a:p>
        </p:txBody>
      </p:sp>
      <p:pic>
        <p:nvPicPr>
          <p:cNvPr id="3" name="Picture 2"/>
          <p:cNvPicPr>
            <a:picLocks noChangeAspect="1"/>
          </p:cNvPicPr>
          <p:nvPr/>
        </p:nvPicPr>
        <p:blipFill>
          <a:blip r:embed="rId7"/>
          <a:stretch>
            <a:fillRect/>
          </a:stretch>
        </p:blipFill>
        <p:spPr>
          <a:xfrm>
            <a:off x="677334" y="4013549"/>
            <a:ext cx="7552286" cy="1076457"/>
          </a:xfrm>
          <a:prstGeom prst="rect">
            <a:avLst/>
          </a:prstGeom>
        </p:spPr>
      </p:pic>
      <p:pic>
        <p:nvPicPr>
          <p:cNvPr id="6146" name="Picture 2" descr="What is aperture in photography? | Adobe"/>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033407" y="1236188"/>
            <a:ext cx="2975194" cy="13884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77334" y="2610337"/>
            <a:ext cx="1742785" cy="1077218"/>
          </a:xfrm>
          <a:prstGeom prst="rect">
            <a:avLst/>
          </a:prstGeom>
          <a:noFill/>
        </p:spPr>
        <p:txBody>
          <a:bodyPr wrap="none" rtlCol="0">
            <a:spAutoFit/>
          </a:bodyPr>
          <a:lstStyle/>
          <a:p>
            <a:pPr marL="285750" indent="-285750">
              <a:buFont typeface="Arial" panose="020B0604020202020204" pitchFamily="34" charset="0"/>
              <a:buChar char="•"/>
            </a:pPr>
            <a:r>
              <a:rPr lang="en-US" sz="3200" b="1" dirty="0">
                <a:latin typeface="Myriad Pro" panose="020B0503030403020204" charset="0"/>
              </a:rPr>
              <a:t>Iris</a:t>
            </a:r>
          </a:p>
          <a:p>
            <a:pPr marL="285750" indent="-285750">
              <a:buFont typeface="Arial" panose="020B0604020202020204" pitchFamily="34" charset="0"/>
              <a:buChar char="•"/>
            </a:pPr>
            <a:r>
              <a:rPr lang="en-US" sz="3200" b="1" dirty="0">
                <a:latin typeface="Myriad Pro" panose="020B0503030403020204" charset="0"/>
              </a:rPr>
              <a:t>Aperture</a:t>
            </a:r>
            <a:endParaRPr lang="en-HK" sz="3200" b="1" dirty="0">
              <a:latin typeface="Myriad Pro" panose="020B0503030403020204" charset="0"/>
            </a:endParaRPr>
          </a:p>
        </p:txBody>
      </p:sp>
      <p:sp>
        <p:nvSpPr>
          <p:cNvPr id="11" name="Oval 10"/>
          <p:cNvSpPr/>
          <p:nvPr/>
        </p:nvSpPr>
        <p:spPr>
          <a:xfrm>
            <a:off x="4173967" y="1438523"/>
            <a:ext cx="1054250" cy="101121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cxnSp>
        <p:nvCxnSpPr>
          <p:cNvPr id="13" name="Straight Arrow Connector 12"/>
          <p:cNvCxnSpPr/>
          <p:nvPr/>
        </p:nvCxnSpPr>
        <p:spPr>
          <a:xfrm flipH="1">
            <a:off x="1710267" y="1862618"/>
            <a:ext cx="2463700" cy="107872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2420119" y="1930400"/>
            <a:ext cx="2100885" cy="147977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7" name="Right Arrow 16"/>
          <p:cNvSpPr/>
          <p:nvPr/>
        </p:nvSpPr>
        <p:spPr>
          <a:xfrm>
            <a:off x="965602" y="5013422"/>
            <a:ext cx="7264018" cy="525486"/>
          </a:xfrm>
          <a:prstGeom prst="rightArrow">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18" name="TextBox 17"/>
          <p:cNvSpPr txBox="1"/>
          <p:nvPr/>
        </p:nvSpPr>
        <p:spPr>
          <a:xfrm>
            <a:off x="677335" y="5538908"/>
            <a:ext cx="2065866" cy="1015663"/>
          </a:xfrm>
          <a:prstGeom prst="rect">
            <a:avLst/>
          </a:prstGeom>
          <a:noFill/>
        </p:spPr>
        <p:txBody>
          <a:bodyPr wrap="square" rtlCol="0">
            <a:spAutoFit/>
          </a:bodyPr>
          <a:lstStyle/>
          <a:p>
            <a:pPr algn="ctr"/>
            <a:r>
              <a:rPr lang="en-US" sz="2000" b="1" dirty="0">
                <a:latin typeface="Myriad Pro" panose="020B0503030403020204" charset="0"/>
              </a:rPr>
              <a:t>Less light approaching the film</a:t>
            </a:r>
            <a:endParaRPr lang="en-HK" sz="2000" b="1" dirty="0">
              <a:latin typeface="Myriad Pro" panose="020B0503030403020204" charset="0"/>
            </a:endParaRPr>
          </a:p>
        </p:txBody>
      </p:sp>
      <p:sp>
        <p:nvSpPr>
          <p:cNvPr id="20" name="TextBox 19"/>
          <p:cNvSpPr txBox="1"/>
          <p:nvPr/>
        </p:nvSpPr>
        <p:spPr>
          <a:xfrm>
            <a:off x="5776780" y="5538908"/>
            <a:ext cx="2522292" cy="1015663"/>
          </a:xfrm>
          <a:prstGeom prst="rect">
            <a:avLst/>
          </a:prstGeom>
          <a:noFill/>
        </p:spPr>
        <p:txBody>
          <a:bodyPr wrap="square" rtlCol="0">
            <a:spAutoFit/>
          </a:bodyPr>
          <a:lstStyle/>
          <a:p>
            <a:pPr algn="ctr"/>
            <a:r>
              <a:rPr lang="en-US" sz="2000" b="1" dirty="0">
                <a:latin typeface="Myriad Pro" panose="020B0503030403020204" charset="0"/>
              </a:rPr>
              <a:t>More light approaching the film</a:t>
            </a:r>
            <a:endParaRPr lang="en-HK" sz="2000" b="1" dirty="0">
              <a:latin typeface="Myriad Pro" panose="020B0503030403020204" charset="0"/>
            </a:endParaRPr>
          </a:p>
        </p:txBody>
      </p:sp>
      <p:sp>
        <p:nvSpPr>
          <p:cNvPr id="21" name="Right Arrow 20"/>
          <p:cNvSpPr/>
          <p:nvPr/>
        </p:nvSpPr>
        <p:spPr>
          <a:xfrm>
            <a:off x="965602" y="3668874"/>
            <a:ext cx="7264018" cy="525486"/>
          </a:xfrm>
          <a:prstGeom prst="rightArrow">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19" name="TextBox 18"/>
          <p:cNvSpPr txBox="1"/>
          <p:nvPr/>
        </p:nvSpPr>
        <p:spPr>
          <a:xfrm>
            <a:off x="3538667" y="3308692"/>
            <a:ext cx="2238113" cy="461665"/>
          </a:xfrm>
          <a:prstGeom prst="rect">
            <a:avLst/>
          </a:prstGeom>
          <a:noFill/>
        </p:spPr>
        <p:txBody>
          <a:bodyPr wrap="none" rtlCol="0">
            <a:spAutoFit/>
          </a:bodyPr>
          <a:lstStyle/>
          <a:p>
            <a:r>
              <a:rPr lang="en-US" sz="2400" b="1" dirty="0">
                <a:latin typeface="Myriad Pro" panose="020B0503030403020204" charset="0"/>
              </a:rPr>
              <a:t>Aperture increases</a:t>
            </a:r>
            <a:endParaRPr lang="en-HK" sz="2400" b="1" dirty="0">
              <a:latin typeface="Myriad Pro" panose="020B0503030403020204" charset="0"/>
            </a:endParaRPr>
          </a:p>
        </p:txBody>
      </p:sp>
      <p:sp>
        <p:nvSpPr>
          <p:cNvPr id="22" name="Rounded Rectangle 21"/>
          <p:cNvSpPr/>
          <p:nvPr/>
        </p:nvSpPr>
        <p:spPr>
          <a:xfrm>
            <a:off x="8448436" y="3410174"/>
            <a:ext cx="3589371" cy="2528844"/>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4" name="TextBox 23"/>
          <p:cNvSpPr txBox="1"/>
          <p:nvPr/>
        </p:nvSpPr>
        <p:spPr>
          <a:xfrm>
            <a:off x="8517889" y="3668874"/>
            <a:ext cx="3461000" cy="969496"/>
          </a:xfrm>
          <a:prstGeom prst="rect">
            <a:avLst/>
          </a:prstGeom>
          <a:noFill/>
        </p:spPr>
        <p:txBody>
          <a:bodyPr wrap="square" rtlCol="0">
            <a:spAutoFit/>
          </a:bodyPr>
          <a:lstStyle/>
          <a:p>
            <a:pPr algn="ctr"/>
            <a:r>
              <a:rPr lang="en-US" sz="1900" dirty="0">
                <a:solidFill>
                  <a:srgbClr val="0070C0"/>
                </a:solidFill>
                <a:latin typeface="Myriad Pro" panose="020B0503030403020204" charset="0"/>
              </a:rPr>
              <a:t>The area </a:t>
            </a:r>
            <a:r>
              <a:rPr lang="en-US" sz="1900" dirty="0">
                <a:latin typeface="Myriad Pro" panose="020B0503030403020204" charset="0"/>
              </a:rPr>
              <a:t>of the hole determines the amount of light that can approach the film</a:t>
            </a:r>
            <a:endParaRPr lang="en-HK" sz="1900" dirty="0">
              <a:latin typeface="Myriad Pro" panose="020B0503030403020204" charset="0"/>
            </a:endParaRPr>
          </a:p>
        </p:txBody>
      </p:sp>
      <p:sp>
        <p:nvSpPr>
          <p:cNvPr id="25" name="TextBox 24"/>
          <p:cNvSpPr txBox="1"/>
          <p:nvPr/>
        </p:nvSpPr>
        <p:spPr>
          <a:xfrm>
            <a:off x="8558310" y="4712404"/>
            <a:ext cx="748923" cy="461665"/>
          </a:xfrm>
          <a:prstGeom prst="rect">
            <a:avLst/>
          </a:prstGeom>
          <a:noFill/>
        </p:spPr>
        <p:txBody>
          <a:bodyPr wrap="none" rtlCol="0">
            <a:spAutoFit/>
          </a:bodyPr>
          <a:lstStyle/>
          <a:p>
            <a:r>
              <a:rPr lang="en-US" sz="2400" b="1" i="1" dirty="0">
                <a:latin typeface="Myriad Pro" panose="020B0503030403020204" charset="0"/>
              </a:rPr>
              <a:t>Area </a:t>
            </a:r>
            <a:endParaRPr lang="en-HK" sz="2400" b="1" i="1" dirty="0">
              <a:latin typeface="Myriad Pro" panose="020B0503030403020204" charset="0"/>
            </a:endParaRPr>
          </a:p>
        </p:txBody>
      </p:sp>
      <mc:AlternateContent xmlns:mc="http://schemas.openxmlformats.org/markup-compatibility/2006" xmlns:a14="http://schemas.microsoft.com/office/drawing/2010/main">
        <mc:Choice Requires="a14">
          <p:sp>
            <p:nvSpPr>
              <p:cNvPr id="26" name="TextBox 25"/>
              <p:cNvSpPr txBox="1"/>
              <p:nvPr/>
            </p:nvSpPr>
            <p:spPr>
              <a:xfrm>
                <a:off x="9274002" y="4712404"/>
                <a:ext cx="1130951" cy="44063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1" i="1" smtClean="0">
                          <a:latin typeface="Cambria Math" panose="02040503050406030204" pitchFamily="18" charset="0"/>
                        </a:rPr>
                        <m:t>= </m:t>
                      </m:r>
                      <m:r>
                        <a:rPr lang="en-US" sz="2800" b="1" i="1" smtClean="0">
                          <a:latin typeface="Cambria Math" panose="02040503050406030204" pitchFamily="18" charset="0"/>
                          <a:ea typeface="Cambria Math" panose="02040503050406030204" pitchFamily="18" charset="0"/>
                        </a:rPr>
                        <m:t>𝝅</m:t>
                      </m:r>
                      <m:sSup>
                        <m:sSupPr>
                          <m:ctrlPr>
                            <a:rPr lang="en-US" sz="2800" b="1" i="1" smtClean="0">
                              <a:latin typeface="Cambria Math" panose="02040503050406030204" pitchFamily="18" charset="0"/>
                              <a:ea typeface="Cambria Math" panose="02040503050406030204" pitchFamily="18" charset="0"/>
                            </a:rPr>
                          </m:ctrlPr>
                        </m:sSupPr>
                        <m:e>
                          <m:r>
                            <a:rPr lang="en-US" sz="2800" b="1" i="1" smtClean="0">
                              <a:latin typeface="Cambria Math" panose="02040503050406030204" pitchFamily="18" charset="0"/>
                              <a:ea typeface="Cambria Math" panose="02040503050406030204" pitchFamily="18" charset="0"/>
                            </a:rPr>
                            <m:t>𝒓</m:t>
                          </m:r>
                        </m:e>
                        <m:sup>
                          <m:r>
                            <a:rPr lang="en-US" sz="2800" b="1" i="1" smtClean="0">
                              <a:latin typeface="Cambria Math" panose="02040503050406030204" pitchFamily="18" charset="0"/>
                              <a:ea typeface="Cambria Math" panose="02040503050406030204" pitchFamily="18" charset="0"/>
                            </a:rPr>
                            <m:t>𝟐</m:t>
                          </m:r>
                        </m:sup>
                      </m:sSup>
                    </m:oMath>
                  </m:oMathPara>
                </a14:m>
                <a:endParaRPr lang="en-HK" sz="2800" b="1" dirty="0">
                  <a:latin typeface="Myriad Pro" panose="020B0503030403020204" charset="0"/>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9274002" y="4712404"/>
                <a:ext cx="1130951" cy="440633"/>
              </a:xfrm>
              <a:prstGeom prst="rect">
                <a:avLst/>
              </a:prstGeom>
              <a:blipFill>
                <a:blip r:embed="rId9"/>
                <a:stretch>
                  <a:fillRect/>
                </a:stretch>
              </a:blipFill>
            </p:spPr>
            <p:txBody>
              <a:bodyPr/>
              <a:lstStyle/>
              <a:p>
                <a:r>
                  <a:rPr lang="en-HK">
                    <a:noFill/>
                  </a:rPr>
                  <a:t> </a:t>
                </a:r>
              </a:p>
            </p:txBody>
          </p:sp>
        </mc:Fallback>
      </mc:AlternateContent>
      <p:sp>
        <p:nvSpPr>
          <p:cNvPr id="27" name="TextBox 26"/>
          <p:cNvSpPr txBox="1"/>
          <p:nvPr/>
        </p:nvSpPr>
        <p:spPr>
          <a:xfrm>
            <a:off x="8517888" y="5153037"/>
            <a:ext cx="2069797" cy="461665"/>
          </a:xfrm>
          <a:prstGeom prst="rect">
            <a:avLst/>
          </a:prstGeom>
          <a:noFill/>
        </p:spPr>
        <p:txBody>
          <a:bodyPr wrap="none" rtlCol="0">
            <a:spAutoFit/>
          </a:bodyPr>
          <a:lstStyle/>
          <a:p>
            <a:r>
              <a:rPr lang="en-US" sz="2400" b="1" i="1" dirty="0">
                <a:latin typeface="Myriad Pro" panose="020B0503030403020204" charset="0"/>
              </a:rPr>
              <a:t>Diameter (D) = 2r</a:t>
            </a:r>
            <a:endParaRPr lang="en-HK" sz="2400" b="1" i="1" dirty="0">
              <a:latin typeface="Myriad Pro" panose="020B0503030403020204" charset="0"/>
            </a:endParaRPr>
          </a:p>
        </p:txBody>
      </p:sp>
    </p:spTree>
    <p:extLst>
      <p:ext uri="{BB962C8B-B14F-4D97-AF65-F5344CB8AC3E}">
        <p14:creationId xmlns:p14="http://schemas.microsoft.com/office/powerpoint/2010/main" val="12183397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677334" y="1603924"/>
            <a:ext cx="2065866" cy="680419"/>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 name="Title 1"/>
          <p:cNvSpPr>
            <a:spLocks noGrp="1"/>
          </p:cNvSpPr>
          <p:nvPr>
            <p:ph type="title"/>
          </p:nvPr>
        </p:nvSpPr>
        <p:spPr/>
        <p:txBody>
          <a:bodyPr/>
          <a:lstStyle/>
          <a:p>
            <a:r>
              <a:rPr lang="en-US" dirty="0"/>
              <a:t>Photography Skills</a:t>
            </a:r>
            <a:endParaRPr lang="en-HK" dirty="0"/>
          </a:p>
        </p:txBody>
      </p:sp>
      <p:graphicFrame>
        <p:nvGraphicFramePr>
          <p:cNvPr id="6" name="Diagram 5"/>
          <p:cNvGraphicFramePr/>
          <p:nvPr/>
        </p:nvGraphicFramePr>
        <p:xfrm>
          <a:off x="8870732" y="796160"/>
          <a:ext cx="3321268" cy="2268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p:cNvSpPr txBox="1"/>
          <p:nvPr/>
        </p:nvSpPr>
        <p:spPr>
          <a:xfrm>
            <a:off x="731459" y="1653121"/>
            <a:ext cx="1836657" cy="584775"/>
          </a:xfrm>
          <a:prstGeom prst="rect">
            <a:avLst/>
          </a:prstGeom>
          <a:noFill/>
        </p:spPr>
        <p:txBody>
          <a:bodyPr wrap="none" rtlCol="0">
            <a:spAutoFit/>
          </a:bodyPr>
          <a:lstStyle/>
          <a:p>
            <a:pPr algn="ctr"/>
            <a:r>
              <a:rPr lang="en-US" sz="3200" b="1" dirty="0">
                <a:solidFill>
                  <a:srgbClr val="7030A0"/>
                </a:solidFill>
                <a:latin typeface="Myriad Pro" panose="020B0503030403020204" charset="0"/>
              </a:rPr>
              <a:t>Aperture</a:t>
            </a:r>
            <a:endParaRPr lang="en-HK" sz="3200" b="1" dirty="0">
              <a:solidFill>
                <a:srgbClr val="7030A0"/>
              </a:solidFill>
              <a:latin typeface="Myriad Pro" panose="020B0503030403020204" charset="0"/>
            </a:endParaRPr>
          </a:p>
        </p:txBody>
      </p:sp>
      <p:pic>
        <p:nvPicPr>
          <p:cNvPr id="3" name="Picture 2"/>
          <p:cNvPicPr>
            <a:picLocks noChangeAspect="1"/>
          </p:cNvPicPr>
          <p:nvPr/>
        </p:nvPicPr>
        <p:blipFill>
          <a:blip r:embed="rId7"/>
          <a:stretch>
            <a:fillRect/>
          </a:stretch>
        </p:blipFill>
        <p:spPr>
          <a:xfrm>
            <a:off x="1006024" y="2358167"/>
            <a:ext cx="7552286" cy="1076457"/>
          </a:xfrm>
          <a:prstGeom prst="rect">
            <a:avLst/>
          </a:prstGeom>
        </p:spPr>
      </p:pic>
      <p:sp>
        <p:nvSpPr>
          <p:cNvPr id="22" name="Rounded Rectangle 21"/>
          <p:cNvSpPr/>
          <p:nvPr/>
        </p:nvSpPr>
        <p:spPr>
          <a:xfrm>
            <a:off x="8448436" y="3410174"/>
            <a:ext cx="3589371" cy="2528844"/>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4" name="TextBox 23"/>
          <p:cNvSpPr txBox="1"/>
          <p:nvPr/>
        </p:nvSpPr>
        <p:spPr>
          <a:xfrm>
            <a:off x="8459209" y="3668874"/>
            <a:ext cx="3511803" cy="969496"/>
          </a:xfrm>
          <a:prstGeom prst="rect">
            <a:avLst/>
          </a:prstGeom>
          <a:noFill/>
        </p:spPr>
        <p:txBody>
          <a:bodyPr wrap="square" rtlCol="0">
            <a:spAutoFit/>
          </a:bodyPr>
          <a:lstStyle/>
          <a:p>
            <a:pPr algn="ctr"/>
            <a:r>
              <a:rPr lang="en-US" sz="1900" dirty="0">
                <a:solidFill>
                  <a:srgbClr val="0070C0"/>
                </a:solidFill>
                <a:latin typeface="Myriad Pro" panose="020B0503030403020204" charset="0"/>
              </a:rPr>
              <a:t>The area </a:t>
            </a:r>
            <a:r>
              <a:rPr lang="en-US" sz="1900" dirty="0">
                <a:latin typeface="Myriad Pro" panose="020B0503030403020204" charset="0"/>
              </a:rPr>
              <a:t>of the hole determines the amount of light that can approach the film</a:t>
            </a:r>
            <a:endParaRPr lang="en-HK" sz="1900" dirty="0">
              <a:latin typeface="Myriad Pro" panose="020B0503030403020204" charset="0"/>
            </a:endParaRPr>
          </a:p>
        </p:txBody>
      </p:sp>
      <p:sp>
        <p:nvSpPr>
          <p:cNvPr id="25" name="TextBox 24"/>
          <p:cNvSpPr txBox="1"/>
          <p:nvPr/>
        </p:nvSpPr>
        <p:spPr>
          <a:xfrm>
            <a:off x="8558310" y="4712404"/>
            <a:ext cx="748923" cy="461665"/>
          </a:xfrm>
          <a:prstGeom prst="rect">
            <a:avLst/>
          </a:prstGeom>
          <a:noFill/>
        </p:spPr>
        <p:txBody>
          <a:bodyPr wrap="none" rtlCol="0">
            <a:spAutoFit/>
          </a:bodyPr>
          <a:lstStyle/>
          <a:p>
            <a:r>
              <a:rPr lang="en-US" sz="2400" b="1" i="1" dirty="0">
                <a:latin typeface="Myriad Pro" panose="020B0503030403020204" charset="0"/>
              </a:rPr>
              <a:t>Area </a:t>
            </a:r>
            <a:endParaRPr lang="en-HK" sz="2400" b="1" i="1" dirty="0">
              <a:latin typeface="Myriad Pro" panose="020B0503030403020204" charset="0"/>
            </a:endParaRPr>
          </a:p>
        </p:txBody>
      </p:sp>
      <mc:AlternateContent xmlns:mc="http://schemas.openxmlformats.org/markup-compatibility/2006" xmlns:a14="http://schemas.microsoft.com/office/drawing/2010/main">
        <mc:Choice Requires="a14">
          <p:sp>
            <p:nvSpPr>
              <p:cNvPr id="26" name="TextBox 25"/>
              <p:cNvSpPr txBox="1"/>
              <p:nvPr/>
            </p:nvSpPr>
            <p:spPr>
              <a:xfrm>
                <a:off x="9274002" y="4712404"/>
                <a:ext cx="1130951" cy="44063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1" i="1" smtClean="0">
                          <a:latin typeface="Cambria Math" panose="02040503050406030204" pitchFamily="18" charset="0"/>
                        </a:rPr>
                        <m:t>= </m:t>
                      </m:r>
                      <m:r>
                        <a:rPr lang="en-US" sz="2800" b="1" i="1" smtClean="0">
                          <a:latin typeface="Cambria Math" panose="02040503050406030204" pitchFamily="18" charset="0"/>
                          <a:ea typeface="Cambria Math" panose="02040503050406030204" pitchFamily="18" charset="0"/>
                        </a:rPr>
                        <m:t>𝝅</m:t>
                      </m:r>
                      <m:sSup>
                        <m:sSupPr>
                          <m:ctrlPr>
                            <a:rPr lang="en-US" sz="2800" b="1" i="1" smtClean="0">
                              <a:latin typeface="Cambria Math" panose="02040503050406030204" pitchFamily="18" charset="0"/>
                              <a:ea typeface="Cambria Math" panose="02040503050406030204" pitchFamily="18" charset="0"/>
                            </a:rPr>
                          </m:ctrlPr>
                        </m:sSupPr>
                        <m:e>
                          <m:r>
                            <a:rPr lang="en-US" sz="2800" b="1" i="1" smtClean="0">
                              <a:latin typeface="Cambria Math" panose="02040503050406030204" pitchFamily="18" charset="0"/>
                              <a:ea typeface="Cambria Math" panose="02040503050406030204" pitchFamily="18" charset="0"/>
                            </a:rPr>
                            <m:t>𝒓</m:t>
                          </m:r>
                        </m:e>
                        <m:sup>
                          <m:r>
                            <a:rPr lang="en-US" sz="2800" b="1" i="1" smtClean="0">
                              <a:latin typeface="Cambria Math" panose="02040503050406030204" pitchFamily="18" charset="0"/>
                              <a:ea typeface="Cambria Math" panose="02040503050406030204" pitchFamily="18" charset="0"/>
                            </a:rPr>
                            <m:t>𝟐</m:t>
                          </m:r>
                        </m:sup>
                      </m:sSup>
                    </m:oMath>
                  </m:oMathPara>
                </a14:m>
                <a:endParaRPr lang="en-HK" sz="2800" b="1" dirty="0">
                  <a:latin typeface="Myriad Pro" panose="020B0503030403020204" charset="0"/>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9274002" y="4712404"/>
                <a:ext cx="1130951" cy="440633"/>
              </a:xfrm>
              <a:prstGeom prst="rect">
                <a:avLst/>
              </a:prstGeom>
              <a:blipFill>
                <a:blip r:embed="rId8"/>
                <a:stretch>
                  <a:fillRect/>
                </a:stretch>
              </a:blipFill>
            </p:spPr>
            <p:txBody>
              <a:bodyPr/>
              <a:lstStyle/>
              <a:p>
                <a:r>
                  <a:rPr lang="en-HK">
                    <a:noFill/>
                  </a:rPr>
                  <a:t> </a:t>
                </a:r>
              </a:p>
            </p:txBody>
          </p:sp>
        </mc:Fallback>
      </mc:AlternateContent>
      <p:sp>
        <p:nvSpPr>
          <p:cNvPr id="27" name="TextBox 26"/>
          <p:cNvSpPr txBox="1"/>
          <p:nvPr/>
        </p:nvSpPr>
        <p:spPr>
          <a:xfrm>
            <a:off x="8517888" y="5153037"/>
            <a:ext cx="2069797" cy="461665"/>
          </a:xfrm>
          <a:prstGeom prst="rect">
            <a:avLst/>
          </a:prstGeom>
          <a:noFill/>
        </p:spPr>
        <p:txBody>
          <a:bodyPr wrap="none" rtlCol="0">
            <a:spAutoFit/>
          </a:bodyPr>
          <a:lstStyle/>
          <a:p>
            <a:r>
              <a:rPr lang="en-US" sz="2400" b="1" i="1" dirty="0">
                <a:latin typeface="Myriad Pro" panose="020B0503030403020204" charset="0"/>
              </a:rPr>
              <a:t>Diameter (D) = 2r</a:t>
            </a:r>
            <a:endParaRPr lang="en-HK" sz="2400" b="1" i="1" dirty="0">
              <a:latin typeface="Myriad Pro" panose="020B0503030403020204" charset="0"/>
            </a:endParaRPr>
          </a:p>
        </p:txBody>
      </p:sp>
      <p:sp>
        <p:nvSpPr>
          <p:cNvPr id="4" name="TextBox 3"/>
          <p:cNvSpPr txBox="1"/>
          <p:nvPr/>
        </p:nvSpPr>
        <p:spPr>
          <a:xfrm>
            <a:off x="0" y="3323830"/>
            <a:ext cx="1127873" cy="369332"/>
          </a:xfrm>
          <a:prstGeom prst="rect">
            <a:avLst/>
          </a:prstGeom>
          <a:noFill/>
        </p:spPr>
        <p:txBody>
          <a:bodyPr wrap="none" rtlCol="0">
            <a:spAutoFit/>
          </a:bodyPr>
          <a:lstStyle/>
          <a:p>
            <a:r>
              <a:rPr lang="en-US" dirty="0">
                <a:latin typeface="Myriad Pro" panose="020B0503030403020204" charset="0"/>
              </a:rPr>
              <a:t>Diameter:</a:t>
            </a:r>
            <a:endParaRPr lang="en-HK" dirty="0">
              <a:latin typeface="Myriad Pro" panose="020B0503030403020204" charset="0"/>
            </a:endParaRPr>
          </a:p>
        </p:txBody>
      </p:sp>
      <p:sp>
        <p:nvSpPr>
          <p:cNvPr id="7" name="TextBox 6"/>
          <p:cNvSpPr txBox="1"/>
          <p:nvPr/>
        </p:nvSpPr>
        <p:spPr>
          <a:xfrm>
            <a:off x="2154925" y="3354607"/>
            <a:ext cx="782587" cy="338554"/>
          </a:xfrm>
          <a:prstGeom prst="rect">
            <a:avLst/>
          </a:prstGeom>
          <a:noFill/>
        </p:spPr>
        <p:txBody>
          <a:bodyPr wrap="none" rtlCol="0">
            <a:spAutoFit/>
          </a:bodyPr>
          <a:lstStyle/>
          <a:p>
            <a:r>
              <a:rPr lang="en-US" sz="1600" dirty="0">
                <a:latin typeface="Myriad Pro" panose="020B0503030403020204" charset="0"/>
              </a:rPr>
              <a:t>20 mm</a:t>
            </a:r>
            <a:endParaRPr lang="en-HK" sz="1600" dirty="0">
              <a:latin typeface="Myriad Pro" panose="020B0503030403020204" charset="0"/>
            </a:endParaRPr>
          </a:p>
        </p:txBody>
      </p:sp>
      <p:sp>
        <p:nvSpPr>
          <p:cNvPr id="28" name="TextBox 27"/>
          <p:cNvSpPr txBox="1"/>
          <p:nvPr/>
        </p:nvSpPr>
        <p:spPr>
          <a:xfrm>
            <a:off x="466474" y="3832165"/>
            <a:ext cx="672172" cy="369332"/>
          </a:xfrm>
          <a:prstGeom prst="rect">
            <a:avLst/>
          </a:prstGeom>
          <a:noFill/>
        </p:spPr>
        <p:txBody>
          <a:bodyPr wrap="none" rtlCol="0">
            <a:spAutoFit/>
          </a:bodyPr>
          <a:lstStyle/>
          <a:p>
            <a:r>
              <a:rPr lang="en-US" dirty="0">
                <a:latin typeface="Myriad Pro" panose="020B0503030403020204" charset="0"/>
              </a:rPr>
              <a:t>Area:</a:t>
            </a:r>
            <a:endParaRPr lang="en-HK" dirty="0">
              <a:latin typeface="Myriad Pro" panose="020B0503030403020204" charset="0"/>
            </a:endParaRPr>
          </a:p>
        </p:txBody>
      </p:sp>
      <p:sp>
        <p:nvSpPr>
          <p:cNvPr id="29" name="TextBox 28"/>
          <p:cNvSpPr txBox="1"/>
          <p:nvPr/>
        </p:nvSpPr>
        <p:spPr>
          <a:xfrm>
            <a:off x="2085995" y="3874988"/>
            <a:ext cx="958917" cy="338554"/>
          </a:xfrm>
          <a:prstGeom prst="rect">
            <a:avLst/>
          </a:prstGeom>
          <a:noFill/>
        </p:spPr>
        <p:txBody>
          <a:bodyPr wrap="none" rtlCol="0">
            <a:spAutoFit/>
          </a:bodyPr>
          <a:lstStyle/>
          <a:p>
            <a:r>
              <a:rPr lang="en-US" sz="1600" dirty="0">
                <a:latin typeface="Myriad Pro" panose="020B0503030403020204" charset="0"/>
              </a:rPr>
              <a:t>314 mm</a:t>
            </a:r>
            <a:r>
              <a:rPr lang="en-US" sz="1600" baseline="30000" dirty="0">
                <a:latin typeface="Myriad Pro" panose="020B0503030403020204" charset="0"/>
              </a:rPr>
              <a:t>2</a:t>
            </a:r>
            <a:endParaRPr lang="en-HK" sz="1600" dirty="0">
              <a:latin typeface="Myriad Pro" panose="020B0503030403020204" charset="0"/>
            </a:endParaRPr>
          </a:p>
        </p:txBody>
      </p:sp>
      <p:sp>
        <p:nvSpPr>
          <p:cNvPr id="30" name="TextBox 29"/>
          <p:cNvSpPr txBox="1"/>
          <p:nvPr/>
        </p:nvSpPr>
        <p:spPr>
          <a:xfrm>
            <a:off x="1224862" y="3861304"/>
            <a:ext cx="958917" cy="338554"/>
          </a:xfrm>
          <a:prstGeom prst="rect">
            <a:avLst/>
          </a:prstGeom>
          <a:noFill/>
        </p:spPr>
        <p:txBody>
          <a:bodyPr wrap="none" rtlCol="0">
            <a:spAutoFit/>
          </a:bodyPr>
          <a:lstStyle/>
          <a:p>
            <a:r>
              <a:rPr lang="en-US" sz="1600" dirty="0">
                <a:latin typeface="Myriad Pro" panose="020B0503030403020204" charset="0"/>
              </a:rPr>
              <a:t>157 mm</a:t>
            </a:r>
            <a:r>
              <a:rPr lang="en-US" sz="1600" baseline="30000" dirty="0">
                <a:latin typeface="Myriad Pro" panose="020B0503030403020204" charset="0"/>
              </a:rPr>
              <a:t>2</a:t>
            </a:r>
            <a:endParaRPr lang="en-HK" sz="1600" dirty="0">
              <a:latin typeface="Myriad Pro" panose="020B0503030403020204" charset="0"/>
            </a:endParaRPr>
          </a:p>
        </p:txBody>
      </p:sp>
      <p:sp>
        <p:nvSpPr>
          <p:cNvPr id="31" name="TextBox 30"/>
          <p:cNvSpPr txBox="1"/>
          <p:nvPr/>
        </p:nvSpPr>
        <p:spPr>
          <a:xfrm>
            <a:off x="3008042" y="3866070"/>
            <a:ext cx="958917" cy="338554"/>
          </a:xfrm>
          <a:prstGeom prst="rect">
            <a:avLst/>
          </a:prstGeom>
          <a:noFill/>
        </p:spPr>
        <p:txBody>
          <a:bodyPr wrap="none" rtlCol="0">
            <a:spAutoFit/>
          </a:bodyPr>
          <a:lstStyle/>
          <a:p>
            <a:r>
              <a:rPr lang="en-US" sz="1600" dirty="0">
                <a:latin typeface="Myriad Pro" panose="020B0503030403020204" charset="0"/>
              </a:rPr>
              <a:t>628 mm</a:t>
            </a:r>
            <a:r>
              <a:rPr lang="en-US" sz="1600" baseline="30000" dirty="0">
                <a:latin typeface="Myriad Pro" panose="020B0503030403020204" charset="0"/>
              </a:rPr>
              <a:t>2</a:t>
            </a:r>
            <a:endParaRPr lang="en-HK" sz="1600" dirty="0">
              <a:latin typeface="Myriad Pro" panose="020B0503030403020204" charset="0"/>
            </a:endParaRPr>
          </a:p>
        </p:txBody>
      </p:sp>
      <p:sp>
        <p:nvSpPr>
          <p:cNvPr id="32" name="TextBox 31"/>
          <p:cNvSpPr txBox="1"/>
          <p:nvPr/>
        </p:nvSpPr>
        <p:spPr>
          <a:xfrm>
            <a:off x="3954086" y="3865616"/>
            <a:ext cx="1064715" cy="338554"/>
          </a:xfrm>
          <a:prstGeom prst="rect">
            <a:avLst/>
          </a:prstGeom>
          <a:noFill/>
        </p:spPr>
        <p:txBody>
          <a:bodyPr wrap="none" rtlCol="0">
            <a:spAutoFit/>
          </a:bodyPr>
          <a:lstStyle/>
          <a:p>
            <a:r>
              <a:rPr lang="en-US" sz="1600" dirty="0">
                <a:latin typeface="Myriad Pro" panose="020B0503030403020204" charset="0"/>
              </a:rPr>
              <a:t>1256 mm</a:t>
            </a:r>
            <a:r>
              <a:rPr lang="en-US" sz="1600" baseline="30000" dirty="0">
                <a:latin typeface="Myriad Pro" panose="020B0503030403020204" charset="0"/>
              </a:rPr>
              <a:t>2</a:t>
            </a:r>
            <a:endParaRPr lang="en-HK" sz="1600" dirty="0">
              <a:latin typeface="Myriad Pro" panose="020B0503030403020204" charset="0"/>
            </a:endParaRPr>
          </a:p>
        </p:txBody>
      </p:sp>
      <p:sp>
        <p:nvSpPr>
          <p:cNvPr id="33" name="TextBox 32"/>
          <p:cNvSpPr txBox="1"/>
          <p:nvPr/>
        </p:nvSpPr>
        <p:spPr>
          <a:xfrm>
            <a:off x="3072495" y="3351694"/>
            <a:ext cx="782587" cy="338554"/>
          </a:xfrm>
          <a:prstGeom prst="rect">
            <a:avLst/>
          </a:prstGeom>
          <a:noFill/>
        </p:spPr>
        <p:txBody>
          <a:bodyPr wrap="none" rtlCol="0">
            <a:spAutoFit/>
          </a:bodyPr>
          <a:lstStyle/>
          <a:p>
            <a:r>
              <a:rPr lang="en-US" sz="1600" dirty="0">
                <a:latin typeface="Myriad Pro" panose="020B0503030403020204" charset="0"/>
              </a:rPr>
              <a:t>28 mm</a:t>
            </a:r>
            <a:endParaRPr lang="en-HK" sz="1600" dirty="0">
              <a:latin typeface="Myriad Pro" panose="020B0503030403020204" charset="0"/>
            </a:endParaRPr>
          </a:p>
        </p:txBody>
      </p:sp>
      <p:sp>
        <p:nvSpPr>
          <p:cNvPr id="34" name="TextBox 33"/>
          <p:cNvSpPr txBox="1"/>
          <p:nvPr/>
        </p:nvSpPr>
        <p:spPr>
          <a:xfrm>
            <a:off x="4028351" y="3351694"/>
            <a:ext cx="782587" cy="338554"/>
          </a:xfrm>
          <a:prstGeom prst="rect">
            <a:avLst/>
          </a:prstGeom>
          <a:noFill/>
        </p:spPr>
        <p:txBody>
          <a:bodyPr wrap="none" rtlCol="0">
            <a:spAutoFit/>
          </a:bodyPr>
          <a:lstStyle/>
          <a:p>
            <a:r>
              <a:rPr lang="en-US" sz="1600" dirty="0">
                <a:latin typeface="Myriad Pro" panose="020B0503030403020204" charset="0"/>
              </a:rPr>
              <a:t>40 mm</a:t>
            </a:r>
            <a:endParaRPr lang="en-HK" sz="1600" dirty="0">
              <a:latin typeface="Myriad Pro" panose="020B0503030403020204" charset="0"/>
            </a:endParaRPr>
          </a:p>
        </p:txBody>
      </p:sp>
      <p:sp>
        <p:nvSpPr>
          <p:cNvPr id="35" name="TextBox 34"/>
          <p:cNvSpPr txBox="1"/>
          <p:nvPr/>
        </p:nvSpPr>
        <p:spPr>
          <a:xfrm>
            <a:off x="4932237" y="3874988"/>
            <a:ext cx="891591" cy="338554"/>
          </a:xfrm>
          <a:prstGeom prst="rect">
            <a:avLst/>
          </a:prstGeom>
          <a:noFill/>
        </p:spPr>
        <p:txBody>
          <a:bodyPr wrap="none" rtlCol="0">
            <a:spAutoFit/>
          </a:bodyPr>
          <a:lstStyle/>
          <a:p>
            <a:r>
              <a:rPr lang="en-US" sz="1600" dirty="0">
                <a:latin typeface="Myriad Pro" panose="020B0503030403020204" charset="0"/>
              </a:rPr>
              <a:t>??? mm</a:t>
            </a:r>
            <a:r>
              <a:rPr lang="en-US" sz="1600" baseline="30000" dirty="0">
                <a:latin typeface="Myriad Pro" panose="020B0503030403020204" charset="0"/>
              </a:rPr>
              <a:t>2</a:t>
            </a:r>
            <a:endParaRPr lang="en-HK" sz="1600" dirty="0">
              <a:latin typeface="Myriad Pro" panose="020B0503030403020204" charset="0"/>
            </a:endParaRPr>
          </a:p>
        </p:txBody>
      </p:sp>
      <p:sp>
        <p:nvSpPr>
          <p:cNvPr id="36" name="TextBox 35"/>
          <p:cNvSpPr txBox="1"/>
          <p:nvPr/>
        </p:nvSpPr>
        <p:spPr>
          <a:xfrm>
            <a:off x="5801386" y="3861304"/>
            <a:ext cx="891591" cy="338554"/>
          </a:xfrm>
          <a:prstGeom prst="rect">
            <a:avLst/>
          </a:prstGeom>
          <a:noFill/>
        </p:spPr>
        <p:txBody>
          <a:bodyPr wrap="none" rtlCol="0">
            <a:spAutoFit/>
          </a:bodyPr>
          <a:lstStyle/>
          <a:p>
            <a:r>
              <a:rPr lang="en-US" sz="1600" dirty="0">
                <a:latin typeface="Myriad Pro" panose="020B0503030403020204" charset="0"/>
              </a:rPr>
              <a:t>??? mm</a:t>
            </a:r>
            <a:r>
              <a:rPr lang="en-US" sz="1600" baseline="30000" dirty="0">
                <a:latin typeface="Myriad Pro" panose="020B0503030403020204" charset="0"/>
              </a:rPr>
              <a:t>2</a:t>
            </a:r>
            <a:endParaRPr lang="en-HK" sz="1600" dirty="0">
              <a:latin typeface="Myriad Pro" panose="020B0503030403020204" charset="0"/>
            </a:endParaRPr>
          </a:p>
        </p:txBody>
      </p:sp>
      <p:sp>
        <p:nvSpPr>
          <p:cNvPr id="37" name="TextBox 36"/>
          <p:cNvSpPr txBox="1"/>
          <p:nvPr/>
        </p:nvSpPr>
        <p:spPr>
          <a:xfrm>
            <a:off x="6727124" y="3876023"/>
            <a:ext cx="891591" cy="338554"/>
          </a:xfrm>
          <a:prstGeom prst="rect">
            <a:avLst/>
          </a:prstGeom>
          <a:noFill/>
        </p:spPr>
        <p:txBody>
          <a:bodyPr wrap="none" rtlCol="0">
            <a:spAutoFit/>
          </a:bodyPr>
          <a:lstStyle/>
          <a:p>
            <a:r>
              <a:rPr lang="en-US" sz="1600" dirty="0">
                <a:latin typeface="Myriad Pro" panose="020B0503030403020204" charset="0"/>
              </a:rPr>
              <a:t>??? mm</a:t>
            </a:r>
            <a:r>
              <a:rPr lang="en-US" sz="1600" baseline="30000" dirty="0">
                <a:latin typeface="Myriad Pro" panose="020B0503030403020204" charset="0"/>
              </a:rPr>
              <a:t>2</a:t>
            </a:r>
            <a:endParaRPr lang="en-HK" sz="1600" dirty="0">
              <a:latin typeface="Myriad Pro" panose="020B0503030403020204" charset="0"/>
            </a:endParaRPr>
          </a:p>
        </p:txBody>
      </p:sp>
      <p:sp>
        <p:nvSpPr>
          <p:cNvPr id="38" name="TextBox 37"/>
          <p:cNvSpPr txBox="1"/>
          <p:nvPr/>
        </p:nvSpPr>
        <p:spPr>
          <a:xfrm>
            <a:off x="4936562" y="3351694"/>
            <a:ext cx="737702" cy="338554"/>
          </a:xfrm>
          <a:prstGeom prst="rect">
            <a:avLst/>
          </a:prstGeom>
          <a:noFill/>
        </p:spPr>
        <p:txBody>
          <a:bodyPr wrap="none" rtlCol="0">
            <a:spAutoFit/>
          </a:bodyPr>
          <a:lstStyle/>
          <a:p>
            <a:r>
              <a:rPr lang="en-US" sz="1600" dirty="0">
                <a:latin typeface="Myriad Pro" panose="020B0503030403020204" charset="0"/>
              </a:rPr>
              <a:t>?? mm</a:t>
            </a:r>
            <a:endParaRPr lang="en-HK" sz="1600" dirty="0">
              <a:latin typeface="Myriad Pro" panose="020B0503030403020204" charset="0"/>
            </a:endParaRPr>
          </a:p>
        </p:txBody>
      </p:sp>
      <p:sp>
        <p:nvSpPr>
          <p:cNvPr id="39" name="TextBox 38"/>
          <p:cNvSpPr txBox="1"/>
          <p:nvPr/>
        </p:nvSpPr>
        <p:spPr>
          <a:xfrm>
            <a:off x="5829786" y="3351694"/>
            <a:ext cx="737702" cy="338554"/>
          </a:xfrm>
          <a:prstGeom prst="rect">
            <a:avLst/>
          </a:prstGeom>
          <a:noFill/>
        </p:spPr>
        <p:txBody>
          <a:bodyPr wrap="none" rtlCol="0">
            <a:spAutoFit/>
          </a:bodyPr>
          <a:lstStyle/>
          <a:p>
            <a:r>
              <a:rPr lang="en-US" sz="1600" dirty="0">
                <a:latin typeface="Myriad Pro" panose="020B0503030403020204" charset="0"/>
              </a:rPr>
              <a:t>?? mm</a:t>
            </a:r>
            <a:endParaRPr lang="en-HK" sz="1600" dirty="0">
              <a:latin typeface="Myriad Pro" panose="020B0503030403020204" charset="0"/>
            </a:endParaRPr>
          </a:p>
        </p:txBody>
      </p:sp>
      <p:sp>
        <p:nvSpPr>
          <p:cNvPr id="40" name="TextBox 39"/>
          <p:cNvSpPr txBox="1"/>
          <p:nvPr/>
        </p:nvSpPr>
        <p:spPr>
          <a:xfrm>
            <a:off x="6779037" y="3353818"/>
            <a:ext cx="737702" cy="338554"/>
          </a:xfrm>
          <a:prstGeom prst="rect">
            <a:avLst/>
          </a:prstGeom>
          <a:noFill/>
        </p:spPr>
        <p:txBody>
          <a:bodyPr wrap="none" rtlCol="0">
            <a:spAutoFit/>
          </a:bodyPr>
          <a:lstStyle/>
          <a:p>
            <a:r>
              <a:rPr lang="en-US" sz="1600" dirty="0">
                <a:latin typeface="Myriad Pro" panose="020B0503030403020204" charset="0"/>
              </a:rPr>
              <a:t>?? mm</a:t>
            </a:r>
            <a:endParaRPr lang="en-HK" sz="1600" dirty="0">
              <a:latin typeface="Myriad Pro" panose="020B0503030403020204" charset="0"/>
            </a:endParaRPr>
          </a:p>
        </p:txBody>
      </p:sp>
      <p:sp>
        <p:nvSpPr>
          <p:cNvPr id="41" name="TextBox 40"/>
          <p:cNvSpPr txBox="1"/>
          <p:nvPr/>
        </p:nvSpPr>
        <p:spPr>
          <a:xfrm>
            <a:off x="1261701" y="3352400"/>
            <a:ext cx="737702" cy="338554"/>
          </a:xfrm>
          <a:prstGeom prst="rect">
            <a:avLst/>
          </a:prstGeom>
          <a:noFill/>
        </p:spPr>
        <p:txBody>
          <a:bodyPr wrap="none" rtlCol="0">
            <a:spAutoFit/>
          </a:bodyPr>
          <a:lstStyle/>
          <a:p>
            <a:r>
              <a:rPr lang="en-US" sz="1600" dirty="0">
                <a:latin typeface="Myriad Pro" panose="020B0503030403020204" charset="0"/>
              </a:rPr>
              <a:t>?? mm</a:t>
            </a:r>
            <a:endParaRPr lang="en-HK" sz="1600" dirty="0">
              <a:latin typeface="Myriad Pro" panose="020B0503030403020204" charset="0"/>
            </a:endParaRPr>
          </a:p>
        </p:txBody>
      </p:sp>
      <p:sp>
        <p:nvSpPr>
          <p:cNvPr id="8" name="Rounded Rectangle 7"/>
          <p:cNvSpPr/>
          <p:nvPr/>
        </p:nvSpPr>
        <p:spPr>
          <a:xfrm>
            <a:off x="677334" y="4523534"/>
            <a:ext cx="7240294" cy="1720669"/>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12" name="TextBox 11"/>
          <p:cNvSpPr txBox="1"/>
          <p:nvPr/>
        </p:nvSpPr>
        <p:spPr>
          <a:xfrm>
            <a:off x="836928" y="4690242"/>
            <a:ext cx="6462347" cy="1384995"/>
          </a:xfrm>
          <a:prstGeom prst="rect">
            <a:avLst/>
          </a:prstGeom>
          <a:noFill/>
        </p:spPr>
        <p:txBody>
          <a:bodyPr wrap="none" rtlCol="0">
            <a:spAutoFit/>
          </a:bodyPr>
          <a:lstStyle/>
          <a:p>
            <a:r>
              <a:rPr lang="en-US" sz="2400" b="1" dirty="0">
                <a:solidFill>
                  <a:srgbClr val="00B050"/>
                </a:solidFill>
                <a:latin typeface="Myriad Pro" panose="020B0503030403020204" charset="0"/>
              </a:rPr>
              <a:t>Conclusion:</a:t>
            </a:r>
          </a:p>
          <a:p>
            <a:pPr marL="285750" indent="-285750">
              <a:buFont typeface="Arial" panose="020B0604020202020204" pitchFamily="34" charset="0"/>
              <a:buChar char="•"/>
            </a:pPr>
            <a:r>
              <a:rPr lang="en-US" sz="2000" b="1" dirty="0">
                <a:latin typeface="Myriad Pro" panose="020B0503030403020204" charset="0"/>
              </a:rPr>
              <a:t>Double the area</a:t>
            </a:r>
          </a:p>
          <a:p>
            <a:pPr marL="285750" indent="-285750">
              <a:buFont typeface="Arial" panose="020B0604020202020204" pitchFamily="34" charset="0"/>
              <a:buChar char="•"/>
            </a:pPr>
            <a:r>
              <a:rPr lang="en-US" sz="2000" b="1" dirty="0">
                <a:latin typeface="Myriad Pro" panose="020B0503030403020204" charset="0"/>
              </a:rPr>
              <a:t>would need to multiply the diameter by </a:t>
            </a:r>
          </a:p>
          <a:p>
            <a:pPr marL="285750" indent="-285750">
              <a:buFont typeface="Arial" panose="020B0604020202020204" pitchFamily="34" charset="0"/>
              <a:buChar char="•"/>
            </a:pPr>
            <a:r>
              <a:rPr lang="en-US" sz="2000" b="1" dirty="0">
                <a:latin typeface="Myriad Pro" panose="020B0503030403020204" charset="0"/>
              </a:rPr>
              <a:t>Can double the amount of light approaching the film</a:t>
            </a:r>
            <a:endParaRPr lang="en-HK" sz="2000" b="1" dirty="0">
              <a:latin typeface="Myriad Pro" panose="020B0503030403020204" charset="0"/>
            </a:endParaRPr>
          </a:p>
        </p:txBody>
      </p:sp>
      <mc:AlternateContent xmlns:mc="http://schemas.openxmlformats.org/markup-compatibility/2006" xmlns:a14="http://schemas.microsoft.com/office/drawing/2010/main">
        <mc:Choice Requires="a14">
          <p:sp>
            <p:nvSpPr>
              <p:cNvPr id="15" name="TextBox 14"/>
              <p:cNvSpPr txBox="1"/>
              <p:nvPr/>
            </p:nvSpPr>
            <p:spPr>
              <a:xfrm>
                <a:off x="6052921" y="5288768"/>
                <a:ext cx="388520" cy="41287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ad>
                        <m:radPr>
                          <m:degHide m:val="on"/>
                          <m:ctrlPr>
                            <a:rPr lang="en-HK" sz="2400" b="1" i="1" smtClean="0">
                              <a:latin typeface="Cambria Math" panose="02040503050406030204" pitchFamily="18" charset="0"/>
                            </a:rPr>
                          </m:ctrlPr>
                        </m:radPr>
                        <m:deg/>
                        <m:e>
                          <m:r>
                            <a:rPr lang="en-US" sz="2400" b="1" i="1" smtClean="0">
                              <a:latin typeface="Cambria Math" panose="02040503050406030204" pitchFamily="18" charset="0"/>
                            </a:rPr>
                            <m:t>𝟐</m:t>
                          </m:r>
                        </m:e>
                      </m:rad>
                    </m:oMath>
                  </m:oMathPara>
                </a14:m>
                <a:endParaRPr lang="en-HK" sz="2400" b="1" dirty="0">
                  <a:latin typeface="Myriad Pro" panose="020B0503030403020204" charset="0"/>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6052921" y="5288768"/>
                <a:ext cx="388520" cy="412870"/>
              </a:xfrm>
              <a:prstGeom prst="rect">
                <a:avLst/>
              </a:prstGeom>
              <a:blipFill>
                <a:blip r:embed="rId9"/>
                <a:stretch>
                  <a:fillRect/>
                </a:stretch>
              </a:blipFill>
            </p:spPr>
            <p:txBody>
              <a:bodyPr/>
              <a:lstStyle/>
              <a:p>
                <a:r>
                  <a:rPr lang="en-HK">
                    <a:noFill/>
                  </a:rPr>
                  <a:t> </a:t>
                </a:r>
              </a:p>
            </p:txBody>
          </p:sp>
        </mc:Fallback>
      </mc:AlternateContent>
    </p:spTree>
    <p:extLst>
      <p:ext uri="{BB962C8B-B14F-4D97-AF65-F5344CB8AC3E}">
        <p14:creationId xmlns:p14="http://schemas.microsoft.com/office/powerpoint/2010/main" val="30620890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677332" y="1446270"/>
            <a:ext cx="2507301" cy="680419"/>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 name="Title 1"/>
          <p:cNvSpPr>
            <a:spLocks noGrp="1"/>
          </p:cNvSpPr>
          <p:nvPr>
            <p:ph type="title"/>
          </p:nvPr>
        </p:nvSpPr>
        <p:spPr/>
        <p:txBody>
          <a:bodyPr/>
          <a:lstStyle/>
          <a:p>
            <a:r>
              <a:rPr lang="en-US" dirty="0"/>
              <a:t>Photography Skills</a:t>
            </a:r>
            <a:endParaRPr lang="en-HK" dirty="0"/>
          </a:p>
        </p:txBody>
      </p:sp>
      <p:sp>
        <p:nvSpPr>
          <p:cNvPr id="9" name="TextBox 8"/>
          <p:cNvSpPr txBox="1"/>
          <p:nvPr/>
        </p:nvSpPr>
        <p:spPr>
          <a:xfrm>
            <a:off x="789057" y="1418803"/>
            <a:ext cx="2328971" cy="646331"/>
          </a:xfrm>
          <a:prstGeom prst="rect">
            <a:avLst/>
          </a:prstGeom>
          <a:noFill/>
        </p:spPr>
        <p:txBody>
          <a:bodyPr wrap="none" rtlCol="0">
            <a:spAutoFit/>
          </a:bodyPr>
          <a:lstStyle/>
          <a:p>
            <a:pPr algn="ctr"/>
            <a:r>
              <a:rPr lang="en-US" sz="3600" b="1" dirty="0">
                <a:solidFill>
                  <a:srgbClr val="7030A0"/>
                </a:solidFill>
                <a:latin typeface="Myriad Pro" panose="020B0503030403020204" charset="0"/>
              </a:rPr>
              <a:t>f-stop (f/x)</a:t>
            </a:r>
            <a:endParaRPr lang="en-HK" sz="3600" b="1" dirty="0">
              <a:solidFill>
                <a:srgbClr val="7030A0"/>
              </a:solidFill>
              <a:latin typeface="Myriad Pro" panose="020B0503030403020204" charset="0"/>
            </a:endParaRPr>
          </a:p>
        </p:txBody>
      </p:sp>
      <p:graphicFrame>
        <p:nvGraphicFramePr>
          <p:cNvPr id="23" name="Diagram 22"/>
          <p:cNvGraphicFramePr/>
          <p:nvPr>
            <p:extLst>
              <p:ext uri="{D42A27DB-BD31-4B8C-83A1-F6EECF244321}">
                <p14:modId xmlns:p14="http://schemas.microsoft.com/office/powerpoint/2010/main" val="3572480412"/>
              </p:ext>
            </p:extLst>
          </p:nvPr>
        </p:nvGraphicFramePr>
        <p:xfrm>
          <a:off x="9385725" y="609600"/>
          <a:ext cx="2747051" cy="2343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677332" y="2270861"/>
            <a:ext cx="7250703" cy="1384995"/>
          </a:xfrm>
          <a:prstGeom prst="rect">
            <a:avLst/>
          </a:prstGeom>
          <a:noFill/>
        </p:spPr>
        <p:txBody>
          <a:bodyPr wrap="none" rtlCol="0">
            <a:spAutoFit/>
          </a:bodyPr>
          <a:lstStyle/>
          <a:p>
            <a:pPr marL="285750" indent="-285750">
              <a:buFont typeface="Arial" panose="020B0604020202020204" pitchFamily="34" charset="0"/>
              <a:buChar char="•"/>
            </a:pPr>
            <a:r>
              <a:rPr lang="en-US" sz="2800" b="1" dirty="0">
                <a:latin typeface="Myriad Pro" panose="020B0503030403020204" charset="0"/>
              </a:rPr>
              <a:t>A lens with a particular </a:t>
            </a:r>
            <a:r>
              <a:rPr lang="en-US" sz="2800" b="1" dirty="0">
                <a:solidFill>
                  <a:srgbClr val="7030A0"/>
                </a:solidFill>
                <a:latin typeface="Myriad Pro" panose="020B0503030403020204" charset="0"/>
              </a:rPr>
              <a:t>focal length (f)</a:t>
            </a:r>
            <a:endParaRPr lang="en-US" sz="2800" b="1" dirty="0">
              <a:latin typeface="Myriad Pro" panose="020B0503030403020204" charset="0"/>
            </a:endParaRPr>
          </a:p>
          <a:p>
            <a:pPr marL="285750" indent="-285750">
              <a:buFont typeface="Arial" panose="020B0604020202020204" pitchFamily="34" charset="0"/>
              <a:buChar char="•"/>
            </a:pPr>
            <a:r>
              <a:rPr lang="en-US" sz="2800" b="1" dirty="0">
                <a:latin typeface="Myriad Pro" panose="020B0503030403020204" charset="0"/>
              </a:rPr>
              <a:t>In order to receive higher or lower </a:t>
            </a:r>
            <a:r>
              <a:rPr lang="en-US" sz="2800" b="1" dirty="0">
                <a:solidFill>
                  <a:srgbClr val="FF0000"/>
                </a:solidFill>
                <a:latin typeface="Myriad Pro" panose="020B0503030403020204" charset="0"/>
              </a:rPr>
              <a:t>intensity of light (x)</a:t>
            </a:r>
          </a:p>
          <a:p>
            <a:pPr marL="285750" indent="-285750">
              <a:buFont typeface="Arial" panose="020B0604020202020204" pitchFamily="34" charset="0"/>
              <a:buChar char="•"/>
            </a:pPr>
            <a:r>
              <a:rPr lang="en-US" sz="2800" b="1" dirty="0">
                <a:latin typeface="Myriad Pro" panose="020B0503030403020204" charset="0"/>
              </a:rPr>
              <a:t>What </a:t>
            </a:r>
            <a:r>
              <a:rPr lang="en-US" sz="2800" b="1" dirty="0">
                <a:solidFill>
                  <a:srgbClr val="0070C0"/>
                </a:solidFill>
                <a:latin typeface="Myriad Pro" panose="020B0503030403020204" charset="0"/>
              </a:rPr>
              <a:t>size of aperture </a:t>
            </a:r>
            <a:r>
              <a:rPr lang="en-US" sz="2800" b="1" dirty="0">
                <a:latin typeface="Myriad Pro" panose="020B0503030403020204" charset="0"/>
              </a:rPr>
              <a:t>should be used</a:t>
            </a:r>
            <a:endParaRPr lang="en-HK" sz="2800" b="1" dirty="0">
              <a:latin typeface="Myriad Pro" panose="020B0503030403020204" charset="0"/>
            </a:endParaRPr>
          </a:p>
        </p:txBody>
      </p:sp>
      <p:sp>
        <p:nvSpPr>
          <p:cNvPr id="5" name="Rounded Rectangle 4"/>
          <p:cNvSpPr/>
          <p:nvPr/>
        </p:nvSpPr>
        <p:spPr>
          <a:xfrm>
            <a:off x="654577" y="3655856"/>
            <a:ext cx="11082277" cy="2872535"/>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dirty="0"/>
          </a:p>
        </p:txBody>
      </p:sp>
      <p:sp>
        <p:nvSpPr>
          <p:cNvPr id="6" name="TextBox 5"/>
          <p:cNvSpPr txBox="1"/>
          <p:nvPr/>
        </p:nvSpPr>
        <p:spPr>
          <a:xfrm>
            <a:off x="850356" y="3720004"/>
            <a:ext cx="1103187" cy="461665"/>
          </a:xfrm>
          <a:prstGeom prst="rect">
            <a:avLst/>
          </a:prstGeom>
          <a:noFill/>
        </p:spPr>
        <p:txBody>
          <a:bodyPr wrap="none" rtlCol="0">
            <a:spAutoFit/>
          </a:bodyPr>
          <a:lstStyle/>
          <a:p>
            <a:r>
              <a:rPr lang="en-US" sz="2400" b="1" u="sng" dirty="0">
                <a:latin typeface="Myriad Pro" panose="020B0503030403020204" charset="0"/>
              </a:rPr>
              <a:t>Example:</a:t>
            </a:r>
            <a:endParaRPr lang="en-HK" sz="2400" b="1" u="sng" dirty="0">
              <a:latin typeface="Myriad Pro" panose="020B0503030403020204" charset="0"/>
            </a:endParaRPr>
          </a:p>
        </p:txBody>
      </p:sp>
      <p:sp>
        <p:nvSpPr>
          <p:cNvPr id="79" name="Oval 78"/>
          <p:cNvSpPr/>
          <p:nvPr/>
        </p:nvSpPr>
        <p:spPr>
          <a:xfrm>
            <a:off x="1338657" y="4917282"/>
            <a:ext cx="421553" cy="1114097"/>
          </a:xfrm>
          <a:prstGeom prst="ellipse">
            <a:avLst/>
          </a:prstGeom>
          <a:solidFill>
            <a:schemeClr val="accent6">
              <a:lumMod val="40000"/>
              <a:lumOff val="6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8" name="TextBox 7"/>
          <p:cNvSpPr txBox="1"/>
          <p:nvPr/>
        </p:nvSpPr>
        <p:spPr>
          <a:xfrm>
            <a:off x="849714" y="4181669"/>
            <a:ext cx="2472326" cy="830997"/>
          </a:xfrm>
          <a:prstGeom prst="rect">
            <a:avLst/>
          </a:prstGeom>
          <a:noFill/>
        </p:spPr>
        <p:txBody>
          <a:bodyPr wrap="square" rtlCol="0">
            <a:spAutoFit/>
          </a:bodyPr>
          <a:lstStyle/>
          <a:p>
            <a:r>
              <a:rPr lang="en-US" sz="1600" dirty="0">
                <a:latin typeface="Myriad Pro" panose="020B0503030403020204" charset="0"/>
              </a:rPr>
              <a:t>This lens with a particular </a:t>
            </a:r>
          </a:p>
          <a:p>
            <a:r>
              <a:rPr lang="en-US" sz="1600" dirty="0">
                <a:latin typeface="Myriad Pro" panose="020B0503030403020204" charset="0"/>
              </a:rPr>
              <a:t>focal length, e.g. f = 80 mm</a:t>
            </a:r>
            <a:endParaRPr lang="en-HK" sz="1600" dirty="0">
              <a:latin typeface="Myriad Pro" panose="020B0503030403020204" charset="0"/>
            </a:endParaRPr>
          </a:p>
        </p:txBody>
      </p:sp>
      <p:pic>
        <p:nvPicPr>
          <p:cNvPr id="82" name="Picture 81"/>
          <p:cNvPicPr>
            <a:picLocks noChangeAspect="1"/>
          </p:cNvPicPr>
          <p:nvPr/>
        </p:nvPicPr>
        <p:blipFill>
          <a:blip r:embed="rId7"/>
          <a:stretch>
            <a:fillRect/>
          </a:stretch>
        </p:blipFill>
        <p:spPr>
          <a:xfrm rot="10800000">
            <a:off x="3319447" y="4240407"/>
            <a:ext cx="8416543" cy="1199643"/>
          </a:xfrm>
          <a:prstGeom prst="rect">
            <a:avLst/>
          </a:prstGeom>
        </p:spPr>
      </p:pic>
      <p:sp>
        <p:nvSpPr>
          <p:cNvPr id="12" name="TextBox 11"/>
          <p:cNvSpPr txBox="1"/>
          <p:nvPr/>
        </p:nvSpPr>
        <p:spPr>
          <a:xfrm>
            <a:off x="5569857" y="3795903"/>
            <a:ext cx="3509294" cy="461665"/>
          </a:xfrm>
          <a:prstGeom prst="rect">
            <a:avLst/>
          </a:prstGeom>
          <a:noFill/>
        </p:spPr>
        <p:txBody>
          <a:bodyPr wrap="none" rtlCol="0">
            <a:spAutoFit/>
          </a:bodyPr>
          <a:lstStyle/>
          <a:p>
            <a:r>
              <a:rPr lang="en-US" sz="2400" b="1" u="sng" dirty="0">
                <a:latin typeface="Myriad Pro" panose="020B0503030403020204" charset="0"/>
              </a:rPr>
              <a:t>Size of aperture should be used</a:t>
            </a:r>
            <a:endParaRPr lang="en-HK" sz="2400" b="1" u="sng" dirty="0">
              <a:latin typeface="Myriad Pro" panose="020B0503030403020204" charset="0"/>
            </a:endParaRPr>
          </a:p>
        </p:txBody>
      </p:sp>
      <p:sp>
        <p:nvSpPr>
          <p:cNvPr id="13" name="TextBox 12"/>
          <p:cNvSpPr txBox="1"/>
          <p:nvPr/>
        </p:nvSpPr>
        <p:spPr>
          <a:xfrm>
            <a:off x="3586067" y="5420318"/>
            <a:ext cx="668773" cy="461665"/>
          </a:xfrm>
          <a:prstGeom prst="rect">
            <a:avLst/>
          </a:prstGeom>
          <a:noFill/>
        </p:spPr>
        <p:txBody>
          <a:bodyPr wrap="none" rtlCol="0">
            <a:spAutoFit/>
          </a:bodyPr>
          <a:lstStyle/>
          <a:p>
            <a:r>
              <a:rPr lang="en-US" sz="2400" b="1" dirty="0">
                <a:solidFill>
                  <a:srgbClr val="7030A0"/>
                </a:solidFill>
                <a:latin typeface="Myriad Pro" panose="020B0503030403020204" charset="0"/>
              </a:rPr>
              <a:t>f/1.4</a:t>
            </a:r>
            <a:endParaRPr lang="en-HK" sz="2400" b="1" dirty="0">
              <a:solidFill>
                <a:srgbClr val="7030A0"/>
              </a:solidFill>
              <a:latin typeface="Myriad Pro" panose="020B0503030403020204" charset="0"/>
            </a:endParaRPr>
          </a:p>
        </p:txBody>
      </p:sp>
      <p:sp>
        <p:nvSpPr>
          <p:cNvPr id="83" name="TextBox 82"/>
          <p:cNvSpPr txBox="1"/>
          <p:nvPr/>
        </p:nvSpPr>
        <p:spPr>
          <a:xfrm>
            <a:off x="4674133" y="5422890"/>
            <a:ext cx="537327" cy="461665"/>
          </a:xfrm>
          <a:prstGeom prst="rect">
            <a:avLst/>
          </a:prstGeom>
          <a:noFill/>
        </p:spPr>
        <p:txBody>
          <a:bodyPr wrap="none" rtlCol="0">
            <a:spAutoFit/>
          </a:bodyPr>
          <a:lstStyle/>
          <a:p>
            <a:r>
              <a:rPr lang="en-US" sz="2400" b="1" dirty="0">
                <a:solidFill>
                  <a:srgbClr val="7030A0"/>
                </a:solidFill>
                <a:latin typeface="Myriad Pro" panose="020B0503030403020204" charset="0"/>
              </a:rPr>
              <a:t>f/2</a:t>
            </a:r>
            <a:endParaRPr lang="en-HK" sz="2400" b="1" dirty="0">
              <a:solidFill>
                <a:srgbClr val="7030A0"/>
              </a:solidFill>
              <a:latin typeface="Myriad Pro" panose="020B0503030403020204" charset="0"/>
            </a:endParaRPr>
          </a:p>
        </p:txBody>
      </p:sp>
      <p:sp>
        <p:nvSpPr>
          <p:cNvPr id="84" name="TextBox 83"/>
          <p:cNvSpPr txBox="1"/>
          <p:nvPr/>
        </p:nvSpPr>
        <p:spPr>
          <a:xfrm>
            <a:off x="5627854" y="5414302"/>
            <a:ext cx="737702" cy="461665"/>
          </a:xfrm>
          <a:prstGeom prst="rect">
            <a:avLst/>
          </a:prstGeom>
          <a:noFill/>
        </p:spPr>
        <p:txBody>
          <a:bodyPr wrap="none" rtlCol="0">
            <a:spAutoFit/>
          </a:bodyPr>
          <a:lstStyle/>
          <a:p>
            <a:r>
              <a:rPr lang="en-US" sz="2400" b="1" dirty="0">
                <a:solidFill>
                  <a:srgbClr val="7030A0"/>
                </a:solidFill>
                <a:latin typeface="Myriad Pro" panose="020B0503030403020204" charset="0"/>
              </a:rPr>
              <a:t>f/2.8</a:t>
            </a:r>
            <a:endParaRPr lang="en-HK" sz="2400" b="1" dirty="0">
              <a:solidFill>
                <a:srgbClr val="7030A0"/>
              </a:solidFill>
              <a:latin typeface="Myriad Pro" panose="020B0503030403020204" charset="0"/>
            </a:endParaRPr>
          </a:p>
        </p:txBody>
      </p:sp>
      <p:sp>
        <p:nvSpPr>
          <p:cNvPr id="85" name="TextBox 84"/>
          <p:cNvSpPr txBox="1"/>
          <p:nvPr/>
        </p:nvSpPr>
        <p:spPr>
          <a:xfrm>
            <a:off x="6676436" y="5414301"/>
            <a:ext cx="540533" cy="461665"/>
          </a:xfrm>
          <a:prstGeom prst="rect">
            <a:avLst/>
          </a:prstGeom>
          <a:noFill/>
        </p:spPr>
        <p:txBody>
          <a:bodyPr wrap="none" rtlCol="0">
            <a:spAutoFit/>
          </a:bodyPr>
          <a:lstStyle/>
          <a:p>
            <a:r>
              <a:rPr lang="en-US" sz="2400" b="1" dirty="0">
                <a:solidFill>
                  <a:srgbClr val="7030A0"/>
                </a:solidFill>
                <a:latin typeface="Myriad Pro" panose="020B0503030403020204" charset="0"/>
              </a:rPr>
              <a:t>f/4</a:t>
            </a:r>
            <a:endParaRPr lang="en-HK" sz="2400" b="1" dirty="0">
              <a:solidFill>
                <a:srgbClr val="7030A0"/>
              </a:solidFill>
              <a:latin typeface="Myriad Pro" panose="020B0503030403020204" charset="0"/>
            </a:endParaRPr>
          </a:p>
        </p:txBody>
      </p:sp>
      <p:sp>
        <p:nvSpPr>
          <p:cNvPr id="86" name="TextBox 85"/>
          <p:cNvSpPr txBox="1"/>
          <p:nvPr/>
        </p:nvSpPr>
        <p:spPr>
          <a:xfrm>
            <a:off x="7616882" y="5422890"/>
            <a:ext cx="739305" cy="461665"/>
          </a:xfrm>
          <a:prstGeom prst="rect">
            <a:avLst/>
          </a:prstGeom>
          <a:noFill/>
        </p:spPr>
        <p:txBody>
          <a:bodyPr wrap="none" rtlCol="0">
            <a:spAutoFit/>
          </a:bodyPr>
          <a:lstStyle/>
          <a:p>
            <a:r>
              <a:rPr lang="en-US" sz="2400" b="1" dirty="0">
                <a:solidFill>
                  <a:srgbClr val="7030A0"/>
                </a:solidFill>
                <a:latin typeface="Myriad Pro" panose="020B0503030403020204" charset="0"/>
              </a:rPr>
              <a:t>f/5.6</a:t>
            </a:r>
            <a:endParaRPr lang="en-HK" sz="2400" b="1" dirty="0">
              <a:solidFill>
                <a:srgbClr val="7030A0"/>
              </a:solidFill>
              <a:latin typeface="Myriad Pro" panose="020B0503030403020204" charset="0"/>
            </a:endParaRPr>
          </a:p>
        </p:txBody>
      </p:sp>
      <p:sp>
        <p:nvSpPr>
          <p:cNvPr id="87" name="TextBox 86"/>
          <p:cNvSpPr txBox="1"/>
          <p:nvPr/>
        </p:nvSpPr>
        <p:spPr>
          <a:xfrm>
            <a:off x="8806480" y="5414301"/>
            <a:ext cx="545342" cy="461665"/>
          </a:xfrm>
          <a:prstGeom prst="rect">
            <a:avLst/>
          </a:prstGeom>
          <a:noFill/>
        </p:spPr>
        <p:txBody>
          <a:bodyPr wrap="none" rtlCol="0">
            <a:spAutoFit/>
          </a:bodyPr>
          <a:lstStyle/>
          <a:p>
            <a:r>
              <a:rPr lang="en-US" sz="2400" b="1" dirty="0">
                <a:solidFill>
                  <a:srgbClr val="7030A0"/>
                </a:solidFill>
                <a:latin typeface="Myriad Pro" panose="020B0503030403020204" charset="0"/>
              </a:rPr>
              <a:t>f/8</a:t>
            </a:r>
            <a:endParaRPr lang="en-HK" sz="2400" b="1" dirty="0">
              <a:solidFill>
                <a:srgbClr val="7030A0"/>
              </a:solidFill>
              <a:latin typeface="Myriad Pro" panose="020B0503030403020204" charset="0"/>
            </a:endParaRPr>
          </a:p>
        </p:txBody>
      </p:sp>
      <p:sp>
        <p:nvSpPr>
          <p:cNvPr id="88" name="TextBox 87"/>
          <p:cNvSpPr txBox="1"/>
          <p:nvPr/>
        </p:nvSpPr>
        <p:spPr>
          <a:xfrm>
            <a:off x="9791488" y="5414300"/>
            <a:ext cx="545342" cy="461665"/>
          </a:xfrm>
          <a:prstGeom prst="rect">
            <a:avLst/>
          </a:prstGeom>
          <a:noFill/>
        </p:spPr>
        <p:txBody>
          <a:bodyPr wrap="none" rtlCol="0">
            <a:spAutoFit/>
          </a:bodyPr>
          <a:lstStyle/>
          <a:p>
            <a:r>
              <a:rPr lang="en-US" sz="2400" b="1" dirty="0">
                <a:solidFill>
                  <a:srgbClr val="7030A0"/>
                </a:solidFill>
                <a:latin typeface="Myriad Pro" panose="020B0503030403020204" charset="0"/>
              </a:rPr>
              <a:t>f/11</a:t>
            </a:r>
            <a:endParaRPr lang="en-HK" sz="2400" b="1" dirty="0">
              <a:solidFill>
                <a:srgbClr val="7030A0"/>
              </a:solidFill>
              <a:latin typeface="Myriad Pro" panose="020B0503030403020204" charset="0"/>
            </a:endParaRPr>
          </a:p>
        </p:txBody>
      </p:sp>
      <p:sp>
        <p:nvSpPr>
          <p:cNvPr id="90" name="TextBox 89"/>
          <p:cNvSpPr txBox="1"/>
          <p:nvPr/>
        </p:nvSpPr>
        <p:spPr>
          <a:xfrm>
            <a:off x="10840500" y="5414301"/>
            <a:ext cx="615874" cy="461665"/>
          </a:xfrm>
          <a:prstGeom prst="rect">
            <a:avLst/>
          </a:prstGeom>
          <a:noFill/>
        </p:spPr>
        <p:txBody>
          <a:bodyPr wrap="none" rtlCol="0">
            <a:spAutoFit/>
          </a:bodyPr>
          <a:lstStyle/>
          <a:p>
            <a:r>
              <a:rPr lang="en-US" sz="2400" b="1" dirty="0">
                <a:solidFill>
                  <a:srgbClr val="7030A0"/>
                </a:solidFill>
                <a:latin typeface="Myriad Pro" panose="020B0503030403020204" charset="0"/>
              </a:rPr>
              <a:t>f/16</a:t>
            </a:r>
            <a:endParaRPr lang="en-HK" sz="2400" b="1" dirty="0">
              <a:solidFill>
                <a:srgbClr val="7030A0"/>
              </a:solidFill>
              <a:latin typeface="Myriad Pro" panose="020B0503030403020204" charset="0"/>
            </a:endParaRPr>
          </a:p>
        </p:txBody>
      </p:sp>
      <p:sp>
        <p:nvSpPr>
          <p:cNvPr id="4" name="TextBox 3"/>
          <p:cNvSpPr txBox="1"/>
          <p:nvPr/>
        </p:nvSpPr>
        <p:spPr>
          <a:xfrm>
            <a:off x="6165552" y="5786735"/>
            <a:ext cx="2491388" cy="461665"/>
          </a:xfrm>
          <a:prstGeom prst="rect">
            <a:avLst/>
          </a:prstGeom>
          <a:noFill/>
        </p:spPr>
        <p:txBody>
          <a:bodyPr wrap="none" rtlCol="0">
            <a:spAutoFit/>
          </a:bodyPr>
          <a:lstStyle/>
          <a:p>
            <a:r>
              <a:rPr lang="en-HK" sz="2400" b="1" u="sng" dirty="0">
                <a:solidFill>
                  <a:srgbClr val="7030A0"/>
                </a:solidFill>
                <a:latin typeface="Myriad Pro" panose="020B0503030403020204" charset="0"/>
              </a:rPr>
              <a:t>Level of light intensity</a:t>
            </a:r>
          </a:p>
        </p:txBody>
      </p:sp>
    </p:spTree>
    <p:extLst>
      <p:ext uri="{BB962C8B-B14F-4D97-AF65-F5344CB8AC3E}">
        <p14:creationId xmlns:p14="http://schemas.microsoft.com/office/powerpoint/2010/main" val="9552792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Oval 79"/>
          <p:cNvSpPr/>
          <p:nvPr/>
        </p:nvSpPr>
        <p:spPr>
          <a:xfrm>
            <a:off x="4085099" y="4068378"/>
            <a:ext cx="386042" cy="112460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10" name="Rounded Rectangle 9"/>
          <p:cNvSpPr/>
          <p:nvPr/>
        </p:nvSpPr>
        <p:spPr>
          <a:xfrm>
            <a:off x="677332" y="1446270"/>
            <a:ext cx="3072547" cy="680419"/>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 name="Title 1"/>
          <p:cNvSpPr>
            <a:spLocks noGrp="1"/>
          </p:cNvSpPr>
          <p:nvPr>
            <p:ph type="title"/>
          </p:nvPr>
        </p:nvSpPr>
        <p:spPr/>
        <p:txBody>
          <a:bodyPr/>
          <a:lstStyle/>
          <a:p>
            <a:r>
              <a:rPr lang="en-US" dirty="0"/>
              <a:t>Photography Skills</a:t>
            </a:r>
            <a:endParaRPr lang="en-HK" dirty="0"/>
          </a:p>
        </p:txBody>
      </p:sp>
      <p:sp>
        <p:nvSpPr>
          <p:cNvPr id="9" name="TextBox 8"/>
          <p:cNvSpPr txBox="1"/>
          <p:nvPr/>
        </p:nvSpPr>
        <p:spPr>
          <a:xfrm>
            <a:off x="849715" y="1418803"/>
            <a:ext cx="2207656" cy="707886"/>
          </a:xfrm>
          <a:prstGeom prst="rect">
            <a:avLst/>
          </a:prstGeom>
          <a:noFill/>
        </p:spPr>
        <p:txBody>
          <a:bodyPr wrap="none" rtlCol="0">
            <a:spAutoFit/>
          </a:bodyPr>
          <a:lstStyle/>
          <a:p>
            <a:r>
              <a:rPr lang="en-US" sz="4000" b="1" dirty="0">
                <a:solidFill>
                  <a:srgbClr val="7030A0"/>
                </a:solidFill>
                <a:latin typeface="Myriad Pro" panose="020B0503030403020204" charset="0"/>
              </a:rPr>
              <a:t>f-stop (f/x)</a:t>
            </a:r>
            <a:endParaRPr lang="en-HK" sz="4000" b="1" dirty="0">
              <a:solidFill>
                <a:srgbClr val="7030A0"/>
              </a:solidFill>
              <a:latin typeface="Myriad Pro" panose="020B0503030403020204" charset="0"/>
            </a:endParaRPr>
          </a:p>
        </p:txBody>
      </p:sp>
      <p:sp>
        <p:nvSpPr>
          <p:cNvPr id="22" name="Rounded Rectangle 21"/>
          <p:cNvSpPr/>
          <p:nvPr/>
        </p:nvSpPr>
        <p:spPr>
          <a:xfrm>
            <a:off x="8448436" y="3410174"/>
            <a:ext cx="3589371" cy="2528844"/>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4" name="TextBox 23"/>
          <p:cNvSpPr txBox="1"/>
          <p:nvPr/>
        </p:nvSpPr>
        <p:spPr>
          <a:xfrm>
            <a:off x="8418191" y="3668874"/>
            <a:ext cx="3712838" cy="1015663"/>
          </a:xfrm>
          <a:prstGeom prst="rect">
            <a:avLst/>
          </a:prstGeom>
          <a:noFill/>
        </p:spPr>
        <p:txBody>
          <a:bodyPr wrap="square" rtlCol="0">
            <a:spAutoFit/>
          </a:bodyPr>
          <a:lstStyle/>
          <a:p>
            <a:pPr algn="ctr"/>
            <a:r>
              <a:rPr lang="en-US" sz="2000" dirty="0">
                <a:solidFill>
                  <a:srgbClr val="0070C0"/>
                </a:solidFill>
                <a:latin typeface="Myriad Pro" panose="020B0503030403020204" charset="0"/>
              </a:rPr>
              <a:t>The area </a:t>
            </a:r>
            <a:r>
              <a:rPr lang="en-US" sz="2000" dirty="0">
                <a:latin typeface="Myriad Pro" panose="020B0503030403020204" charset="0"/>
              </a:rPr>
              <a:t>of the hole determines the amount of light that can approach the film</a:t>
            </a:r>
            <a:endParaRPr lang="en-HK" sz="2000" dirty="0">
              <a:latin typeface="Myriad Pro" panose="020B0503030403020204" charset="0"/>
            </a:endParaRPr>
          </a:p>
        </p:txBody>
      </p:sp>
      <p:sp>
        <p:nvSpPr>
          <p:cNvPr id="25" name="TextBox 24"/>
          <p:cNvSpPr txBox="1"/>
          <p:nvPr/>
        </p:nvSpPr>
        <p:spPr>
          <a:xfrm>
            <a:off x="8558310" y="4712404"/>
            <a:ext cx="748923" cy="461665"/>
          </a:xfrm>
          <a:prstGeom prst="rect">
            <a:avLst/>
          </a:prstGeom>
          <a:noFill/>
        </p:spPr>
        <p:txBody>
          <a:bodyPr wrap="none" rtlCol="0">
            <a:spAutoFit/>
          </a:bodyPr>
          <a:lstStyle/>
          <a:p>
            <a:r>
              <a:rPr lang="en-US" sz="2400" b="1" i="1" dirty="0">
                <a:latin typeface="Myriad Pro" panose="020B0503030403020204" charset="0"/>
              </a:rPr>
              <a:t>Area </a:t>
            </a:r>
            <a:endParaRPr lang="en-HK" sz="2400" b="1" i="1" dirty="0">
              <a:latin typeface="Myriad Pro" panose="020B0503030403020204" charset="0"/>
            </a:endParaRPr>
          </a:p>
        </p:txBody>
      </p:sp>
      <mc:AlternateContent xmlns:mc="http://schemas.openxmlformats.org/markup-compatibility/2006" xmlns:a14="http://schemas.microsoft.com/office/drawing/2010/main">
        <mc:Choice Requires="a14">
          <p:sp>
            <p:nvSpPr>
              <p:cNvPr id="26" name="TextBox 25"/>
              <p:cNvSpPr txBox="1"/>
              <p:nvPr/>
            </p:nvSpPr>
            <p:spPr>
              <a:xfrm>
                <a:off x="9274002" y="4712404"/>
                <a:ext cx="1130951" cy="44063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1" i="1" smtClean="0">
                          <a:latin typeface="Cambria Math" panose="02040503050406030204" pitchFamily="18" charset="0"/>
                        </a:rPr>
                        <m:t>= </m:t>
                      </m:r>
                      <m:r>
                        <a:rPr lang="en-US" sz="2800" b="1" i="1" smtClean="0">
                          <a:latin typeface="Cambria Math" panose="02040503050406030204" pitchFamily="18" charset="0"/>
                          <a:ea typeface="Cambria Math" panose="02040503050406030204" pitchFamily="18" charset="0"/>
                        </a:rPr>
                        <m:t>𝝅</m:t>
                      </m:r>
                      <m:sSup>
                        <m:sSupPr>
                          <m:ctrlPr>
                            <a:rPr lang="en-US" sz="2800" b="1" i="1" smtClean="0">
                              <a:latin typeface="Cambria Math" panose="02040503050406030204" pitchFamily="18" charset="0"/>
                              <a:ea typeface="Cambria Math" panose="02040503050406030204" pitchFamily="18" charset="0"/>
                            </a:rPr>
                          </m:ctrlPr>
                        </m:sSupPr>
                        <m:e>
                          <m:r>
                            <a:rPr lang="en-US" sz="2800" b="1" i="1" smtClean="0">
                              <a:latin typeface="Cambria Math" panose="02040503050406030204" pitchFamily="18" charset="0"/>
                              <a:ea typeface="Cambria Math" panose="02040503050406030204" pitchFamily="18" charset="0"/>
                            </a:rPr>
                            <m:t>𝒓</m:t>
                          </m:r>
                        </m:e>
                        <m:sup>
                          <m:r>
                            <a:rPr lang="en-US" sz="2800" b="1" i="1" smtClean="0">
                              <a:latin typeface="Cambria Math" panose="02040503050406030204" pitchFamily="18" charset="0"/>
                              <a:ea typeface="Cambria Math" panose="02040503050406030204" pitchFamily="18" charset="0"/>
                            </a:rPr>
                            <m:t>𝟐</m:t>
                          </m:r>
                        </m:sup>
                      </m:sSup>
                    </m:oMath>
                  </m:oMathPara>
                </a14:m>
                <a:endParaRPr lang="en-HK" sz="2800" b="1" dirty="0">
                  <a:latin typeface="Myriad Pro" panose="020B0503030403020204" charset="0"/>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9274002" y="4712404"/>
                <a:ext cx="1130951" cy="440633"/>
              </a:xfrm>
              <a:prstGeom prst="rect">
                <a:avLst/>
              </a:prstGeom>
              <a:blipFill>
                <a:blip r:embed="rId2"/>
                <a:stretch>
                  <a:fillRect/>
                </a:stretch>
              </a:blipFill>
            </p:spPr>
            <p:txBody>
              <a:bodyPr/>
              <a:lstStyle/>
              <a:p>
                <a:r>
                  <a:rPr lang="en-HK">
                    <a:noFill/>
                  </a:rPr>
                  <a:t> </a:t>
                </a:r>
              </a:p>
            </p:txBody>
          </p:sp>
        </mc:Fallback>
      </mc:AlternateContent>
      <p:sp>
        <p:nvSpPr>
          <p:cNvPr id="27" name="TextBox 26"/>
          <p:cNvSpPr txBox="1"/>
          <p:nvPr/>
        </p:nvSpPr>
        <p:spPr>
          <a:xfrm>
            <a:off x="8517888" y="5153037"/>
            <a:ext cx="2069797" cy="461665"/>
          </a:xfrm>
          <a:prstGeom prst="rect">
            <a:avLst/>
          </a:prstGeom>
          <a:noFill/>
        </p:spPr>
        <p:txBody>
          <a:bodyPr wrap="none" rtlCol="0">
            <a:spAutoFit/>
          </a:bodyPr>
          <a:lstStyle/>
          <a:p>
            <a:r>
              <a:rPr lang="en-US" sz="2400" b="1" i="1" dirty="0">
                <a:latin typeface="Myriad Pro" panose="020B0503030403020204" charset="0"/>
              </a:rPr>
              <a:t>Diameter (D) = 2r</a:t>
            </a:r>
            <a:endParaRPr lang="en-HK" sz="2400" b="1" i="1" dirty="0">
              <a:latin typeface="Myriad Pro" panose="020B0503030403020204" charset="0"/>
            </a:endParaRPr>
          </a:p>
        </p:txBody>
      </p:sp>
      <p:graphicFrame>
        <p:nvGraphicFramePr>
          <p:cNvPr id="23" name="Diagram 22"/>
          <p:cNvGraphicFramePr/>
          <p:nvPr>
            <p:extLst>
              <p:ext uri="{D42A27DB-BD31-4B8C-83A1-F6EECF244321}">
                <p14:modId xmlns:p14="http://schemas.microsoft.com/office/powerpoint/2010/main" val="3703722163"/>
              </p:ext>
            </p:extLst>
          </p:nvPr>
        </p:nvGraphicFramePr>
        <p:xfrm>
          <a:off x="9214159" y="786491"/>
          <a:ext cx="2747051" cy="2343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Oval 3"/>
          <p:cNvSpPr/>
          <p:nvPr/>
        </p:nvSpPr>
        <p:spPr>
          <a:xfrm>
            <a:off x="4589450" y="2466745"/>
            <a:ext cx="421553" cy="1114097"/>
          </a:xfrm>
          <a:prstGeom prst="ellipse">
            <a:avLst/>
          </a:prstGeom>
          <a:solidFill>
            <a:schemeClr val="accent6">
              <a:lumMod val="40000"/>
              <a:lumOff val="6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cxnSp>
        <p:nvCxnSpPr>
          <p:cNvPr id="14" name="Straight Connector 13"/>
          <p:cNvCxnSpPr/>
          <p:nvPr/>
        </p:nvCxnSpPr>
        <p:spPr>
          <a:xfrm>
            <a:off x="1936143" y="2587615"/>
            <a:ext cx="0" cy="8723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Smiley Face 14"/>
          <p:cNvSpPr/>
          <p:nvPr/>
        </p:nvSpPr>
        <p:spPr>
          <a:xfrm flipH="1">
            <a:off x="6998314" y="2466745"/>
            <a:ext cx="1094617" cy="993227"/>
          </a:xfrm>
          <a:prstGeom prst="smileyFace">
            <a:avLst/>
          </a:prstGeom>
          <a:scene3d>
            <a:camera prst="perspectiveContrastingLeftFacing">
              <a:rot lat="657475" lon="3551646" rev="21557339"/>
            </a:camera>
            <a:lightRig rig="harsh" dir="t">
              <a:rot lat="0" lon="0" rev="0"/>
            </a:lightRig>
          </a:scene3d>
          <a:sp3d extrusionH="12700" contourW="31750" prstMaterial="metal">
            <a:extrusionClr>
              <a:schemeClr val="tx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cxnSp>
        <p:nvCxnSpPr>
          <p:cNvPr id="29" name="Straight Arrow Connector 28"/>
          <p:cNvCxnSpPr>
            <a:endCxn id="4" idx="0"/>
          </p:cNvCxnSpPr>
          <p:nvPr/>
        </p:nvCxnSpPr>
        <p:spPr>
          <a:xfrm flipH="1" flipV="1">
            <a:off x="4800227" y="2466745"/>
            <a:ext cx="2743770" cy="536461"/>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endCxn id="4" idx="4"/>
          </p:cNvCxnSpPr>
          <p:nvPr/>
        </p:nvCxnSpPr>
        <p:spPr>
          <a:xfrm flipH="1">
            <a:off x="4800227" y="3003206"/>
            <a:ext cx="2743771" cy="577636"/>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1936143" y="2476814"/>
            <a:ext cx="2878227" cy="526392"/>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1936143" y="3003206"/>
            <a:ext cx="2859456" cy="568557"/>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flipV="1">
            <a:off x="4795599" y="2618684"/>
            <a:ext cx="2748398" cy="394591"/>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flipV="1">
            <a:off x="4785486" y="2815979"/>
            <a:ext cx="2729894" cy="218316"/>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a:off x="4785485" y="3003206"/>
            <a:ext cx="2729896" cy="415611"/>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H="1">
            <a:off x="4771610" y="3023793"/>
            <a:ext cx="2743771" cy="207797"/>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a:off x="4756868" y="3001610"/>
            <a:ext cx="2758512" cy="11665"/>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H="1">
            <a:off x="1976675" y="2628760"/>
            <a:ext cx="2819436" cy="385954"/>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H="1">
            <a:off x="2038056" y="2816703"/>
            <a:ext cx="2783223" cy="226671"/>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H="1" flipV="1">
            <a:off x="2009439" y="3000171"/>
            <a:ext cx="2814778" cy="417772"/>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H="1" flipV="1">
            <a:off x="1997525" y="3000736"/>
            <a:ext cx="2801945" cy="228192"/>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H="1">
            <a:off x="2019241" y="3016638"/>
            <a:ext cx="2758512" cy="11665"/>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62" name="Oval 61"/>
          <p:cNvSpPr/>
          <p:nvPr/>
        </p:nvSpPr>
        <p:spPr>
          <a:xfrm>
            <a:off x="4587824" y="4077457"/>
            <a:ext cx="421553" cy="1114097"/>
          </a:xfrm>
          <a:prstGeom prst="ellipse">
            <a:avLst/>
          </a:prstGeom>
          <a:solidFill>
            <a:schemeClr val="accent6">
              <a:lumMod val="40000"/>
              <a:lumOff val="6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cxnSp>
        <p:nvCxnSpPr>
          <p:cNvPr id="63" name="Straight Connector 62"/>
          <p:cNvCxnSpPr/>
          <p:nvPr/>
        </p:nvCxnSpPr>
        <p:spPr>
          <a:xfrm>
            <a:off x="1934517" y="4198327"/>
            <a:ext cx="0" cy="8723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Smiley Face 63"/>
          <p:cNvSpPr/>
          <p:nvPr/>
        </p:nvSpPr>
        <p:spPr>
          <a:xfrm flipH="1">
            <a:off x="6996688" y="4077457"/>
            <a:ext cx="1094617" cy="993227"/>
          </a:xfrm>
          <a:prstGeom prst="smileyFace">
            <a:avLst/>
          </a:prstGeom>
          <a:scene3d>
            <a:camera prst="perspectiveContrastingLeftFacing">
              <a:rot lat="657475" lon="3551646" rev="21557339"/>
            </a:camera>
            <a:lightRig rig="harsh" dir="t">
              <a:rot lat="0" lon="0" rev="0"/>
            </a:lightRig>
          </a:scene3d>
          <a:sp3d extrusionH="12700" contourW="31750" prstMaterial="metal">
            <a:extrusionClr>
              <a:schemeClr val="tx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cxnSp>
        <p:nvCxnSpPr>
          <p:cNvPr id="65" name="Straight Arrow Connector 64"/>
          <p:cNvCxnSpPr>
            <a:endCxn id="62" idx="0"/>
          </p:cNvCxnSpPr>
          <p:nvPr/>
        </p:nvCxnSpPr>
        <p:spPr>
          <a:xfrm flipH="1" flipV="1">
            <a:off x="4798601" y="4077457"/>
            <a:ext cx="2743770" cy="536461"/>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endCxn id="62" idx="4"/>
          </p:cNvCxnSpPr>
          <p:nvPr/>
        </p:nvCxnSpPr>
        <p:spPr>
          <a:xfrm flipH="1">
            <a:off x="4798601" y="4613918"/>
            <a:ext cx="2743771" cy="577636"/>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flipH="1">
            <a:off x="4245039" y="4087526"/>
            <a:ext cx="567706" cy="108548"/>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flipH="1" flipV="1">
            <a:off x="4245039" y="5065213"/>
            <a:ext cx="548934" cy="117263"/>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flipH="1" flipV="1">
            <a:off x="4793973" y="4229396"/>
            <a:ext cx="2748398" cy="394591"/>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flipV="1">
            <a:off x="4783860" y="4426691"/>
            <a:ext cx="2729894" cy="218316"/>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a:off x="4783859" y="4613918"/>
            <a:ext cx="2729896" cy="415611"/>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flipH="1">
            <a:off x="4769984" y="4634505"/>
            <a:ext cx="2743771" cy="207797"/>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flipH="1">
            <a:off x="4755242" y="4612322"/>
            <a:ext cx="2758512" cy="11665"/>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H="1">
            <a:off x="4245039" y="4239472"/>
            <a:ext cx="549446" cy="54143"/>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flipH="1" flipV="1">
            <a:off x="4295161" y="4947152"/>
            <a:ext cx="527430" cy="81503"/>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60" name="Oval 59"/>
          <p:cNvSpPr/>
          <p:nvPr/>
        </p:nvSpPr>
        <p:spPr>
          <a:xfrm>
            <a:off x="4078372" y="2447156"/>
            <a:ext cx="386042" cy="112460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81" name="Oval 80"/>
          <p:cNvSpPr/>
          <p:nvPr/>
        </p:nvSpPr>
        <p:spPr>
          <a:xfrm>
            <a:off x="4172631" y="4349894"/>
            <a:ext cx="210978" cy="561574"/>
          </a:xfrm>
          <a:prstGeom prst="ellipse">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cxnSp>
        <p:nvCxnSpPr>
          <p:cNvPr id="75" name="Straight Arrow Connector 74"/>
          <p:cNvCxnSpPr/>
          <p:nvPr/>
        </p:nvCxnSpPr>
        <p:spPr>
          <a:xfrm flipH="1">
            <a:off x="4172630" y="4444260"/>
            <a:ext cx="632115" cy="62338"/>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flipH="1">
            <a:off x="1948393" y="4511717"/>
            <a:ext cx="2118850" cy="118964"/>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endCxn id="81" idx="2"/>
          </p:cNvCxnSpPr>
          <p:nvPr/>
        </p:nvCxnSpPr>
        <p:spPr>
          <a:xfrm flipH="1">
            <a:off x="4172631" y="4627350"/>
            <a:ext cx="603496" cy="3331"/>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flipH="1" flipV="1">
            <a:off x="1926785" y="4634070"/>
            <a:ext cx="2130538" cy="3635"/>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H="1" flipV="1">
            <a:off x="4167197" y="4764563"/>
            <a:ext cx="630648" cy="75077"/>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flipH="1" flipV="1">
            <a:off x="1941245" y="4612322"/>
            <a:ext cx="2132577" cy="154619"/>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60971" y="2625180"/>
            <a:ext cx="2161247" cy="1323439"/>
          </a:xfrm>
          <a:prstGeom prst="rect">
            <a:avLst/>
          </a:prstGeom>
          <a:noFill/>
        </p:spPr>
        <p:txBody>
          <a:bodyPr wrap="square" rtlCol="0">
            <a:spAutoFit/>
          </a:bodyPr>
          <a:lstStyle/>
          <a:p>
            <a:pPr algn="ctr"/>
            <a:r>
              <a:rPr lang="en-US" sz="2000" b="1" dirty="0">
                <a:solidFill>
                  <a:srgbClr val="FF0000"/>
                </a:solidFill>
                <a:latin typeface="Myriad Pro" panose="020B0503030403020204" charset="0"/>
              </a:rPr>
              <a:t>Higher light intensity</a:t>
            </a:r>
          </a:p>
          <a:p>
            <a:pPr algn="ctr"/>
            <a:r>
              <a:rPr lang="en-US" sz="2000" b="1" dirty="0">
                <a:solidFill>
                  <a:srgbClr val="FF0000"/>
                </a:solidFill>
                <a:latin typeface="Myriad Pro" panose="020B0503030403020204" charset="0"/>
              </a:rPr>
              <a:t>received</a:t>
            </a:r>
          </a:p>
          <a:p>
            <a:pPr algn="ctr"/>
            <a:r>
              <a:rPr lang="en-US" sz="2000" b="1" dirty="0">
                <a:solidFill>
                  <a:srgbClr val="FF0000"/>
                </a:solidFill>
                <a:latin typeface="Myriad Pro" panose="020B0503030403020204" charset="0"/>
              </a:rPr>
              <a:t>e.g. f/1.4</a:t>
            </a:r>
            <a:endParaRPr lang="en-HK" sz="2000" b="1" dirty="0">
              <a:solidFill>
                <a:srgbClr val="FF0000"/>
              </a:solidFill>
              <a:latin typeface="Myriad Pro" panose="020B0503030403020204" charset="0"/>
            </a:endParaRPr>
          </a:p>
        </p:txBody>
      </p:sp>
      <p:sp>
        <p:nvSpPr>
          <p:cNvPr id="100" name="TextBox 99"/>
          <p:cNvSpPr txBox="1"/>
          <p:nvPr/>
        </p:nvSpPr>
        <p:spPr>
          <a:xfrm>
            <a:off x="154192" y="4266543"/>
            <a:ext cx="2091325" cy="1323439"/>
          </a:xfrm>
          <a:prstGeom prst="rect">
            <a:avLst/>
          </a:prstGeom>
          <a:noFill/>
        </p:spPr>
        <p:txBody>
          <a:bodyPr wrap="square" rtlCol="0">
            <a:spAutoFit/>
          </a:bodyPr>
          <a:lstStyle/>
          <a:p>
            <a:pPr algn="ctr"/>
            <a:r>
              <a:rPr lang="en-US" sz="2000" b="1" dirty="0">
                <a:solidFill>
                  <a:srgbClr val="002060"/>
                </a:solidFill>
                <a:latin typeface="Myriad Pro" panose="020B0503030403020204" charset="0"/>
              </a:rPr>
              <a:t>Lower light intensity</a:t>
            </a:r>
          </a:p>
          <a:p>
            <a:pPr algn="ctr"/>
            <a:r>
              <a:rPr lang="en-US" sz="2000" b="1" dirty="0">
                <a:solidFill>
                  <a:srgbClr val="002060"/>
                </a:solidFill>
                <a:latin typeface="Myriad Pro" panose="020B0503030403020204" charset="0"/>
              </a:rPr>
              <a:t>received</a:t>
            </a:r>
          </a:p>
          <a:p>
            <a:pPr algn="ctr"/>
            <a:r>
              <a:rPr lang="en-US" sz="2000" b="1" dirty="0">
                <a:solidFill>
                  <a:srgbClr val="002060"/>
                </a:solidFill>
                <a:latin typeface="Myriad Pro" panose="020B0503030403020204" charset="0"/>
              </a:rPr>
              <a:t>e.g. f/2.8</a:t>
            </a:r>
            <a:endParaRPr lang="en-HK" sz="2000" b="1" dirty="0">
              <a:solidFill>
                <a:srgbClr val="002060"/>
              </a:solidFill>
              <a:latin typeface="Myriad Pro" panose="020B0503030403020204" charset="0"/>
            </a:endParaRPr>
          </a:p>
        </p:txBody>
      </p:sp>
      <p:sp>
        <p:nvSpPr>
          <p:cNvPr id="99" name="TextBox 98"/>
          <p:cNvSpPr txBox="1"/>
          <p:nvPr/>
        </p:nvSpPr>
        <p:spPr>
          <a:xfrm>
            <a:off x="3877279" y="2041815"/>
            <a:ext cx="731290" cy="369332"/>
          </a:xfrm>
          <a:prstGeom prst="rect">
            <a:avLst/>
          </a:prstGeom>
          <a:noFill/>
        </p:spPr>
        <p:txBody>
          <a:bodyPr wrap="none" rtlCol="0">
            <a:spAutoFit/>
          </a:bodyPr>
          <a:lstStyle/>
          <a:p>
            <a:r>
              <a:rPr lang="en-US" b="1" dirty="0">
                <a:solidFill>
                  <a:srgbClr val="FF0000"/>
                </a:solidFill>
                <a:latin typeface="Myriad Pro" panose="020B0503030403020204" charset="0"/>
              </a:rPr>
              <a:t>28 mm</a:t>
            </a:r>
            <a:endParaRPr lang="en-HK" b="1" dirty="0">
              <a:solidFill>
                <a:srgbClr val="FF0000"/>
              </a:solidFill>
              <a:latin typeface="Myriad Pro" panose="020B0503030403020204" charset="0"/>
            </a:endParaRPr>
          </a:p>
        </p:txBody>
      </p:sp>
      <p:sp>
        <p:nvSpPr>
          <p:cNvPr id="102" name="TextBox 101"/>
          <p:cNvSpPr txBox="1"/>
          <p:nvPr/>
        </p:nvSpPr>
        <p:spPr>
          <a:xfrm>
            <a:off x="3955639" y="3714724"/>
            <a:ext cx="681597" cy="369332"/>
          </a:xfrm>
          <a:prstGeom prst="rect">
            <a:avLst/>
          </a:prstGeom>
          <a:noFill/>
        </p:spPr>
        <p:txBody>
          <a:bodyPr wrap="none" rtlCol="0">
            <a:spAutoFit/>
          </a:bodyPr>
          <a:lstStyle/>
          <a:p>
            <a:r>
              <a:rPr lang="en-US" b="1" dirty="0">
                <a:solidFill>
                  <a:srgbClr val="FF0000"/>
                </a:solidFill>
                <a:latin typeface="Myriad Pro" panose="020B0503030403020204" charset="0"/>
              </a:rPr>
              <a:t>14 mm</a:t>
            </a:r>
            <a:endParaRPr lang="en-HK" b="1" dirty="0">
              <a:solidFill>
                <a:srgbClr val="FF0000"/>
              </a:solidFill>
              <a:latin typeface="Myriad Pro" panose="020B0503030403020204" charset="0"/>
            </a:endParaRPr>
          </a:p>
        </p:txBody>
      </p:sp>
    </p:spTree>
    <p:extLst>
      <p:ext uri="{BB962C8B-B14F-4D97-AF65-F5344CB8AC3E}">
        <p14:creationId xmlns:p14="http://schemas.microsoft.com/office/powerpoint/2010/main" val="17932094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677332" y="1446270"/>
            <a:ext cx="2507301" cy="680419"/>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 name="Title 1"/>
          <p:cNvSpPr>
            <a:spLocks noGrp="1"/>
          </p:cNvSpPr>
          <p:nvPr>
            <p:ph type="title"/>
          </p:nvPr>
        </p:nvSpPr>
        <p:spPr/>
        <p:txBody>
          <a:bodyPr/>
          <a:lstStyle/>
          <a:p>
            <a:r>
              <a:rPr lang="en-US" dirty="0"/>
              <a:t>Photography Skills</a:t>
            </a:r>
            <a:endParaRPr lang="en-HK" dirty="0"/>
          </a:p>
        </p:txBody>
      </p:sp>
      <p:sp>
        <p:nvSpPr>
          <p:cNvPr id="9" name="TextBox 8"/>
          <p:cNvSpPr txBox="1"/>
          <p:nvPr/>
        </p:nvSpPr>
        <p:spPr>
          <a:xfrm>
            <a:off x="789057" y="1418803"/>
            <a:ext cx="2328971" cy="646331"/>
          </a:xfrm>
          <a:prstGeom prst="rect">
            <a:avLst/>
          </a:prstGeom>
          <a:noFill/>
        </p:spPr>
        <p:txBody>
          <a:bodyPr wrap="none" rtlCol="0">
            <a:spAutoFit/>
          </a:bodyPr>
          <a:lstStyle/>
          <a:p>
            <a:pPr algn="ctr"/>
            <a:r>
              <a:rPr lang="en-US" sz="3600" b="1" dirty="0">
                <a:solidFill>
                  <a:srgbClr val="7030A0"/>
                </a:solidFill>
                <a:latin typeface="Myriad Pro" panose="020B0503030403020204" charset="0"/>
              </a:rPr>
              <a:t>f-stop (f/x)</a:t>
            </a:r>
            <a:endParaRPr lang="en-HK" sz="3600" b="1" dirty="0">
              <a:solidFill>
                <a:srgbClr val="7030A0"/>
              </a:solidFill>
              <a:latin typeface="Myriad Pro" panose="020B0503030403020204" charset="0"/>
            </a:endParaRPr>
          </a:p>
        </p:txBody>
      </p:sp>
      <p:sp>
        <p:nvSpPr>
          <p:cNvPr id="22" name="Rounded Rectangle 21"/>
          <p:cNvSpPr/>
          <p:nvPr/>
        </p:nvSpPr>
        <p:spPr>
          <a:xfrm>
            <a:off x="8448436" y="3410174"/>
            <a:ext cx="3589371" cy="2528844"/>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4" name="TextBox 23"/>
          <p:cNvSpPr txBox="1"/>
          <p:nvPr/>
        </p:nvSpPr>
        <p:spPr>
          <a:xfrm>
            <a:off x="8419816" y="3667784"/>
            <a:ext cx="3712959" cy="1015663"/>
          </a:xfrm>
          <a:prstGeom prst="rect">
            <a:avLst/>
          </a:prstGeom>
          <a:noFill/>
        </p:spPr>
        <p:txBody>
          <a:bodyPr wrap="square" rtlCol="0">
            <a:spAutoFit/>
          </a:bodyPr>
          <a:lstStyle/>
          <a:p>
            <a:pPr algn="ctr"/>
            <a:r>
              <a:rPr lang="en-US" sz="2000" dirty="0">
                <a:solidFill>
                  <a:srgbClr val="0070C0"/>
                </a:solidFill>
                <a:latin typeface="Myriad Pro" panose="020B0503030403020204" charset="0"/>
              </a:rPr>
              <a:t>The area </a:t>
            </a:r>
            <a:r>
              <a:rPr lang="en-US" sz="2000" dirty="0">
                <a:latin typeface="Myriad Pro" panose="020B0503030403020204" charset="0"/>
              </a:rPr>
              <a:t>of the hole determines the amount of light that can approach the film</a:t>
            </a:r>
            <a:endParaRPr lang="en-HK" sz="2000" dirty="0">
              <a:latin typeface="Myriad Pro" panose="020B0503030403020204" charset="0"/>
            </a:endParaRPr>
          </a:p>
        </p:txBody>
      </p:sp>
      <p:sp>
        <p:nvSpPr>
          <p:cNvPr id="25" name="TextBox 24"/>
          <p:cNvSpPr txBox="1"/>
          <p:nvPr/>
        </p:nvSpPr>
        <p:spPr>
          <a:xfrm>
            <a:off x="8558310" y="4712404"/>
            <a:ext cx="748923" cy="461665"/>
          </a:xfrm>
          <a:prstGeom prst="rect">
            <a:avLst/>
          </a:prstGeom>
          <a:noFill/>
        </p:spPr>
        <p:txBody>
          <a:bodyPr wrap="none" rtlCol="0">
            <a:spAutoFit/>
          </a:bodyPr>
          <a:lstStyle/>
          <a:p>
            <a:r>
              <a:rPr lang="en-US" sz="2400" b="1" i="1" dirty="0">
                <a:latin typeface="Myriad Pro" panose="020B0503030403020204" charset="0"/>
              </a:rPr>
              <a:t>Area </a:t>
            </a:r>
            <a:endParaRPr lang="en-HK" sz="2400" b="1" i="1" dirty="0">
              <a:latin typeface="Myriad Pro" panose="020B0503030403020204" charset="0"/>
            </a:endParaRPr>
          </a:p>
        </p:txBody>
      </p:sp>
      <mc:AlternateContent xmlns:mc="http://schemas.openxmlformats.org/markup-compatibility/2006" xmlns:a14="http://schemas.microsoft.com/office/drawing/2010/main">
        <mc:Choice Requires="a14">
          <p:sp>
            <p:nvSpPr>
              <p:cNvPr id="26" name="TextBox 25"/>
              <p:cNvSpPr txBox="1"/>
              <p:nvPr/>
            </p:nvSpPr>
            <p:spPr>
              <a:xfrm>
                <a:off x="9274002" y="4712404"/>
                <a:ext cx="1130951" cy="44063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1" i="1" smtClean="0">
                          <a:latin typeface="Cambria Math" panose="02040503050406030204" pitchFamily="18" charset="0"/>
                        </a:rPr>
                        <m:t>= </m:t>
                      </m:r>
                      <m:r>
                        <a:rPr lang="en-US" sz="2800" b="1" i="1" smtClean="0">
                          <a:latin typeface="Cambria Math" panose="02040503050406030204" pitchFamily="18" charset="0"/>
                          <a:ea typeface="Cambria Math" panose="02040503050406030204" pitchFamily="18" charset="0"/>
                        </a:rPr>
                        <m:t>𝝅</m:t>
                      </m:r>
                      <m:sSup>
                        <m:sSupPr>
                          <m:ctrlPr>
                            <a:rPr lang="en-US" sz="2800" b="1" i="1" smtClean="0">
                              <a:latin typeface="Cambria Math" panose="02040503050406030204" pitchFamily="18" charset="0"/>
                              <a:ea typeface="Cambria Math" panose="02040503050406030204" pitchFamily="18" charset="0"/>
                            </a:rPr>
                          </m:ctrlPr>
                        </m:sSupPr>
                        <m:e>
                          <m:r>
                            <a:rPr lang="en-US" sz="2800" b="1" i="1" smtClean="0">
                              <a:latin typeface="Cambria Math" panose="02040503050406030204" pitchFamily="18" charset="0"/>
                              <a:ea typeface="Cambria Math" panose="02040503050406030204" pitchFamily="18" charset="0"/>
                            </a:rPr>
                            <m:t>𝒓</m:t>
                          </m:r>
                        </m:e>
                        <m:sup>
                          <m:r>
                            <a:rPr lang="en-US" sz="2800" b="1" i="1" smtClean="0">
                              <a:latin typeface="Cambria Math" panose="02040503050406030204" pitchFamily="18" charset="0"/>
                              <a:ea typeface="Cambria Math" panose="02040503050406030204" pitchFamily="18" charset="0"/>
                            </a:rPr>
                            <m:t>𝟐</m:t>
                          </m:r>
                        </m:sup>
                      </m:sSup>
                    </m:oMath>
                  </m:oMathPara>
                </a14:m>
                <a:endParaRPr lang="en-HK" sz="2800" b="1" dirty="0">
                  <a:latin typeface="Myriad Pro" panose="020B0503030403020204" charset="0"/>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9274002" y="4712404"/>
                <a:ext cx="1130951" cy="440633"/>
              </a:xfrm>
              <a:prstGeom prst="rect">
                <a:avLst/>
              </a:prstGeom>
              <a:blipFill>
                <a:blip r:embed="rId2"/>
                <a:stretch>
                  <a:fillRect/>
                </a:stretch>
              </a:blipFill>
            </p:spPr>
            <p:txBody>
              <a:bodyPr/>
              <a:lstStyle/>
              <a:p>
                <a:r>
                  <a:rPr lang="en-HK">
                    <a:noFill/>
                  </a:rPr>
                  <a:t> </a:t>
                </a:r>
              </a:p>
            </p:txBody>
          </p:sp>
        </mc:Fallback>
      </mc:AlternateContent>
      <p:sp>
        <p:nvSpPr>
          <p:cNvPr id="27" name="TextBox 26"/>
          <p:cNvSpPr txBox="1"/>
          <p:nvPr/>
        </p:nvSpPr>
        <p:spPr>
          <a:xfrm>
            <a:off x="8517888" y="5153037"/>
            <a:ext cx="2069797" cy="461665"/>
          </a:xfrm>
          <a:prstGeom prst="rect">
            <a:avLst/>
          </a:prstGeom>
          <a:noFill/>
        </p:spPr>
        <p:txBody>
          <a:bodyPr wrap="none" rtlCol="0">
            <a:spAutoFit/>
          </a:bodyPr>
          <a:lstStyle/>
          <a:p>
            <a:r>
              <a:rPr lang="en-US" sz="2400" b="1" i="1" dirty="0">
                <a:latin typeface="Myriad Pro" panose="020B0503030403020204" charset="0"/>
              </a:rPr>
              <a:t>Diameter (D) = 2r</a:t>
            </a:r>
            <a:endParaRPr lang="en-HK" sz="2400" b="1" i="1" dirty="0">
              <a:latin typeface="Myriad Pro" panose="020B0503030403020204" charset="0"/>
            </a:endParaRPr>
          </a:p>
        </p:txBody>
      </p:sp>
      <p:graphicFrame>
        <p:nvGraphicFramePr>
          <p:cNvPr id="23" name="Diagram 22"/>
          <p:cNvGraphicFramePr/>
          <p:nvPr>
            <p:extLst>
              <p:ext uri="{D42A27DB-BD31-4B8C-83A1-F6EECF244321}">
                <p14:modId xmlns:p14="http://schemas.microsoft.com/office/powerpoint/2010/main" val="1339163758"/>
              </p:ext>
            </p:extLst>
          </p:nvPr>
        </p:nvGraphicFramePr>
        <p:xfrm>
          <a:off x="9385725" y="742306"/>
          <a:ext cx="2747051" cy="2343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2" name="TextBox 111"/>
          <p:cNvSpPr txBox="1"/>
          <p:nvPr/>
        </p:nvSpPr>
        <p:spPr>
          <a:xfrm>
            <a:off x="677332" y="2241316"/>
            <a:ext cx="8683724" cy="1200329"/>
          </a:xfrm>
          <a:prstGeom prst="rect">
            <a:avLst/>
          </a:prstGeom>
          <a:noFill/>
        </p:spPr>
        <p:txBody>
          <a:bodyPr wrap="none" rtlCol="0">
            <a:spAutoFit/>
          </a:bodyPr>
          <a:lstStyle/>
          <a:p>
            <a:pPr marL="342900" indent="-342900">
              <a:buFont typeface="Arial" panose="020B0604020202020204" pitchFamily="34" charset="0"/>
              <a:buChar char="•"/>
            </a:pPr>
            <a:r>
              <a:rPr lang="en-US" sz="2400" b="1" dirty="0">
                <a:latin typeface="Myriad Pro" panose="020B0503030403020204" charset="0"/>
              </a:rPr>
              <a:t>However, when different lenses are used </a:t>
            </a:r>
            <a:r>
              <a:rPr lang="en-US" sz="2000" b="1" dirty="0">
                <a:latin typeface="Myriad Pro" panose="020B0503030403020204" charset="0"/>
              </a:rPr>
              <a:t>(</a:t>
            </a:r>
            <a:r>
              <a:rPr lang="en-US" sz="2000" b="1" dirty="0">
                <a:solidFill>
                  <a:srgbClr val="7030A0"/>
                </a:solidFill>
                <a:latin typeface="Myriad Pro" panose="020B0503030403020204" charset="0"/>
              </a:rPr>
              <a:t>different focal length</a:t>
            </a:r>
            <a:r>
              <a:rPr lang="en-US" sz="2000" b="1" dirty="0">
                <a:latin typeface="Myriad Pro" panose="020B0503030403020204" charset="0"/>
              </a:rPr>
              <a:t>)</a:t>
            </a:r>
          </a:p>
          <a:p>
            <a:pPr marL="342900" indent="-342900">
              <a:buFont typeface="Arial" panose="020B0604020202020204" pitchFamily="34" charset="0"/>
              <a:buChar char="•"/>
            </a:pPr>
            <a:r>
              <a:rPr lang="en-US" sz="2400" b="1" dirty="0">
                <a:latin typeface="Myriad Pro" panose="020B0503030403020204" charset="0"/>
              </a:rPr>
              <a:t>Even though the same </a:t>
            </a:r>
            <a:r>
              <a:rPr lang="en-US" sz="2400" b="1" dirty="0">
                <a:solidFill>
                  <a:srgbClr val="0070C0"/>
                </a:solidFill>
                <a:latin typeface="Myriad Pro" panose="020B0503030403020204" charset="0"/>
              </a:rPr>
              <a:t>size of aperture </a:t>
            </a:r>
            <a:r>
              <a:rPr lang="en-US" sz="2400" b="1" dirty="0">
                <a:latin typeface="Myriad Pro" panose="020B0503030403020204" charset="0"/>
              </a:rPr>
              <a:t>is used</a:t>
            </a:r>
          </a:p>
          <a:p>
            <a:pPr marL="342900" indent="-342900">
              <a:buFont typeface="Arial" panose="020B0604020202020204" pitchFamily="34" charset="0"/>
              <a:buChar char="•"/>
            </a:pPr>
            <a:r>
              <a:rPr lang="en-US" sz="2400" b="1" dirty="0">
                <a:solidFill>
                  <a:srgbClr val="FF0000"/>
                </a:solidFill>
                <a:latin typeface="Myriad Pro" panose="020B0503030403020204" charset="0"/>
              </a:rPr>
              <a:t>The light intensity </a:t>
            </a:r>
            <a:r>
              <a:rPr lang="en-US" sz="2400" b="1" dirty="0">
                <a:latin typeface="Myriad Pro" panose="020B0503030403020204" charset="0"/>
              </a:rPr>
              <a:t>received will not be the same</a:t>
            </a:r>
            <a:endParaRPr lang="en-HK" sz="2400" b="1" dirty="0">
              <a:latin typeface="Myriad Pro" panose="020B0503030403020204" charset="0"/>
            </a:endParaRPr>
          </a:p>
        </p:txBody>
      </p:sp>
      <p:grpSp>
        <p:nvGrpSpPr>
          <p:cNvPr id="3" name="Group 2"/>
          <p:cNvGrpSpPr/>
          <p:nvPr/>
        </p:nvGrpSpPr>
        <p:grpSpPr>
          <a:xfrm>
            <a:off x="259707" y="3490306"/>
            <a:ext cx="7977378" cy="2823408"/>
            <a:chOff x="259707" y="3490306"/>
            <a:chExt cx="7856829" cy="3026348"/>
          </a:xfrm>
        </p:grpSpPr>
        <p:grpSp>
          <p:nvGrpSpPr>
            <p:cNvPr id="54" name="Group 53"/>
            <p:cNvGrpSpPr/>
            <p:nvPr/>
          </p:nvGrpSpPr>
          <p:grpSpPr>
            <a:xfrm>
              <a:off x="4135933" y="5375480"/>
              <a:ext cx="386042" cy="1124607"/>
              <a:chOff x="1027529" y="5262504"/>
              <a:chExt cx="386042" cy="1124607"/>
            </a:xfrm>
          </p:grpSpPr>
          <p:sp>
            <p:nvSpPr>
              <p:cNvPr id="109" name="Oval 108"/>
              <p:cNvSpPr/>
              <p:nvPr/>
            </p:nvSpPr>
            <p:spPr>
              <a:xfrm>
                <a:off x="1027529" y="5262504"/>
                <a:ext cx="386042" cy="112460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110" name="Oval 109"/>
              <p:cNvSpPr/>
              <p:nvPr/>
            </p:nvSpPr>
            <p:spPr>
              <a:xfrm>
                <a:off x="1115061" y="5430210"/>
                <a:ext cx="224207" cy="803886"/>
              </a:xfrm>
              <a:prstGeom prst="ellipse">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grpSp>
        <p:sp>
          <p:nvSpPr>
            <p:cNvPr id="4" name="Oval 3"/>
            <p:cNvSpPr/>
            <p:nvPr/>
          </p:nvSpPr>
          <p:spPr>
            <a:xfrm>
              <a:off x="3061493" y="3834938"/>
              <a:ext cx="645852" cy="1114097"/>
            </a:xfrm>
            <a:prstGeom prst="ellipse">
              <a:avLst/>
            </a:prstGeom>
            <a:solidFill>
              <a:schemeClr val="accent6">
                <a:lumMod val="40000"/>
                <a:lumOff val="6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cxnSp>
          <p:nvCxnSpPr>
            <p:cNvPr id="14" name="Straight Connector 13"/>
            <p:cNvCxnSpPr/>
            <p:nvPr/>
          </p:nvCxnSpPr>
          <p:spPr>
            <a:xfrm>
              <a:off x="1959748" y="3966444"/>
              <a:ext cx="0" cy="8723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Smiley Face 14"/>
            <p:cNvSpPr/>
            <p:nvPr/>
          </p:nvSpPr>
          <p:spPr>
            <a:xfrm flipH="1">
              <a:off x="7021919" y="3845574"/>
              <a:ext cx="1094617" cy="993227"/>
            </a:xfrm>
            <a:prstGeom prst="smileyFace">
              <a:avLst/>
            </a:prstGeom>
            <a:scene3d>
              <a:camera prst="perspectiveContrastingLeftFacing">
                <a:rot lat="657475" lon="3551646" rev="21557339"/>
              </a:camera>
              <a:lightRig rig="harsh" dir="t">
                <a:rot lat="0" lon="0" rev="0"/>
              </a:lightRig>
            </a:scene3d>
            <a:sp3d extrusionH="12700" contourW="31750" prstMaterial="metal">
              <a:extrusionClr>
                <a:schemeClr val="tx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cxnSp>
          <p:nvCxnSpPr>
            <p:cNvPr id="29" name="Straight Arrow Connector 28"/>
            <p:cNvCxnSpPr>
              <a:endCxn id="4" idx="0"/>
            </p:cNvCxnSpPr>
            <p:nvPr/>
          </p:nvCxnSpPr>
          <p:spPr>
            <a:xfrm flipH="1" flipV="1">
              <a:off x="3384419" y="3834938"/>
              <a:ext cx="4183183" cy="547098"/>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endCxn id="4" idx="4"/>
            </p:cNvCxnSpPr>
            <p:nvPr/>
          </p:nvCxnSpPr>
          <p:spPr>
            <a:xfrm flipH="1">
              <a:off x="3384419" y="4382035"/>
              <a:ext cx="4183185" cy="56700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flipV="1">
              <a:off x="3355802" y="4017668"/>
              <a:ext cx="4211800" cy="374437"/>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flipV="1">
              <a:off x="3327185" y="4203575"/>
              <a:ext cx="4211800" cy="20955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a:off x="3327182" y="4382035"/>
              <a:ext cx="4211805" cy="390155"/>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H="1">
              <a:off x="3327184" y="4402622"/>
              <a:ext cx="4211803" cy="194811"/>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flipV="1">
              <a:off x="3281922" y="4379373"/>
              <a:ext cx="4257064" cy="1067"/>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80" name="Oval 79"/>
            <p:cNvSpPr/>
            <p:nvPr/>
          </p:nvSpPr>
          <p:spPr>
            <a:xfrm>
              <a:off x="2590828" y="3832413"/>
              <a:ext cx="386042" cy="112460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81" name="Oval 80"/>
            <p:cNvSpPr/>
            <p:nvPr/>
          </p:nvSpPr>
          <p:spPr>
            <a:xfrm>
              <a:off x="2678360" y="4000119"/>
              <a:ext cx="224207" cy="803886"/>
            </a:xfrm>
            <a:prstGeom prst="ellipse">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cxnSp>
          <p:nvCxnSpPr>
            <p:cNvPr id="79" name="Straight Arrow Connector 78"/>
            <p:cNvCxnSpPr>
              <a:stCxn id="4" idx="4"/>
            </p:cNvCxnSpPr>
            <p:nvPr/>
          </p:nvCxnSpPr>
          <p:spPr>
            <a:xfrm flipH="1" flipV="1">
              <a:off x="1950390" y="4417307"/>
              <a:ext cx="1434029" cy="531728"/>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flipH="1" flipV="1">
              <a:off x="1964850" y="4422892"/>
              <a:ext cx="1419567" cy="349298"/>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flipH="1" flipV="1">
              <a:off x="1954647" y="4419503"/>
              <a:ext cx="1426707" cy="189092"/>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flipH="1">
              <a:off x="1938727" y="4392169"/>
              <a:ext cx="1355656" cy="7866"/>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flipH="1">
              <a:off x="1971998" y="4202552"/>
              <a:ext cx="1383802" cy="20677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flipH="1">
              <a:off x="1971996" y="4028662"/>
              <a:ext cx="1398113" cy="374762"/>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flipH="1">
              <a:off x="1938727" y="3851817"/>
              <a:ext cx="1461562" cy="545873"/>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88" name="Oval 87"/>
            <p:cNvSpPr/>
            <p:nvPr/>
          </p:nvSpPr>
          <p:spPr>
            <a:xfrm>
              <a:off x="4613055" y="5402557"/>
              <a:ext cx="421553" cy="1114097"/>
            </a:xfrm>
            <a:prstGeom prst="ellipse">
              <a:avLst/>
            </a:prstGeom>
            <a:solidFill>
              <a:schemeClr val="accent6">
                <a:lumMod val="40000"/>
                <a:lumOff val="6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cxnSp>
          <p:nvCxnSpPr>
            <p:cNvPr id="90" name="Straight Connector 89"/>
            <p:cNvCxnSpPr/>
            <p:nvPr/>
          </p:nvCxnSpPr>
          <p:spPr>
            <a:xfrm>
              <a:off x="1959748" y="5523427"/>
              <a:ext cx="0" cy="8723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91" name="Smiley Face 90"/>
            <p:cNvSpPr/>
            <p:nvPr/>
          </p:nvSpPr>
          <p:spPr>
            <a:xfrm flipH="1">
              <a:off x="7021919" y="5402557"/>
              <a:ext cx="1094617" cy="993227"/>
            </a:xfrm>
            <a:prstGeom prst="smileyFace">
              <a:avLst/>
            </a:prstGeom>
            <a:scene3d>
              <a:camera prst="perspectiveContrastingLeftFacing">
                <a:rot lat="657475" lon="3551646" rev="21557339"/>
              </a:camera>
              <a:lightRig rig="harsh" dir="t">
                <a:rot lat="0" lon="0" rev="0"/>
              </a:lightRig>
            </a:scene3d>
            <a:sp3d extrusionH="12700" contourW="31750" prstMaterial="metal">
              <a:extrusionClr>
                <a:schemeClr val="tx1"/>
              </a:extrusionClr>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cxnSp>
          <p:nvCxnSpPr>
            <p:cNvPr id="93" name="Straight Arrow Connector 92"/>
            <p:cNvCxnSpPr>
              <a:endCxn id="88" idx="0"/>
            </p:cNvCxnSpPr>
            <p:nvPr/>
          </p:nvCxnSpPr>
          <p:spPr>
            <a:xfrm flipH="1" flipV="1">
              <a:off x="4823832" y="5402557"/>
              <a:ext cx="2743770" cy="536461"/>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a:endCxn id="88" idx="4"/>
            </p:cNvCxnSpPr>
            <p:nvPr/>
          </p:nvCxnSpPr>
          <p:spPr>
            <a:xfrm flipH="1">
              <a:off x="4823832" y="5939018"/>
              <a:ext cx="2743771" cy="577636"/>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a:endCxn id="109" idx="1"/>
            </p:cNvCxnSpPr>
            <p:nvPr/>
          </p:nvCxnSpPr>
          <p:spPr>
            <a:xfrm flipH="1">
              <a:off x="4192468" y="5412626"/>
              <a:ext cx="645508" cy="127549"/>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flipH="1" flipV="1">
              <a:off x="4152618" y="6414432"/>
              <a:ext cx="666586" cy="93144"/>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flipH="1" flipV="1">
              <a:off x="4819204" y="5554496"/>
              <a:ext cx="2748398" cy="394591"/>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a:xfrm flipH="1" flipV="1">
              <a:off x="4809091" y="5751791"/>
              <a:ext cx="2729894" cy="218316"/>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flipH="1">
              <a:off x="4809090" y="5939018"/>
              <a:ext cx="2729896" cy="415611"/>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flipH="1">
              <a:off x="4795215" y="5959605"/>
              <a:ext cx="2743771" cy="207797"/>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flipH="1">
              <a:off x="4780473" y="5937422"/>
              <a:ext cx="2758512" cy="11665"/>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flipH="1">
              <a:off x="2000280" y="5564572"/>
              <a:ext cx="2819436" cy="385954"/>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flipH="1">
              <a:off x="2061661" y="5752515"/>
              <a:ext cx="2783223" cy="226671"/>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p:nvPr/>
          </p:nvCxnSpPr>
          <p:spPr>
            <a:xfrm flipH="1" flipV="1">
              <a:off x="2033044" y="5935983"/>
              <a:ext cx="2814778" cy="417772"/>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flipH="1" flipV="1">
              <a:off x="2021130" y="5936548"/>
              <a:ext cx="2801945" cy="228192"/>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a:xfrm flipH="1">
              <a:off x="2042846" y="5952450"/>
              <a:ext cx="2758512" cy="11665"/>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14" name="TextBox 113"/>
            <p:cNvSpPr txBox="1"/>
            <p:nvPr/>
          </p:nvSpPr>
          <p:spPr>
            <a:xfrm>
              <a:off x="2474921" y="3490306"/>
              <a:ext cx="681597" cy="369332"/>
            </a:xfrm>
            <a:prstGeom prst="rect">
              <a:avLst/>
            </a:prstGeom>
            <a:noFill/>
          </p:spPr>
          <p:txBody>
            <a:bodyPr wrap="none" rtlCol="0">
              <a:spAutoFit/>
            </a:bodyPr>
            <a:lstStyle/>
            <a:p>
              <a:r>
                <a:rPr lang="en-US" b="1" dirty="0">
                  <a:solidFill>
                    <a:srgbClr val="FF0000"/>
                  </a:solidFill>
                  <a:latin typeface="Myriad Pro" panose="020B0503030403020204" charset="0"/>
                </a:rPr>
                <a:t>14 mm</a:t>
              </a:r>
              <a:endParaRPr lang="en-HK" b="1" dirty="0">
                <a:solidFill>
                  <a:srgbClr val="FF0000"/>
                </a:solidFill>
                <a:latin typeface="Myriad Pro" panose="020B0503030403020204" charset="0"/>
              </a:endParaRPr>
            </a:p>
          </p:txBody>
        </p:sp>
        <p:sp>
          <p:nvSpPr>
            <p:cNvPr id="115" name="TextBox 114"/>
            <p:cNvSpPr txBox="1"/>
            <p:nvPr/>
          </p:nvSpPr>
          <p:spPr>
            <a:xfrm>
              <a:off x="4031981" y="5023878"/>
              <a:ext cx="681597" cy="369332"/>
            </a:xfrm>
            <a:prstGeom prst="rect">
              <a:avLst/>
            </a:prstGeom>
            <a:noFill/>
          </p:spPr>
          <p:txBody>
            <a:bodyPr wrap="none" rtlCol="0">
              <a:spAutoFit/>
            </a:bodyPr>
            <a:lstStyle/>
            <a:p>
              <a:r>
                <a:rPr lang="en-US" b="1" dirty="0">
                  <a:solidFill>
                    <a:srgbClr val="FF0000"/>
                  </a:solidFill>
                  <a:latin typeface="Myriad Pro" panose="020B0503030403020204" charset="0"/>
                </a:rPr>
                <a:t>14 mm</a:t>
              </a:r>
              <a:endParaRPr lang="en-HK" b="1" dirty="0">
                <a:solidFill>
                  <a:srgbClr val="FF0000"/>
                </a:solidFill>
                <a:latin typeface="Myriad Pro" panose="020B0503030403020204" charset="0"/>
              </a:endParaRPr>
            </a:p>
          </p:txBody>
        </p:sp>
        <p:sp>
          <p:nvSpPr>
            <p:cNvPr id="116" name="TextBox 115"/>
            <p:cNvSpPr txBox="1"/>
            <p:nvPr/>
          </p:nvSpPr>
          <p:spPr>
            <a:xfrm>
              <a:off x="259707" y="3987700"/>
              <a:ext cx="1666121" cy="1015663"/>
            </a:xfrm>
            <a:prstGeom prst="rect">
              <a:avLst/>
            </a:prstGeom>
            <a:noFill/>
          </p:spPr>
          <p:txBody>
            <a:bodyPr wrap="square" rtlCol="0">
              <a:spAutoFit/>
            </a:bodyPr>
            <a:lstStyle/>
            <a:p>
              <a:pPr algn="ctr"/>
              <a:r>
                <a:rPr lang="en-US" sz="2000" b="1" dirty="0">
                  <a:solidFill>
                    <a:srgbClr val="FF0000"/>
                  </a:solidFill>
                  <a:latin typeface="Myriad Pro" panose="020B0503030403020204" charset="0"/>
                </a:rPr>
                <a:t>Higher light intensity</a:t>
              </a:r>
            </a:p>
            <a:p>
              <a:pPr algn="ctr"/>
              <a:r>
                <a:rPr lang="en-US" sz="2000" b="1" dirty="0">
                  <a:solidFill>
                    <a:srgbClr val="FF0000"/>
                  </a:solidFill>
                  <a:latin typeface="Myriad Pro" panose="020B0503030403020204" charset="0"/>
                </a:rPr>
                <a:t>received</a:t>
              </a:r>
            </a:p>
          </p:txBody>
        </p:sp>
        <p:sp>
          <p:nvSpPr>
            <p:cNvPr id="117" name="TextBox 116"/>
            <p:cNvSpPr txBox="1"/>
            <p:nvPr/>
          </p:nvSpPr>
          <p:spPr>
            <a:xfrm>
              <a:off x="295467" y="5483527"/>
              <a:ext cx="1612217" cy="1015663"/>
            </a:xfrm>
            <a:prstGeom prst="rect">
              <a:avLst/>
            </a:prstGeom>
            <a:noFill/>
          </p:spPr>
          <p:txBody>
            <a:bodyPr wrap="square" rtlCol="0">
              <a:spAutoFit/>
            </a:bodyPr>
            <a:lstStyle/>
            <a:p>
              <a:pPr algn="ctr"/>
              <a:r>
                <a:rPr lang="en-US" sz="2000" b="1" dirty="0">
                  <a:solidFill>
                    <a:srgbClr val="002060"/>
                  </a:solidFill>
                  <a:latin typeface="Myriad Pro" panose="020B0503030403020204" charset="0"/>
                </a:rPr>
                <a:t>Lower light intensity</a:t>
              </a:r>
            </a:p>
            <a:p>
              <a:pPr algn="ctr"/>
              <a:r>
                <a:rPr lang="en-US" sz="2000" b="1" dirty="0">
                  <a:solidFill>
                    <a:srgbClr val="002060"/>
                  </a:solidFill>
                  <a:latin typeface="Myriad Pro" panose="020B0503030403020204" charset="0"/>
                </a:rPr>
                <a:t>received</a:t>
              </a:r>
            </a:p>
          </p:txBody>
        </p:sp>
      </p:grpSp>
    </p:spTree>
    <p:extLst>
      <p:ext uri="{BB962C8B-B14F-4D97-AF65-F5344CB8AC3E}">
        <p14:creationId xmlns:p14="http://schemas.microsoft.com/office/powerpoint/2010/main" val="21466209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677332" y="1446270"/>
            <a:ext cx="2507301" cy="680419"/>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 name="Title 1"/>
          <p:cNvSpPr>
            <a:spLocks noGrp="1"/>
          </p:cNvSpPr>
          <p:nvPr>
            <p:ph type="title"/>
          </p:nvPr>
        </p:nvSpPr>
        <p:spPr/>
        <p:txBody>
          <a:bodyPr/>
          <a:lstStyle/>
          <a:p>
            <a:r>
              <a:rPr lang="en-US" dirty="0"/>
              <a:t>Photography Skills</a:t>
            </a:r>
            <a:endParaRPr lang="en-HK" dirty="0"/>
          </a:p>
        </p:txBody>
      </p:sp>
      <p:sp>
        <p:nvSpPr>
          <p:cNvPr id="9" name="TextBox 8"/>
          <p:cNvSpPr txBox="1"/>
          <p:nvPr/>
        </p:nvSpPr>
        <p:spPr>
          <a:xfrm>
            <a:off x="789057" y="1418803"/>
            <a:ext cx="2328971" cy="646331"/>
          </a:xfrm>
          <a:prstGeom prst="rect">
            <a:avLst/>
          </a:prstGeom>
          <a:noFill/>
        </p:spPr>
        <p:txBody>
          <a:bodyPr wrap="none" rtlCol="0">
            <a:spAutoFit/>
          </a:bodyPr>
          <a:lstStyle/>
          <a:p>
            <a:pPr algn="ctr"/>
            <a:r>
              <a:rPr lang="en-US" sz="3600" b="1" dirty="0">
                <a:solidFill>
                  <a:srgbClr val="7030A0"/>
                </a:solidFill>
                <a:latin typeface="Myriad Pro" panose="020B0503030403020204" charset="0"/>
              </a:rPr>
              <a:t>f-stop (f/x)</a:t>
            </a:r>
            <a:endParaRPr lang="en-HK" sz="3600" b="1" dirty="0">
              <a:solidFill>
                <a:srgbClr val="7030A0"/>
              </a:solidFill>
              <a:latin typeface="Myriad Pro" panose="020B0503030403020204" charset="0"/>
            </a:endParaRPr>
          </a:p>
        </p:txBody>
      </p:sp>
      <p:graphicFrame>
        <p:nvGraphicFramePr>
          <p:cNvPr id="23" name="Diagram 22"/>
          <p:cNvGraphicFramePr/>
          <p:nvPr>
            <p:extLst>
              <p:ext uri="{D42A27DB-BD31-4B8C-83A1-F6EECF244321}">
                <p14:modId xmlns:p14="http://schemas.microsoft.com/office/powerpoint/2010/main" val="1395250526"/>
              </p:ext>
            </p:extLst>
          </p:nvPr>
        </p:nvGraphicFramePr>
        <p:xfrm>
          <a:off x="9290320" y="570192"/>
          <a:ext cx="2747051" cy="2343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677332" y="2269908"/>
            <a:ext cx="1854995" cy="523220"/>
          </a:xfrm>
          <a:prstGeom prst="rect">
            <a:avLst/>
          </a:prstGeom>
          <a:noFill/>
        </p:spPr>
        <p:txBody>
          <a:bodyPr wrap="none" rtlCol="0">
            <a:spAutoFit/>
          </a:bodyPr>
          <a:lstStyle/>
          <a:p>
            <a:r>
              <a:rPr lang="en-US" sz="2800" b="1" dirty="0">
                <a:latin typeface="Myriad Pro" panose="020B0503030403020204" charset="0"/>
              </a:rPr>
              <a:t>Real example:</a:t>
            </a:r>
            <a:endParaRPr lang="en-HK" sz="2800" b="1" dirty="0">
              <a:latin typeface="Myriad Pro" panose="020B0503030403020204" charset="0"/>
            </a:endParaRPr>
          </a:p>
        </p:txBody>
      </p:sp>
      <p:pic>
        <p:nvPicPr>
          <p:cNvPr id="18434" name="Picture 2" descr="https://upload.wikimedia.org/wikipedia/commons/thumb/f/f8/Lenses_with_different_apertures.jpg/1920px-Lenses_with_different_apertures.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89534" y="3224453"/>
            <a:ext cx="4951255" cy="315642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8"/>
          <a:stretch>
            <a:fillRect/>
          </a:stretch>
        </p:blipFill>
        <p:spPr>
          <a:xfrm>
            <a:off x="1138479" y="2773557"/>
            <a:ext cx="4242310" cy="3443916"/>
          </a:xfrm>
          <a:prstGeom prst="rect">
            <a:avLst/>
          </a:prstGeom>
        </p:spPr>
      </p:pic>
      <p:sp>
        <p:nvSpPr>
          <p:cNvPr id="11" name="TextBox 10"/>
          <p:cNvSpPr txBox="1"/>
          <p:nvPr/>
        </p:nvSpPr>
        <p:spPr>
          <a:xfrm>
            <a:off x="6943654" y="6366555"/>
            <a:ext cx="5930519" cy="630942"/>
          </a:xfrm>
          <a:prstGeom prst="rect">
            <a:avLst/>
          </a:prstGeom>
          <a:noFill/>
        </p:spPr>
        <p:txBody>
          <a:bodyPr wrap="square" rtlCol="0">
            <a:spAutoFit/>
          </a:bodyPr>
          <a:lstStyle/>
          <a:p>
            <a:r>
              <a:rPr lang="en-HK" sz="1100" dirty="0">
                <a:latin typeface="Myriad Pro" panose="020B0503030403020204" charset="0"/>
                <a:hlinkClick r:id="rId9"/>
              </a:rPr>
              <a:t>Source: Wikipedia</a:t>
            </a:r>
            <a:r>
              <a:rPr lang="en-HK" sz="1100" dirty="0">
                <a:latin typeface="Myriad Pro" panose="020B0503030403020204" charset="0"/>
              </a:rPr>
              <a:t> licenced under </a:t>
            </a:r>
            <a:r>
              <a:rPr lang="en-US" sz="1100" u="sng" dirty="0">
                <a:hlinkClick r:id="rId10"/>
              </a:rPr>
              <a:t>CC BY-SA 4.0</a:t>
            </a:r>
            <a:endParaRPr lang="en-US" sz="1100" dirty="0"/>
          </a:p>
          <a:p>
            <a:endParaRPr lang="en-HK" sz="1200" dirty="0">
              <a:latin typeface="Myriad Pro" panose="020B0503030403020204" charset="0"/>
            </a:endParaRPr>
          </a:p>
          <a:p>
            <a:endParaRPr lang="en-HK" sz="1200" dirty="0">
              <a:latin typeface="Myriad Pro" panose="020B0503030403020204" charset="0"/>
            </a:endParaRPr>
          </a:p>
        </p:txBody>
      </p:sp>
      <p:sp>
        <p:nvSpPr>
          <p:cNvPr id="14" name="Oval 13"/>
          <p:cNvSpPr/>
          <p:nvPr/>
        </p:nvSpPr>
        <p:spPr>
          <a:xfrm>
            <a:off x="2098587" y="3923446"/>
            <a:ext cx="789110" cy="786809"/>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cxnSp>
        <p:nvCxnSpPr>
          <p:cNvPr id="16" name="Straight Arrow Connector 15"/>
          <p:cNvCxnSpPr/>
          <p:nvPr/>
        </p:nvCxnSpPr>
        <p:spPr>
          <a:xfrm flipH="1">
            <a:off x="2671396" y="2439995"/>
            <a:ext cx="1463463" cy="1507757"/>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461374" y="1998586"/>
            <a:ext cx="2868029" cy="400110"/>
          </a:xfrm>
          <a:prstGeom prst="rect">
            <a:avLst/>
          </a:prstGeom>
          <a:noFill/>
        </p:spPr>
        <p:txBody>
          <a:bodyPr wrap="none" rtlCol="0">
            <a:spAutoFit/>
          </a:bodyPr>
          <a:lstStyle/>
          <a:p>
            <a:r>
              <a:rPr lang="en-US" sz="2000" b="1" dirty="0">
                <a:solidFill>
                  <a:srgbClr val="7030A0"/>
                </a:solidFill>
                <a:latin typeface="Myriad Pro" panose="020B0503030403020204" charset="0"/>
              </a:rPr>
              <a:t>Focal length of this lens</a:t>
            </a:r>
            <a:endParaRPr lang="en-HK" sz="2000" b="1" dirty="0">
              <a:solidFill>
                <a:srgbClr val="7030A0"/>
              </a:solidFill>
              <a:latin typeface="Myriad Pro" panose="020B0503030403020204" charset="0"/>
            </a:endParaRPr>
          </a:p>
        </p:txBody>
      </p:sp>
      <p:sp>
        <p:nvSpPr>
          <p:cNvPr id="29" name="Oval 28"/>
          <p:cNvSpPr/>
          <p:nvPr/>
        </p:nvSpPr>
        <p:spPr>
          <a:xfrm>
            <a:off x="3918558" y="3725213"/>
            <a:ext cx="789110" cy="786809"/>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cxnSp>
        <p:nvCxnSpPr>
          <p:cNvPr id="30" name="Straight Arrow Connector 29"/>
          <p:cNvCxnSpPr/>
          <p:nvPr/>
        </p:nvCxnSpPr>
        <p:spPr>
          <a:xfrm flipH="1">
            <a:off x="4566499" y="1964655"/>
            <a:ext cx="2154163" cy="1901885"/>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754291" y="1256056"/>
            <a:ext cx="3613297" cy="646331"/>
          </a:xfrm>
          <a:prstGeom prst="rect">
            <a:avLst/>
          </a:prstGeom>
          <a:noFill/>
        </p:spPr>
        <p:txBody>
          <a:bodyPr wrap="none" rtlCol="0">
            <a:spAutoFit/>
          </a:bodyPr>
          <a:lstStyle/>
          <a:p>
            <a:r>
              <a:rPr lang="en-US" b="1" dirty="0">
                <a:solidFill>
                  <a:srgbClr val="C00000"/>
                </a:solidFill>
                <a:latin typeface="Myriad Pro" panose="020B0503030403020204" charset="0"/>
              </a:rPr>
              <a:t>Light intensity is f/1.4 when </a:t>
            </a:r>
          </a:p>
          <a:p>
            <a:r>
              <a:rPr lang="en-US" b="1" dirty="0">
                <a:solidFill>
                  <a:srgbClr val="C00000"/>
                </a:solidFill>
                <a:latin typeface="Myriad Pro" panose="020B0503030403020204" charset="0"/>
              </a:rPr>
              <a:t>maximum size of aperture is used</a:t>
            </a:r>
          </a:p>
        </p:txBody>
      </p:sp>
      <p:sp>
        <p:nvSpPr>
          <p:cNvPr id="20" name="TextBox 19"/>
          <p:cNvSpPr txBox="1"/>
          <p:nvPr/>
        </p:nvSpPr>
        <p:spPr>
          <a:xfrm>
            <a:off x="5741103" y="2855121"/>
            <a:ext cx="5455917" cy="369332"/>
          </a:xfrm>
          <a:prstGeom prst="rect">
            <a:avLst/>
          </a:prstGeom>
          <a:noFill/>
        </p:spPr>
        <p:txBody>
          <a:bodyPr wrap="none" rtlCol="0">
            <a:spAutoFit/>
          </a:bodyPr>
          <a:lstStyle/>
          <a:p>
            <a:pPr algn="ctr"/>
            <a:r>
              <a:rPr lang="en-US" u="sng" dirty="0">
                <a:latin typeface="Myriad Pro" panose="020B0503030403020204" charset="0"/>
              </a:rPr>
              <a:t>When the size of aperture decreases, f-stop will change</a:t>
            </a:r>
            <a:endParaRPr lang="en-HK" u="sng" dirty="0">
              <a:latin typeface="Myriad Pro" panose="020B0503030403020204" charset="0"/>
            </a:endParaRPr>
          </a:p>
        </p:txBody>
      </p:sp>
    </p:spTree>
    <p:extLst>
      <p:ext uri="{BB962C8B-B14F-4D97-AF65-F5344CB8AC3E}">
        <p14:creationId xmlns:p14="http://schemas.microsoft.com/office/powerpoint/2010/main" val="5351438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5996763" y="3838353"/>
            <a:ext cx="6103088" cy="2020187"/>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10" name="Rounded Rectangle 9"/>
          <p:cNvSpPr/>
          <p:nvPr/>
        </p:nvSpPr>
        <p:spPr>
          <a:xfrm>
            <a:off x="677332" y="1446270"/>
            <a:ext cx="3012166" cy="680419"/>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 name="Title 1"/>
          <p:cNvSpPr>
            <a:spLocks noGrp="1"/>
          </p:cNvSpPr>
          <p:nvPr>
            <p:ph type="title"/>
          </p:nvPr>
        </p:nvSpPr>
        <p:spPr/>
        <p:txBody>
          <a:bodyPr/>
          <a:lstStyle/>
          <a:p>
            <a:r>
              <a:rPr lang="en-US" dirty="0"/>
              <a:t>Photography Skills</a:t>
            </a:r>
            <a:endParaRPr lang="en-HK" dirty="0"/>
          </a:p>
        </p:txBody>
      </p:sp>
      <p:sp>
        <p:nvSpPr>
          <p:cNvPr id="9" name="TextBox 8"/>
          <p:cNvSpPr txBox="1"/>
          <p:nvPr/>
        </p:nvSpPr>
        <p:spPr>
          <a:xfrm>
            <a:off x="645107" y="1418803"/>
            <a:ext cx="3062505" cy="646331"/>
          </a:xfrm>
          <a:prstGeom prst="rect">
            <a:avLst/>
          </a:prstGeom>
          <a:noFill/>
        </p:spPr>
        <p:txBody>
          <a:bodyPr wrap="none" rtlCol="0">
            <a:spAutoFit/>
          </a:bodyPr>
          <a:lstStyle/>
          <a:p>
            <a:pPr algn="ctr"/>
            <a:r>
              <a:rPr lang="en-US" sz="3600" b="1" dirty="0">
                <a:solidFill>
                  <a:srgbClr val="7030A0"/>
                </a:solidFill>
                <a:latin typeface="Myriad Pro" panose="020B0503030403020204" charset="0"/>
              </a:rPr>
              <a:t>Shutter speed</a:t>
            </a:r>
            <a:endParaRPr lang="en-HK" sz="3600" b="1" dirty="0">
              <a:solidFill>
                <a:srgbClr val="7030A0"/>
              </a:solidFill>
              <a:latin typeface="Myriad Pro" panose="020B0503030403020204" charset="0"/>
            </a:endParaRPr>
          </a:p>
        </p:txBody>
      </p:sp>
      <p:graphicFrame>
        <p:nvGraphicFramePr>
          <p:cNvPr id="18" name="Diagram 17"/>
          <p:cNvGraphicFramePr/>
          <p:nvPr>
            <p:extLst>
              <p:ext uri="{D42A27DB-BD31-4B8C-83A1-F6EECF244321}">
                <p14:modId xmlns:p14="http://schemas.microsoft.com/office/powerpoint/2010/main" val="3710698144"/>
              </p:ext>
            </p:extLst>
          </p:nvPr>
        </p:nvGraphicFramePr>
        <p:xfrm>
          <a:off x="9525671" y="430365"/>
          <a:ext cx="2747051" cy="2343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677332" y="2324104"/>
            <a:ext cx="7281160" cy="830997"/>
          </a:xfrm>
          <a:prstGeom prst="rect">
            <a:avLst/>
          </a:prstGeom>
          <a:noFill/>
        </p:spPr>
        <p:txBody>
          <a:bodyPr wrap="none" rtlCol="0">
            <a:spAutoFit/>
          </a:bodyPr>
          <a:lstStyle/>
          <a:p>
            <a:r>
              <a:rPr lang="en-US" sz="2400" b="1" dirty="0">
                <a:solidFill>
                  <a:srgbClr val="7030A0"/>
                </a:solidFill>
                <a:latin typeface="Myriad Pro" panose="020B0503030403020204" charset="0"/>
              </a:rPr>
              <a:t>How fast the shutter will close after it opened </a:t>
            </a:r>
            <a:r>
              <a:rPr lang="en-US" sz="2400" b="1" dirty="0">
                <a:latin typeface="Myriad Pro" panose="020B0503030403020204" charset="0"/>
              </a:rPr>
              <a:t>to allow the light </a:t>
            </a:r>
          </a:p>
          <a:p>
            <a:r>
              <a:rPr lang="en-US" sz="2400" b="1" dirty="0">
                <a:latin typeface="Myriad Pro" panose="020B0503030403020204" charset="0"/>
              </a:rPr>
              <a:t>reaching the film (in film camera) or the sensor (in digital camera)</a:t>
            </a:r>
            <a:endParaRPr lang="en-HK" sz="2400" b="1" dirty="0">
              <a:latin typeface="Myriad Pro" panose="020B0503030403020204" charset="0"/>
            </a:endParaRPr>
          </a:p>
        </p:txBody>
      </p:sp>
      <p:grpSp>
        <p:nvGrpSpPr>
          <p:cNvPr id="21" name="Group 20"/>
          <p:cNvGrpSpPr/>
          <p:nvPr/>
        </p:nvGrpSpPr>
        <p:grpSpPr>
          <a:xfrm>
            <a:off x="851500" y="3448209"/>
            <a:ext cx="4479101" cy="2945669"/>
            <a:chOff x="2217683" y="2084707"/>
            <a:chExt cx="6036816" cy="3875315"/>
          </a:xfrm>
        </p:grpSpPr>
        <p:pic>
          <p:nvPicPr>
            <p:cNvPr id="22" name="Picture 2" descr="Figure shows the side view of a digital camera. At the front of the camera is a disc labeled aperture, followed by a bi-convex lens, a bi-concave lens, a slanted mirror labeled flip-up mirror, a shutter and a sensor. The light path is shown such that light enters the camera through the aperture and lenses and strikes the mirror. It is reflected upwards to the viewing system. Here it reflects from two more mirrors before going through a bi-convex lens and emerging out of the camer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17683" y="2084707"/>
              <a:ext cx="6036816" cy="3875315"/>
            </a:xfrm>
            <a:prstGeom prst="rect">
              <a:avLst/>
            </a:prstGeom>
            <a:noFill/>
            <a:extLst>
              <a:ext uri="{909E8E84-426E-40DD-AFC4-6F175D3DCCD1}">
                <a14:hiddenFill xmlns:a14="http://schemas.microsoft.com/office/drawing/2010/main">
                  <a:solidFill>
                    <a:srgbClr val="FFFFFF"/>
                  </a:solidFill>
                </a14:hiddenFill>
              </a:ext>
            </a:extLst>
          </p:spPr>
        </p:pic>
        <p:sp>
          <p:nvSpPr>
            <p:cNvPr id="24" name="Rounded Rectangle 23"/>
            <p:cNvSpPr/>
            <p:nvPr/>
          </p:nvSpPr>
          <p:spPr>
            <a:xfrm>
              <a:off x="7602858" y="4099034"/>
              <a:ext cx="651641" cy="23122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Calibri" panose="020F0502020204030204" pitchFamily="34" charset="0"/>
                  <a:cs typeface="Calibri" panose="020F0502020204030204" pitchFamily="34" charset="0"/>
                </a:rPr>
                <a:t>Film</a:t>
              </a:r>
              <a:endParaRPr lang="en-HK" sz="1400" dirty="0">
                <a:solidFill>
                  <a:schemeClr val="tx1"/>
                </a:solidFill>
                <a:latin typeface="Calibri" panose="020F0502020204030204" pitchFamily="34" charset="0"/>
                <a:cs typeface="Calibri" panose="020F0502020204030204" pitchFamily="34" charset="0"/>
              </a:endParaRPr>
            </a:p>
          </p:txBody>
        </p:sp>
      </p:grpSp>
      <p:sp>
        <p:nvSpPr>
          <p:cNvPr id="25" name="Rounded Rectangle 24"/>
          <p:cNvSpPr/>
          <p:nvPr/>
        </p:nvSpPr>
        <p:spPr>
          <a:xfrm>
            <a:off x="4900894" y="4328768"/>
            <a:ext cx="1241646" cy="5463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7030A0"/>
                </a:solidFill>
                <a:latin typeface="Calibri" panose="020F0502020204030204" pitchFamily="34" charset="0"/>
                <a:cs typeface="Calibri" panose="020F0502020204030204" pitchFamily="34" charset="0"/>
              </a:rPr>
              <a:t>Shutter</a:t>
            </a:r>
            <a:endParaRPr lang="en-HK" sz="2400" b="1" dirty="0">
              <a:solidFill>
                <a:srgbClr val="7030A0"/>
              </a:solidFill>
              <a:latin typeface="Calibri" panose="020F0502020204030204" pitchFamily="34" charset="0"/>
              <a:cs typeface="Calibri" panose="020F0502020204030204" pitchFamily="34" charset="0"/>
            </a:endParaRPr>
          </a:p>
        </p:txBody>
      </p:sp>
      <p:cxnSp>
        <p:nvCxnSpPr>
          <p:cNvPr id="12" name="Straight Connector 11"/>
          <p:cNvCxnSpPr/>
          <p:nvPr/>
        </p:nvCxnSpPr>
        <p:spPr>
          <a:xfrm>
            <a:off x="4900894" y="4601955"/>
            <a:ext cx="25553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082723" y="4053033"/>
            <a:ext cx="5938330" cy="1631216"/>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Myriad Pro" panose="020B0503030403020204" charset="0"/>
              </a:rPr>
              <a:t>Initially, the shutter is closed</a:t>
            </a:r>
          </a:p>
          <a:p>
            <a:pPr marL="285750" indent="-285750">
              <a:buFont typeface="Arial" panose="020B0604020202020204" pitchFamily="34" charset="0"/>
              <a:buChar char="•"/>
            </a:pPr>
            <a:r>
              <a:rPr lang="en-US" sz="2000" dirty="0">
                <a:latin typeface="Myriad Pro" panose="020B0503030403020204" charset="0"/>
              </a:rPr>
              <a:t>Once you press the button to take a photo</a:t>
            </a:r>
          </a:p>
          <a:p>
            <a:pPr marL="285750" indent="-285750">
              <a:buFont typeface="Arial" panose="020B0604020202020204" pitchFamily="34" charset="0"/>
              <a:buChar char="•"/>
            </a:pPr>
            <a:r>
              <a:rPr lang="en-US" sz="2000" dirty="0">
                <a:latin typeface="Myriad Pro" panose="020B0503030403020204" charset="0"/>
              </a:rPr>
              <a:t>The shutter will be opened</a:t>
            </a:r>
          </a:p>
          <a:p>
            <a:pPr marL="285750" indent="-285750">
              <a:buFont typeface="Arial" panose="020B0604020202020204" pitchFamily="34" charset="0"/>
              <a:buChar char="•"/>
            </a:pPr>
            <a:r>
              <a:rPr lang="en-US" sz="2000" dirty="0">
                <a:latin typeface="Myriad Pro" panose="020B0503030403020204" charset="0"/>
              </a:rPr>
              <a:t>And the duration for it to open is called shutter speed</a:t>
            </a:r>
            <a:endParaRPr lang="en-HK" sz="2000" dirty="0">
              <a:latin typeface="Myriad Pro" panose="020B0503030403020204" charset="0"/>
            </a:endParaRPr>
          </a:p>
        </p:txBody>
      </p:sp>
      <p:sp>
        <p:nvSpPr>
          <p:cNvPr id="14" name="Google Shape;660;p29"/>
          <p:cNvSpPr/>
          <p:nvPr/>
        </p:nvSpPr>
        <p:spPr>
          <a:xfrm>
            <a:off x="5521717" y="6132308"/>
            <a:ext cx="3889530" cy="261570"/>
          </a:xfrm>
          <a:prstGeom prst="rect">
            <a:avLst/>
          </a:prstGeom>
          <a:noFill/>
          <a:ln>
            <a:noFill/>
          </a:ln>
        </p:spPr>
        <p:txBody>
          <a:bodyPr spcFirstLastPara="1" wrap="square" lIns="91425" tIns="45700" rIns="91425" bIns="45700" anchor="t" anchorCtr="0">
            <a:spAutoFit/>
          </a:bodyPr>
          <a:lstStyle/>
          <a:p>
            <a:r>
              <a:rPr lang="en-US" sz="1100" dirty="0">
                <a:solidFill>
                  <a:schemeClr val="dk1"/>
                </a:solidFill>
                <a:latin typeface="Trebuchet MS"/>
                <a:ea typeface="Trebuchet MS"/>
                <a:cs typeface="Trebuchet MS"/>
                <a:sym typeface="Trebuchet MS"/>
              </a:rPr>
              <a:t>Source: </a:t>
            </a:r>
            <a:r>
              <a:rPr lang="en-US" sz="1100" dirty="0" err="1">
                <a:solidFill>
                  <a:schemeClr val="dk1"/>
                </a:solidFill>
                <a:latin typeface="Trebuchet MS"/>
                <a:ea typeface="Trebuchet MS"/>
                <a:cs typeface="Trebuchet MS"/>
                <a:sym typeface="Trebuchet MS"/>
              </a:rPr>
              <a:t>Openstax</a:t>
            </a:r>
            <a:r>
              <a:rPr lang="en-US" sz="1100" dirty="0">
                <a:solidFill>
                  <a:schemeClr val="dk1"/>
                </a:solidFill>
                <a:latin typeface="Trebuchet MS"/>
                <a:ea typeface="Trebuchet MS"/>
                <a:cs typeface="Trebuchet MS"/>
                <a:sym typeface="Trebuchet MS"/>
              </a:rPr>
              <a:t> </a:t>
            </a:r>
            <a:r>
              <a:rPr lang="en-US" sz="1100" dirty="0">
                <a:solidFill>
                  <a:schemeClr val="dk1"/>
                </a:solidFill>
                <a:latin typeface="Trebuchet MS"/>
                <a:ea typeface="Trebuchet MS"/>
                <a:cs typeface="Trebuchet MS"/>
                <a:sym typeface="Trebuchet MS"/>
                <a:hlinkClick r:id="rId8"/>
              </a:rPr>
              <a:t>Libretexts Physics</a:t>
            </a:r>
            <a:r>
              <a:rPr lang="en-US" sz="1100" dirty="0">
                <a:solidFill>
                  <a:schemeClr val="dk1"/>
                </a:solidFill>
                <a:latin typeface="Trebuchet MS"/>
                <a:ea typeface="Trebuchet MS"/>
                <a:cs typeface="Trebuchet MS"/>
                <a:sym typeface="Trebuchet MS"/>
              </a:rPr>
              <a:t> licensed by </a:t>
            </a:r>
            <a:r>
              <a:rPr lang="en-US" sz="1100" b="1" dirty="0">
                <a:hlinkClick r:id="rId9"/>
              </a:rPr>
              <a:t>CC BY 4.0</a:t>
            </a:r>
            <a:endParaRPr lang="en-US" sz="1100" b="1" dirty="0"/>
          </a:p>
        </p:txBody>
      </p:sp>
    </p:spTree>
    <p:extLst>
      <p:ext uri="{BB962C8B-B14F-4D97-AF65-F5344CB8AC3E}">
        <p14:creationId xmlns:p14="http://schemas.microsoft.com/office/powerpoint/2010/main" val="13257940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298512" y="3517081"/>
            <a:ext cx="11722541" cy="2873086"/>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10" name="Rounded Rectangle 9"/>
          <p:cNvSpPr/>
          <p:nvPr/>
        </p:nvSpPr>
        <p:spPr>
          <a:xfrm>
            <a:off x="677332" y="1446270"/>
            <a:ext cx="3012166" cy="680419"/>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 name="Title 1"/>
          <p:cNvSpPr>
            <a:spLocks noGrp="1"/>
          </p:cNvSpPr>
          <p:nvPr>
            <p:ph type="title"/>
          </p:nvPr>
        </p:nvSpPr>
        <p:spPr/>
        <p:txBody>
          <a:bodyPr/>
          <a:lstStyle/>
          <a:p>
            <a:r>
              <a:rPr lang="en-US" dirty="0"/>
              <a:t>Photography Skills</a:t>
            </a:r>
            <a:endParaRPr lang="en-HK" dirty="0"/>
          </a:p>
        </p:txBody>
      </p:sp>
      <p:sp>
        <p:nvSpPr>
          <p:cNvPr id="9" name="TextBox 8"/>
          <p:cNvSpPr txBox="1"/>
          <p:nvPr/>
        </p:nvSpPr>
        <p:spPr>
          <a:xfrm>
            <a:off x="645107" y="1418803"/>
            <a:ext cx="3062505" cy="646331"/>
          </a:xfrm>
          <a:prstGeom prst="rect">
            <a:avLst/>
          </a:prstGeom>
          <a:noFill/>
        </p:spPr>
        <p:txBody>
          <a:bodyPr wrap="none" rtlCol="0">
            <a:spAutoFit/>
          </a:bodyPr>
          <a:lstStyle/>
          <a:p>
            <a:pPr algn="ctr"/>
            <a:r>
              <a:rPr lang="en-US" sz="3600" b="1" dirty="0">
                <a:solidFill>
                  <a:srgbClr val="7030A0"/>
                </a:solidFill>
                <a:latin typeface="Myriad Pro" panose="020B0503030403020204" charset="0"/>
              </a:rPr>
              <a:t>Shutter speed</a:t>
            </a:r>
            <a:endParaRPr lang="en-HK" sz="3600" b="1" dirty="0">
              <a:solidFill>
                <a:srgbClr val="7030A0"/>
              </a:solidFill>
              <a:latin typeface="Myriad Pro" panose="020B0503030403020204" charset="0"/>
            </a:endParaRPr>
          </a:p>
        </p:txBody>
      </p:sp>
      <p:graphicFrame>
        <p:nvGraphicFramePr>
          <p:cNvPr id="18" name="Diagram 17"/>
          <p:cNvGraphicFramePr/>
          <p:nvPr>
            <p:extLst>
              <p:ext uri="{D42A27DB-BD31-4B8C-83A1-F6EECF244321}">
                <p14:modId xmlns:p14="http://schemas.microsoft.com/office/powerpoint/2010/main" val="121877268"/>
              </p:ext>
            </p:extLst>
          </p:nvPr>
        </p:nvGraphicFramePr>
        <p:xfrm>
          <a:off x="9508894" y="411440"/>
          <a:ext cx="2747051" cy="2343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298512" y="2247161"/>
            <a:ext cx="9433223" cy="1015663"/>
          </a:xfrm>
          <a:prstGeom prst="rect">
            <a:avLst/>
          </a:prstGeom>
          <a:noFill/>
        </p:spPr>
        <p:txBody>
          <a:bodyPr wrap="none" rtlCol="0">
            <a:spAutoFit/>
          </a:bodyPr>
          <a:lstStyle/>
          <a:p>
            <a:pPr marL="342900" indent="-342900">
              <a:buFont typeface="Arial" panose="020B0604020202020204" pitchFamily="34" charset="0"/>
              <a:buChar char="•"/>
            </a:pPr>
            <a:r>
              <a:rPr lang="en-US" sz="2000" dirty="0">
                <a:solidFill>
                  <a:srgbClr val="7030A0"/>
                </a:solidFill>
                <a:latin typeface="Myriad Pro" panose="020B0503030403020204" charset="0"/>
              </a:rPr>
              <a:t>The shutter speed determines how much light can reach the film or the sensor</a:t>
            </a:r>
          </a:p>
          <a:p>
            <a:pPr marL="342900" indent="-342900">
              <a:buFont typeface="Arial" panose="020B0604020202020204" pitchFamily="34" charset="0"/>
              <a:buChar char="•"/>
            </a:pPr>
            <a:r>
              <a:rPr lang="en-US" sz="2000" dirty="0">
                <a:latin typeface="Myriad Pro" panose="020B0503030403020204" charset="0"/>
              </a:rPr>
              <a:t>A higher shutter speed means the shutter will only open for a shorter period of time</a:t>
            </a:r>
          </a:p>
          <a:p>
            <a:pPr marL="342900" indent="-342900">
              <a:buFont typeface="Arial" panose="020B0604020202020204" pitchFamily="34" charset="0"/>
              <a:buChar char="•"/>
            </a:pPr>
            <a:r>
              <a:rPr lang="en-US" sz="2000" dirty="0">
                <a:latin typeface="Myriad Pro" panose="020B0503030403020204" charset="0"/>
              </a:rPr>
              <a:t>A lower shutter speed means the shutter will open for a longer period of time</a:t>
            </a:r>
            <a:endParaRPr lang="en-HK" sz="2000" dirty="0">
              <a:latin typeface="Myriad Pro" panose="020B0503030403020204" charset="0"/>
            </a:endParaRPr>
          </a:p>
        </p:txBody>
      </p:sp>
      <p:sp>
        <p:nvSpPr>
          <p:cNvPr id="3" name="TextBox 2"/>
          <p:cNvSpPr txBox="1"/>
          <p:nvPr/>
        </p:nvSpPr>
        <p:spPr>
          <a:xfrm>
            <a:off x="849715" y="3609344"/>
            <a:ext cx="9470028" cy="1200329"/>
          </a:xfrm>
          <a:prstGeom prst="rect">
            <a:avLst/>
          </a:prstGeom>
          <a:noFill/>
        </p:spPr>
        <p:txBody>
          <a:bodyPr wrap="none" rtlCol="0">
            <a:spAutoFit/>
          </a:bodyPr>
          <a:lstStyle/>
          <a:p>
            <a:pPr marL="285750" indent="-285750">
              <a:buFont typeface="Arial" panose="020B0604020202020204" pitchFamily="34" charset="0"/>
              <a:buChar char="•"/>
            </a:pPr>
            <a:r>
              <a:rPr lang="en-US" sz="2400" dirty="0">
                <a:latin typeface="Myriad Pro" panose="020B0503030403020204" charset="0"/>
              </a:rPr>
              <a:t>If you want the photo to be brighter, you can set a lower shutter speed</a:t>
            </a:r>
          </a:p>
          <a:p>
            <a:pPr marL="285750" indent="-285750">
              <a:buFont typeface="Arial" panose="020B0604020202020204" pitchFamily="34" charset="0"/>
              <a:buChar char="•"/>
            </a:pPr>
            <a:r>
              <a:rPr lang="en-US" sz="2400" dirty="0">
                <a:latin typeface="Myriad Pro" panose="020B0503030403020204" charset="0"/>
              </a:rPr>
              <a:t>So that the shutter will open for a longer period of time</a:t>
            </a:r>
          </a:p>
          <a:p>
            <a:pPr marL="285750" indent="-285750">
              <a:buFont typeface="Arial" panose="020B0604020202020204" pitchFamily="34" charset="0"/>
              <a:buChar char="•"/>
            </a:pPr>
            <a:r>
              <a:rPr lang="en-US" sz="2400" dirty="0">
                <a:latin typeface="Myriad Pro" panose="020B0503030403020204" charset="0"/>
              </a:rPr>
              <a:t>And allow more light to reach the film or the sensor</a:t>
            </a:r>
            <a:endParaRPr lang="en-HK" sz="2400" dirty="0">
              <a:latin typeface="Myriad Pro" panose="020B0503030403020204" charset="0"/>
            </a:endParaRPr>
          </a:p>
        </p:txBody>
      </p:sp>
      <p:sp>
        <p:nvSpPr>
          <p:cNvPr id="4" name="TextBox 3"/>
          <p:cNvSpPr txBox="1"/>
          <p:nvPr/>
        </p:nvSpPr>
        <p:spPr>
          <a:xfrm>
            <a:off x="3893320" y="4671103"/>
            <a:ext cx="1082348" cy="461665"/>
          </a:xfrm>
          <a:prstGeom prst="rect">
            <a:avLst/>
          </a:prstGeom>
          <a:noFill/>
        </p:spPr>
        <p:txBody>
          <a:bodyPr wrap="none" rtlCol="0">
            <a:spAutoFit/>
          </a:bodyPr>
          <a:lstStyle/>
          <a:p>
            <a:r>
              <a:rPr lang="en-US" sz="2400" b="1" dirty="0">
                <a:solidFill>
                  <a:srgbClr val="C00000"/>
                </a:solidFill>
                <a:latin typeface="Myriad Pro" panose="020B0503030403020204" charset="0"/>
              </a:rPr>
              <a:t>whereas</a:t>
            </a:r>
            <a:endParaRPr lang="en-HK" sz="2400" b="1" dirty="0">
              <a:solidFill>
                <a:srgbClr val="C00000"/>
              </a:solidFill>
              <a:latin typeface="Myriad Pro" panose="020B0503030403020204" charset="0"/>
            </a:endParaRPr>
          </a:p>
        </p:txBody>
      </p:sp>
      <p:sp>
        <p:nvSpPr>
          <p:cNvPr id="16" name="TextBox 15"/>
          <p:cNvSpPr txBox="1"/>
          <p:nvPr/>
        </p:nvSpPr>
        <p:spPr>
          <a:xfrm>
            <a:off x="849715" y="5002208"/>
            <a:ext cx="9562105" cy="1200329"/>
          </a:xfrm>
          <a:prstGeom prst="rect">
            <a:avLst/>
          </a:prstGeom>
          <a:noFill/>
        </p:spPr>
        <p:txBody>
          <a:bodyPr wrap="none" rtlCol="0">
            <a:spAutoFit/>
          </a:bodyPr>
          <a:lstStyle/>
          <a:p>
            <a:pPr marL="285750" indent="-285750">
              <a:buFont typeface="Arial" panose="020B0604020202020204" pitchFamily="34" charset="0"/>
              <a:buChar char="•"/>
            </a:pPr>
            <a:r>
              <a:rPr lang="en-US" sz="2400" dirty="0">
                <a:latin typeface="Myriad Pro" panose="020B0503030403020204" charset="0"/>
              </a:rPr>
              <a:t>If you want the photo to be dimmer, you can set a higher shutter speed</a:t>
            </a:r>
          </a:p>
          <a:p>
            <a:pPr marL="285750" indent="-285750">
              <a:buFont typeface="Arial" panose="020B0604020202020204" pitchFamily="34" charset="0"/>
              <a:buChar char="•"/>
            </a:pPr>
            <a:r>
              <a:rPr lang="en-US" sz="2400" dirty="0">
                <a:latin typeface="Myriad Pro" panose="020B0503030403020204" charset="0"/>
              </a:rPr>
              <a:t>So that the shutter will open for a shorter period of time</a:t>
            </a:r>
          </a:p>
          <a:p>
            <a:pPr marL="285750" indent="-285750">
              <a:buFont typeface="Arial" panose="020B0604020202020204" pitchFamily="34" charset="0"/>
              <a:buChar char="•"/>
            </a:pPr>
            <a:r>
              <a:rPr lang="en-US" sz="2400" dirty="0">
                <a:latin typeface="Myriad Pro" panose="020B0503030403020204" charset="0"/>
              </a:rPr>
              <a:t>And allow less light to reach the film or the sensor</a:t>
            </a:r>
            <a:endParaRPr lang="en-HK" sz="2400" dirty="0">
              <a:latin typeface="Myriad Pro" panose="020B0503030403020204" charset="0"/>
            </a:endParaRPr>
          </a:p>
        </p:txBody>
      </p:sp>
    </p:spTree>
    <p:extLst>
      <p:ext uri="{BB962C8B-B14F-4D97-AF65-F5344CB8AC3E}">
        <p14:creationId xmlns:p14="http://schemas.microsoft.com/office/powerpoint/2010/main" val="2578153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Film Development</a:t>
            </a:r>
          </a:p>
        </p:txBody>
      </p:sp>
      <p:sp>
        <p:nvSpPr>
          <p:cNvPr id="19" name="Rounded Rectangle 18"/>
          <p:cNvSpPr/>
          <p:nvPr/>
        </p:nvSpPr>
        <p:spPr>
          <a:xfrm>
            <a:off x="478465" y="1450633"/>
            <a:ext cx="3998942" cy="556843"/>
          </a:xfrm>
          <a:prstGeom prst="roundRect">
            <a:avLst/>
          </a:prstGeom>
          <a:solidFill>
            <a:schemeClr val="accent4">
              <a:lumMod val="20000"/>
              <a:lumOff val="8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0" name="TextBox 19"/>
          <p:cNvSpPr txBox="1"/>
          <p:nvPr/>
        </p:nvSpPr>
        <p:spPr>
          <a:xfrm>
            <a:off x="675821" y="1500052"/>
            <a:ext cx="3587777" cy="400110"/>
          </a:xfrm>
          <a:prstGeom prst="rect">
            <a:avLst/>
          </a:prstGeom>
          <a:noFill/>
        </p:spPr>
        <p:txBody>
          <a:bodyPr wrap="none" rtlCol="0">
            <a:spAutoFit/>
          </a:bodyPr>
          <a:lstStyle/>
          <a:p>
            <a:r>
              <a:rPr lang="en-US" sz="2000" dirty="0">
                <a:latin typeface="Myriad Pro" panose="020B0503030403020204" charset="0"/>
              </a:rPr>
              <a:t>The process of image capturing:</a:t>
            </a:r>
            <a:endParaRPr lang="en-HK" sz="2000" dirty="0">
              <a:latin typeface="Myriad Pro" panose="020B0503030403020204" charset="0"/>
            </a:endParaRPr>
          </a:p>
        </p:txBody>
      </p:sp>
      <p:pic>
        <p:nvPicPr>
          <p:cNvPr id="21"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535588" y="2592262"/>
            <a:ext cx="3239535" cy="182515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6404127" y="1971725"/>
            <a:ext cx="2525050" cy="461665"/>
          </a:xfrm>
          <a:prstGeom prst="rect">
            <a:avLst/>
          </a:prstGeom>
          <a:noFill/>
        </p:spPr>
        <p:txBody>
          <a:bodyPr wrap="none" rtlCol="0">
            <a:spAutoFit/>
          </a:bodyPr>
          <a:lstStyle/>
          <a:p>
            <a:r>
              <a:rPr lang="en-US" sz="2400" b="1" u="sng" dirty="0">
                <a:latin typeface="Myriad Pro" panose="020B0503030403020204" charset="0"/>
              </a:rPr>
              <a:t>Black-and-white photo</a:t>
            </a:r>
            <a:endParaRPr lang="en-HK" sz="2400" b="1" u="sng" dirty="0">
              <a:latin typeface="Myriad Pro" panose="020B0503030403020204" charset="0"/>
            </a:endParaRPr>
          </a:p>
        </p:txBody>
      </p:sp>
      <p:sp>
        <p:nvSpPr>
          <p:cNvPr id="3" name="TextBox 2"/>
          <p:cNvSpPr txBox="1"/>
          <p:nvPr/>
        </p:nvSpPr>
        <p:spPr>
          <a:xfrm>
            <a:off x="6037751" y="4776407"/>
            <a:ext cx="5530794" cy="1785104"/>
          </a:xfrm>
          <a:prstGeom prst="rect">
            <a:avLst/>
          </a:prstGeom>
          <a:noFill/>
        </p:spPr>
        <p:txBody>
          <a:bodyPr wrap="square" rtlCol="0">
            <a:spAutoFit/>
          </a:bodyPr>
          <a:lstStyle/>
          <a:p>
            <a:r>
              <a:rPr lang="en-HK" sz="2000" b="1" dirty="0">
                <a:latin typeface="Myriad Pro" panose="020B0503030403020204" charset="0"/>
              </a:rPr>
              <a:t>In a black-and-white photo:</a:t>
            </a:r>
          </a:p>
          <a:p>
            <a:pPr marL="285750" indent="-285750">
              <a:buFont typeface="Arial" panose="020B0604020202020204" pitchFamily="34" charset="0"/>
              <a:buChar char="•"/>
            </a:pPr>
            <a:r>
              <a:rPr lang="en-HK" dirty="0">
                <a:latin typeface="Myriad Pro" panose="020B0503030403020204" charset="0"/>
              </a:rPr>
              <a:t>There are two regions; Black and white</a:t>
            </a:r>
          </a:p>
          <a:p>
            <a:pPr marL="285750" indent="-285750">
              <a:buFont typeface="Arial" panose="020B0604020202020204" pitchFamily="34" charset="0"/>
              <a:buChar char="•"/>
            </a:pPr>
            <a:r>
              <a:rPr lang="en-HK" dirty="0">
                <a:latin typeface="Myriad Pro" panose="020B0503030403020204" charset="0"/>
              </a:rPr>
              <a:t>For the black, this should be the region receiving low intensity of light</a:t>
            </a:r>
          </a:p>
          <a:p>
            <a:pPr marL="285750" indent="-285750">
              <a:buFont typeface="Arial" panose="020B0604020202020204" pitchFamily="34" charset="0"/>
              <a:buChar char="•"/>
            </a:pPr>
            <a:r>
              <a:rPr lang="en-HK" dirty="0">
                <a:latin typeface="Myriad Pro" panose="020B0503030403020204" charset="0"/>
              </a:rPr>
              <a:t>For the white, this should be the region receiving high intensity of light</a:t>
            </a:r>
          </a:p>
        </p:txBody>
      </p:sp>
      <p:grpSp>
        <p:nvGrpSpPr>
          <p:cNvPr id="23" name="Group 22"/>
          <p:cNvGrpSpPr/>
          <p:nvPr/>
        </p:nvGrpSpPr>
        <p:grpSpPr>
          <a:xfrm>
            <a:off x="1132731" y="2216967"/>
            <a:ext cx="2646784" cy="3443729"/>
            <a:chOff x="3838841" y="2048694"/>
            <a:chExt cx="4068161" cy="4656747"/>
          </a:xfrm>
        </p:grpSpPr>
        <p:sp>
          <p:nvSpPr>
            <p:cNvPr id="24" name="Oval 23"/>
            <p:cNvSpPr/>
            <p:nvPr/>
          </p:nvSpPr>
          <p:spPr>
            <a:xfrm>
              <a:off x="4870232" y="4068856"/>
              <a:ext cx="1183835" cy="1282608"/>
            </a:xfrm>
            <a:prstGeom prst="ellipse">
              <a:avLst/>
            </a:prstGeom>
            <a:solidFill>
              <a:schemeClr val="accent5">
                <a:lumMod val="40000"/>
                <a:lumOff val="60000"/>
              </a:schemeClr>
            </a:solidFill>
            <a:ln w="57150">
              <a:solidFill>
                <a:schemeClr val="accent5">
                  <a:lumMod val="75000"/>
                </a:schemeClr>
              </a:solidFill>
            </a:ln>
            <a:scene3d>
              <a:camera prst="orthographicFront">
                <a:rot lat="0" lon="20099983" rev="18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5" name="Flowchart: Data 24"/>
            <p:cNvSpPr/>
            <p:nvPr/>
          </p:nvSpPr>
          <p:spPr>
            <a:xfrm rot="16200000">
              <a:off x="5369442" y="1884723"/>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6" name="TextBox 25"/>
            <p:cNvSpPr txBox="1"/>
            <p:nvPr/>
          </p:nvSpPr>
          <p:spPr>
            <a:xfrm>
              <a:off x="6124120" y="2048694"/>
              <a:ext cx="869149" cy="400110"/>
            </a:xfrm>
            <a:prstGeom prst="rect">
              <a:avLst/>
            </a:prstGeom>
            <a:noFill/>
            <a:scene3d>
              <a:camera prst="orthographicFront">
                <a:rot lat="20696988" lon="19801389" rev="21594594"/>
              </a:camera>
              <a:lightRig rig="threePt" dir="t"/>
            </a:scene3d>
          </p:spPr>
          <p:txBody>
            <a:bodyPr wrap="none" rtlCol="0">
              <a:spAutoFit/>
            </a:bodyPr>
            <a:lstStyle/>
            <a:p>
              <a:r>
                <a:rPr lang="en-US" sz="2000" b="1" u="sng" dirty="0">
                  <a:latin typeface="Myriad Pro" panose="020B0503030403020204" charset="0"/>
                </a:rPr>
                <a:t>The film</a:t>
              </a:r>
              <a:endParaRPr lang="en-HK" sz="2000" b="1" u="sng" dirty="0">
                <a:latin typeface="Myriad Pro" panose="020B0503030403020204" charset="0"/>
              </a:endParaRPr>
            </a:p>
          </p:txBody>
        </p:sp>
        <p:cxnSp>
          <p:nvCxnSpPr>
            <p:cNvPr id="27" name="Straight Arrow Connector 26"/>
            <p:cNvCxnSpPr/>
            <p:nvPr/>
          </p:nvCxnSpPr>
          <p:spPr>
            <a:xfrm flipV="1">
              <a:off x="4361132" y="4189228"/>
              <a:ext cx="987045" cy="109636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838841" y="6243776"/>
              <a:ext cx="1263487" cy="461665"/>
            </a:xfrm>
            <a:prstGeom prst="rect">
              <a:avLst/>
            </a:prstGeom>
            <a:noFill/>
            <a:scene3d>
              <a:camera prst="orthographicFront">
                <a:rot lat="597692" lon="2395396" rev="21547173"/>
              </a:camera>
              <a:lightRig rig="threePt" dir="t"/>
            </a:scene3d>
          </p:spPr>
          <p:txBody>
            <a:bodyPr wrap="none" rtlCol="0">
              <a:spAutoFit/>
            </a:bodyPr>
            <a:lstStyle/>
            <a:p>
              <a:r>
                <a:rPr lang="en-US" sz="2400" b="1" u="sng" dirty="0">
                  <a:latin typeface="Myriad Pro" panose="020B0503030403020204" charset="0"/>
                </a:rPr>
                <a:t>The object</a:t>
              </a:r>
              <a:endParaRPr lang="en-HK" sz="2400" b="1" u="sng" dirty="0">
                <a:latin typeface="Myriad Pro" panose="020B0503030403020204" charset="0"/>
              </a:endParaRPr>
            </a:p>
          </p:txBody>
        </p:sp>
        <p:sp>
          <p:nvSpPr>
            <p:cNvPr id="29" name="TextBox 28"/>
            <p:cNvSpPr txBox="1"/>
            <p:nvPr/>
          </p:nvSpPr>
          <p:spPr>
            <a:xfrm>
              <a:off x="4880190" y="5763890"/>
              <a:ext cx="2113079" cy="369332"/>
            </a:xfrm>
            <a:prstGeom prst="rect">
              <a:avLst/>
            </a:prstGeom>
            <a:noFill/>
          </p:spPr>
          <p:txBody>
            <a:bodyPr wrap="none" rtlCol="0">
              <a:spAutoFit/>
            </a:bodyPr>
            <a:lstStyle/>
            <a:p>
              <a:r>
                <a:rPr lang="en-US" b="1" dirty="0">
                  <a:latin typeface="Myriad Pro" panose="020B0503030403020204" charset="0"/>
                </a:rPr>
                <a:t>The light from the object</a:t>
              </a:r>
              <a:endParaRPr lang="en-HK" b="1" dirty="0">
                <a:latin typeface="Myriad Pro" panose="020B0503030403020204" charset="0"/>
              </a:endParaRPr>
            </a:p>
          </p:txBody>
        </p:sp>
        <p:grpSp>
          <p:nvGrpSpPr>
            <p:cNvPr id="30" name="Group 29"/>
            <p:cNvGrpSpPr/>
            <p:nvPr/>
          </p:nvGrpSpPr>
          <p:grpSpPr>
            <a:xfrm rot="10800000">
              <a:off x="6124120" y="2979847"/>
              <a:ext cx="430395" cy="1070538"/>
              <a:chOff x="982418" y="4309007"/>
              <a:chExt cx="430395" cy="1070538"/>
            </a:xfrm>
          </p:grpSpPr>
          <p:cxnSp>
            <p:nvCxnSpPr>
              <p:cNvPr id="49" name="Straight Connector 48"/>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54" name="Oval 53"/>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5" name="Oval 54"/>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sp>
          <p:nvSpPr>
            <p:cNvPr id="31" name="TextBox 30"/>
            <p:cNvSpPr txBox="1"/>
            <p:nvPr/>
          </p:nvSpPr>
          <p:spPr>
            <a:xfrm>
              <a:off x="6025471" y="4853278"/>
              <a:ext cx="1257075" cy="369332"/>
            </a:xfrm>
            <a:prstGeom prst="rect">
              <a:avLst/>
            </a:prstGeom>
            <a:noFill/>
          </p:spPr>
          <p:txBody>
            <a:bodyPr wrap="none" rtlCol="0">
              <a:spAutoFit/>
            </a:bodyPr>
            <a:lstStyle/>
            <a:p>
              <a:r>
                <a:rPr lang="en-US" b="1" dirty="0">
                  <a:latin typeface="Myriad Pro" panose="020B0503030403020204" charset="0"/>
                </a:rPr>
                <a:t>A convex lens</a:t>
              </a:r>
              <a:endParaRPr lang="en-HK" b="1" dirty="0">
                <a:latin typeface="Myriad Pro" panose="020B0503030403020204" charset="0"/>
              </a:endParaRPr>
            </a:p>
          </p:txBody>
        </p:sp>
        <p:cxnSp>
          <p:nvCxnSpPr>
            <p:cNvPr id="32" name="Straight Arrow Connector 31"/>
            <p:cNvCxnSpPr/>
            <p:nvPr/>
          </p:nvCxnSpPr>
          <p:spPr>
            <a:xfrm flipV="1">
              <a:off x="5333582" y="3967687"/>
              <a:ext cx="823076" cy="23692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4680737" y="4247713"/>
              <a:ext cx="987045" cy="109636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V="1">
              <a:off x="5677501" y="4043308"/>
              <a:ext cx="823076" cy="23692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4299421" y="3487282"/>
              <a:ext cx="1871017" cy="2197039"/>
            </a:xfrm>
            <a:prstGeom prst="straightConnector1">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4698139" y="3598054"/>
              <a:ext cx="1826551" cy="2187798"/>
            </a:xfrm>
            <a:prstGeom prst="straightConnector1">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4286112" y="5037944"/>
              <a:ext cx="946240" cy="112478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4687534" y="5111117"/>
              <a:ext cx="987045" cy="109636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5659717" y="3070273"/>
              <a:ext cx="847728" cy="204084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V="1">
              <a:off x="5267285" y="3010181"/>
              <a:ext cx="871747" cy="202136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41" name="Group 40"/>
            <p:cNvGrpSpPr/>
            <p:nvPr/>
          </p:nvGrpSpPr>
          <p:grpSpPr>
            <a:xfrm>
              <a:off x="4308732" y="5215088"/>
              <a:ext cx="423134" cy="1070538"/>
              <a:chOff x="2828187" y="4257624"/>
              <a:chExt cx="472969" cy="2047710"/>
            </a:xfrm>
            <a:scene3d>
              <a:camera prst="orthographicFront">
                <a:rot lat="0" lon="10799999" rev="300000"/>
              </a:camera>
              <a:lightRig rig="threePt" dir="t"/>
            </a:scene3d>
          </p:grpSpPr>
          <p:cxnSp>
            <p:nvCxnSpPr>
              <p:cNvPr id="42" name="Straight Connector 41"/>
              <p:cNvCxnSpPr/>
              <p:nvPr/>
            </p:nvCxnSpPr>
            <p:spPr>
              <a:xfrm flipH="1">
                <a:off x="2888909" y="6097535"/>
                <a:ext cx="402431" cy="207799"/>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10800000">
                <a:off x="3244006" y="4257624"/>
                <a:ext cx="57150" cy="1828799"/>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10800000">
                <a:off x="2828187" y="4447959"/>
                <a:ext cx="66675" cy="1857375"/>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2840423" y="4257624"/>
                <a:ext cx="393768" cy="187160"/>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2884444" y="5154562"/>
                <a:ext cx="364629" cy="222084"/>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47" name="Oval 46"/>
              <p:cNvSpPr/>
              <p:nvPr/>
            </p:nvSpPr>
            <p:spPr>
              <a:xfrm rot="10800000">
                <a:off x="2990508" y="4556475"/>
                <a:ext cx="107156" cy="293686"/>
              </a:xfrm>
              <a:prstGeom prst="ellipse">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8" name="Oval 47"/>
              <p:cNvSpPr/>
              <p:nvPr/>
            </p:nvSpPr>
            <p:spPr>
              <a:xfrm rot="10800000">
                <a:off x="3001118" y="5502852"/>
                <a:ext cx="157162" cy="2905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grpSp>
      <p:sp>
        <p:nvSpPr>
          <p:cNvPr id="7" name="Right Arrow 6"/>
          <p:cNvSpPr/>
          <p:nvPr/>
        </p:nvSpPr>
        <p:spPr>
          <a:xfrm>
            <a:off x="4271549" y="3067727"/>
            <a:ext cx="1681002" cy="1355102"/>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 name="Rectangle 8"/>
          <p:cNvSpPr/>
          <p:nvPr/>
        </p:nvSpPr>
        <p:spPr>
          <a:xfrm>
            <a:off x="3028260" y="5545848"/>
            <a:ext cx="2486578" cy="923330"/>
          </a:xfrm>
          <a:prstGeom prst="rect">
            <a:avLst/>
          </a:prstGeom>
          <a:noFill/>
        </p:spPr>
        <p:txBody>
          <a:bodyPr wrap="none" lIns="91440" tIns="45720" rIns="91440" bIns="45720">
            <a:spAutoFit/>
          </a:bodyPr>
          <a:lstStyle/>
          <a:p>
            <a:pPr algn="ctr"/>
            <a:r>
              <a:rPr lang="en-US" sz="5400" b="1" i="1" cap="none" spc="0" dirty="0">
                <a:ln w="6600">
                  <a:solidFill>
                    <a:srgbClr val="00B050"/>
                  </a:solidFill>
                  <a:prstDash val="solid"/>
                </a:ln>
                <a:blipFill>
                  <a:blip r:embed="rId3"/>
                  <a:tile tx="0" ty="0" sx="100000" sy="100000" flip="none" algn="tl"/>
                </a:blipFill>
                <a:effectLst>
                  <a:outerShdw dist="38100" dir="2700000" algn="tl" rotWithShape="0">
                    <a:schemeClr val="accent2"/>
                  </a:outerShdw>
                </a:effectLst>
              </a:rPr>
              <a:t>Why???</a:t>
            </a:r>
          </a:p>
        </p:txBody>
      </p:sp>
      <p:pic>
        <p:nvPicPr>
          <p:cNvPr id="57" name="Picture 2" descr="Free light bulb filament vecto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4548" y="3650443"/>
            <a:ext cx="560356" cy="885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73328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500531" y="3447490"/>
            <a:ext cx="5315478" cy="2985208"/>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10" name="Rounded Rectangle 9"/>
          <p:cNvSpPr/>
          <p:nvPr/>
        </p:nvSpPr>
        <p:spPr>
          <a:xfrm>
            <a:off x="677332" y="1446270"/>
            <a:ext cx="3012166" cy="680419"/>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 name="Title 1"/>
          <p:cNvSpPr>
            <a:spLocks noGrp="1"/>
          </p:cNvSpPr>
          <p:nvPr>
            <p:ph type="title"/>
          </p:nvPr>
        </p:nvSpPr>
        <p:spPr/>
        <p:txBody>
          <a:bodyPr/>
          <a:lstStyle/>
          <a:p>
            <a:r>
              <a:rPr lang="en-US" dirty="0"/>
              <a:t>Photography Skills</a:t>
            </a:r>
            <a:endParaRPr lang="en-HK" dirty="0"/>
          </a:p>
        </p:txBody>
      </p:sp>
      <p:sp>
        <p:nvSpPr>
          <p:cNvPr id="9" name="TextBox 8"/>
          <p:cNvSpPr txBox="1"/>
          <p:nvPr/>
        </p:nvSpPr>
        <p:spPr>
          <a:xfrm>
            <a:off x="645107" y="1418803"/>
            <a:ext cx="3062505" cy="646331"/>
          </a:xfrm>
          <a:prstGeom prst="rect">
            <a:avLst/>
          </a:prstGeom>
          <a:noFill/>
        </p:spPr>
        <p:txBody>
          <a:bodyPr wrap="none" rtlCol="0">
            <a:spAutoFit/>
          </a:bodyPr>
          <a:lstStyle/>
          <a:p>
            <a:pPr algn="ctr"/>
            <a:r>
              <a:rPr lang="en-US" sz="3600" b="1" dirty="0">
                <a:solidFill>
                  <a:srgbClr val="7030A0"/>
                </a:solidFill>
                <a:latin typeface="Myriad Pro" panose="020B0503030403020204" charset="0"/>
              </a:rPr>
              <a:t>Shutter speed</a:t>
            </a:r>
            <a:endParaRPr lang="en-HK" sz="3600" b="1" dirty="0">
              <a:solidFill>
                <a:srgbClr val="7030A0"/>
              </a:solidFill>
              <a:latin typeface="Myriad Pro" panose="020B0503030403020204" charset="0"/>
            </a:endParaRPr>
          </a:p>
        </p:txBody>
      </p:sp>
      <p:graphicFrame>
        <p:nvGraphicFramePr>
          <p:cNvPr id="18" name="Diagram 17"/>
          <p:cNvGraphicFramePr/>
          <p:nvPr/>
        </p:nvGraphicFramePr>
        <p:xfrm>
          <a:off x="9274002" y="856769"/>
          <a:ext cx="2747051" cy="2343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500531" y="2210181"/>
            <a:ext cx="8260338" cy="1200329"/>
          </a:xfrm>
          <a:prstGeom prst="rect">
            <a:avLst/>
          </a:prstGeom>
          <a:noFill/>
        </p:spPr>
        <p:txBody>
          <a:bodyPr wrap="none" rtlCol="0">
            <a:spAutoFit/>
          </a:bodyPr>
          <a:lstStyle/>
          <a:p>
            <a:pPr marL="342900" indent="-342900">
              <a:buFont typeface="Arial" panose="020B0604020202020204" pitchFamily="34" charset="0"/>
              <a:buChar char="•"/>
            </a:pPr>
            <a:r>
              <a:rPr lang="en-US" sz="2400" dirty="0">
                <a:latin typeface="Myriad Pro" panose="020B0503030403020204" charset="0"/>
              </a:rPr>
              <a:t>Apart from controlling the amount of light reaching the film,</a:t>
            </a:r>
          </a:p>
          <a:p>
            <a:pPr marL="342900" indent="-342900">
              <a:buFont typeface="Arial" panose="020B0604020202020204" pitchFamily="34" charset="0"/>
              <a:buChar char="•"/>
            </a:pPr>
            <a:r>
              <a:rPr lang="en-US" sz="2400" dirty="0">
                <a:latin typeface="Myriad Pro" panose="020B0503030403020204" charset="0"/>
              </a:rPr>
              <a:t>Shutter speed is also very important</a:t>
            </a:r>
          </a:p>
          <a:p>
            <a:pPr marL="342900" indent="-342900">
              <a:buFont typeface="Arial" panose="020B0604020202020204" pitchFamily="34" charset="0"/>
              <a:buChar char="•"/>
            </a:pPr>
            <a:r>
              <a:rPr lang="en-US" sz="2400" dirty="0">
                <a:solidFill>
                  <a:srgbClr val="7030A0"/>
                </a:solidFill>
                <a:latin typeface="Myriad Pro" panose="020B0503030403020204" charset="0"/>
              </a:rPr>
              <a:t>If you are taking a photo of a moving object</a:t>
            </a:r>
            <a:endParaRPr lang="en-HK" sz="2400" dirty="0">
              <a:latin typeface="Myriad Pro" panose="020B0503030403020204" charset="0"/>
            </a:endParaRPr>
          </a:p>
        </p:txBody>
      </p:sp>
      <p:sp>
        <p:nvSpPr>
          <p:cNvPr id="5" name="TextBox 4"/>
          <p:cNvSpPr txBox="1"/>
          <p:nvPr/>
        </p:nvSpPr>
        <p:spPr>
          <a:xfrm>
            <a:off x="849716" y="3567962"/>
            <a:ext cx="4497200" cy="707886"/>
          </a:xfrm>
          <a:prstGeom prst="rect">
            <a:avLst/>
          </a:prstGeom>
          <a:noFill/>
        </p:spPr>
        <p:txBody>
          <a:bodyPr wrap="square" rtlCol="0">
            <a:spAutoFit/>
          </a:bodyPr>
          <a:lstStyle/>
          <a:p>
            <a:pPr algn="ctr"/>
            <a:r>
              <a:rPr lang="en-US" sz="2000" dirty="0">
                <a:solidFill>
                  <a:srgbClr val="0070C0"/>
                </a:solidFill>
                <a:latin typeface="Myriad Pro" panose="020B0503030403020204" charset="0"/>
              </a:rPr>
              <a:t>You can get a clear photo of a moving object by setting a higher shutter speed</a:t>
            </a:r>
            <a:endParaRPr lang="en-HK" sz="2000" dirty="0">
              <a:solidFill>
                <a:srgbClr val="0070C0"/>
              </a:solidFill>
              <a:latin typeface="Myriad Pro" panose="020B0503030403020204" charset="0"/>
            </a:endParaRPr>
          </a:p>
        </p:txBody>
      </p:sp>
      <p:sp>
        <p:nvSpPr>
          <p:cNvPr id="13" name="Rounded Rectangle 12"/>
          <p:cNvSpPr/>
          <p:nvPr/>
        </p:nvSpPr>
        <p:spPr>
          <a:xfrm>
            <a:off x="6181862" y="3447490"/>
            <a:ext cx="5315478" cy="298520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14" name="TextBox 13"/>
          <p:cNvSpPr txBox="1"/>
          <p:nvPr/>
        </p:nvSpPr>
        <p:spPr>
          <a:xfrm>
            <a:off x="6540581" y="3567962"/>
            <a:ext cx="4745940" cy="707886"/>
          </a:xfrm>
          <a:prstGeom prst="rect">
            <a:avLst/>
          </a:prstGeom>
          <a:noFill/>
        </p:spPr>
        <p:txBody>
          <a:bodyPr wrap="square" rtlCol="0">
            <a:spAutoFit/>
          </a:bodyPr>
          <a:lstStyle/>
          <a:p>
            <a:pPr algn="ctr"/>
            <a:r>
              <a:rPr lang="en-US" sz="2000" dirty="0">
                <a:solidFill>
                  <a:schemeClr val="bg2">
                    <a:lumMod val="25000"/>
                  </a:schemeClr>
                </a:solidFill>
                <a:latin typeface="Myriad Pro" panose="020B0503030403020204" charset="0"/>
              </a:rPr>
              <a:t>You can get a blurred photo of a moving object by setting a lower shutter speed</a:t>
            </a:r>
            <a:endParaRPr lang="en-HK" sz="2000" dirty="0">
              <a:solidFill>
                <a:schemeClr val="bg2">
                  <a:lumMod val="25000"/>
                </a:schemeClr>
              </a:solidFill>
              <a:latin typeface="Myriad Pro" panose="020B0503030403020204" charset="0"/>
            </a:endParaRPr>
          </a:p>
        </p:txBody>
      </p:sp>
      <p:pic>
        <p:nvPicPr>
          <p:cNvPr id="23556" name="Picture 4"/>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23078" t="16800" r="19517" b="25482"/>
          <a:stretch/>
        </p:blipFill>
        <p:spPr bwMode="auto">
          <a:xfrm>
            <a:off x="1954565" y="4239888"/>
            <a:ext cx="1442635" cy="206735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5759" t="12110" b="4225"/>
          <a:stretch/>
        </p:blipFill>
        <p:spPr bwMode="auto">
          <a:xfrm>
            <a:off x="8195094" y="4239888"/>
            <a:ext cx="1436914" cy="2139567"/>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23078" t="16799" r="48748" b="16974"/>
          <a:stretch/>
        </p:blipFill>
        <p:spPr bwMode="auto">
          <a:xfrm>
            <a:off x="5296027" y="4239888"/>
            <a:ext cx="640674" cy="2146398"/>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47388" t="12110" r="-1" b="4225"/>
          <a:stretch/>
        </p:blipFill>
        <p:spPr bwMode="auto">
          <a:xfrm>
            <a:off x="5936701" y="4239887"/>
            <a:ext cx="897429" cy="2146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81624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677332" y="1446270"/>
            <a:ext cx="1130204" cy="680419"/>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 name="Title 1"/>
          <p:cNvSpPr>
            <a:spLocks noGrp="1"/>
          </p:cNvSpPr>
          <p:nvPr>
            <p:ph type="title"/>
          </p:nvPr>
        </p:nvSpPr>
        <p:spPr/>
        <p:txBody>
          <a:bodyPr/>
          <a:lstStyle/>
          <a:p>
            <a:r>
              <a:rPr lang="en-US" dirty="0"/>
              <a:t>Photography Skills</a:t>
            </a:r>
            <a:endParaRPr lang="en-HK" dirty="0"/>
          </a:p>
        </p:txBody>
      </p:sp>
      <p:sp>
        <p:nvSpPr>
          <p:cNvPr id="9" name="TextBox 8"/>
          <p:cNvSpPr txBox="1"/>
          <p:nvPr/>
        </p:nvSpPr>
        <p:spPr>
          <a:xfrm>
            <a:off x="747924" y="1418803"/>
            <a:ext cx="974947" cy="707886"/>
          </a:xfrm>
          <a:prstGeom prst="rect">
            <a:avLst/>
          </a:prstGeom>
          <a:noFill/>
        </p:spPr>
        <p:txBody>
          <a:bodyPr wrap="none" rtlCol="0">
            <a:spAutoFit/>
          </a:bodyPr>
          <a:lstStyle/>
          <a:p>
            <a:pPr algn="ctr"/>
            <a:r>
              <a:rPr lang="en-US" sz="4000" b="1" dirty="0">
                <a:solidFill>
                  <a:srgbClr val="7030A0"/>
                </a:solidFill>
                <a:latin typeface="Myriad Pro" panose="020B0503030403020204" charset="0"/>
              </a:rPr>
              <a:t>ISO</a:t>
            </a:r>
            <a:endParaRPr lang="en-HK" sz="4000" b="1" dirty="0">
              <a:solidFill>
                <a:srgbClr val="7030A0"/>
              </a:solidFill>
              <a:latin typeface="Myriad Pro" panose="020B0503030403020204" charset="0"/>
            </a:endParaRPr>
          </a:p>
        </p:txBody>
      </p:sp>
      <p:graphicFrame>
        <p:nvGraphicFramePr>
          <p:cNvPr id="18" name="Diagram 17"/>
          <p:cNvGraphicFramePr/>
          <p:nvPr/>
        </p:nvGraphicFramePr>
        <p:xfrm>
          <a:off x="9274002" y="856769"/>
          <a:ext cx="2747051" cy="2343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548739" y="2260309"/>
            <a:ext cx="6966972" cy="1200329"/>
          </a:xfrm>
          <a:prstGeom prst="rect">
            <a:avLst/>
          </a:prstGeom>
          <a:noFill/>
        </p:spPr>
        <p:txBody>
          <a:bodyPr wrap="none" rtlCol="0">
            <a:spAutoFit/>
          </a:bodyPr>
          <a:lstStyle/>
          <a:p>
            <a:pPr marL="342900" indent="-342900">
              <a:buFont typeface="Arial" panose="020B0604020202020204" pitchFamily="34" charset="0"/>
              <a:buChar char="•"/>
            </a:pPr>
            <a:r>
              <a:rPr lang="en-US" sz="2400" b="1" dirty="0">
                <a:latin typeface="Myriad Pro" panose="020B0503030403020204" charset="0"/>
              </a:rPr>
              <a:t>Represent the </a:t>
            </a:r>
            <a:r>
              <a:rPr lang="en-US" sz="2400" b="1" dirty="0">
                <a:solidFill>
                  <a:srgbClr val="7030A0"/>
                </a:solidFill>
                <a:latin typeface="Myriad Pro" panose="020B0503030403020204" charset="0"/>
              </a:rPr>
              <a:t>light sensitivity of the sensor in digital camera</a:t>
            </a:r>
          </a:p>
          <a:p>
            <a:pPr algn="ctr"/>
            <a:r>
              <a:rPr lang="en-US" sz="2400" b="1" dirty="0">
                <a:latin typeface="Myriad Pro" panose="020B0503030403020204" charset="0"/>
              </a:rPr>
              <a:t>Or </a:t>
            </a:r>
          </a:p>
          <a:p>
            <a:pPr marL="342900" indent="-342900">
              <a:buFont typeface="Arial" panose="020B0604020202020204" pitchFamily="34" charset="0"/>
              <a:buChar char="•"/>
            </a:pPr>
            <a:r>
              <a:rPr lang="en-US" sz="2400" b="1" dirty="0">
                <a:latin typeface="Myriad Pro" panose="020B0503030403020204" charset="0"/>
              </a:rPr>
              <a:t>Represent the </a:t>
            </a:r>
            <a:r>
              <a:rPr lang="en-US" sz="2400" b="1" dirty="0">
                <a:solidFill>
                  <a:srgbClr val="0070C0"/>
                </a:solidFill>
                <a:latin typeface="Myriad Pro" panose="020B0503030403020204" charset="0"/>
              </a:rPr>
              <a:t>light sensitivity of the film in film camera</a:t>
            </a:r>
            <a:endParaRPr lang="en-HK" sz="2400" b="1" dirty="0">
              <a:solidFill>
                <a:srgbClr val="0070C0"/>
              </a:solidFill>
              <a:latin typeface="Myriad Pro" panose="020B0503030403020204" charset="0"/>
            </a:endParaRPr>
          </a:p>
        </p:txBody>
      </p:sp>
      <p:graphicFrame>
        <p:nvGraphicFramePr>
          <p:cNvPr id="14" name="Diagram 13"/>
          <p:cNvGraphicFramePr/>
          <p:nvPr>
            <p:extLst>
              <p:ext uri="{D42A27DB-BD31-4B8C-83A1-F6EECF244321}">
                <p14:modId xmlns:p14="http://schemas.microsoft.com/office/powerpoint/2010/main" val="2118684822"/>
              </p:ext>
            </p:extLst>
          </p:nvPr>
        </p:nvGraphicFramePr>
        <p:xfrm>
          <a:off x="9274001" y="856769"/>
          <a:ext cx="2747051" cy="23435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 name="Rounded Rectangle 2"/>
          <p:cNvSpPr/>
          <p:nvPr/>
        </p:nvSpPr>
        <p:spPr>
          <a:xfrm>
            <a:off x="677332" y="3540642"/>
            <a:ext cx="4874918" cy="268598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16" name="Rounded Rectangle 15"/>
          <p:cNvSpPr/>
          <p:nvPr/>
        </p:nvSpPr>
        <p:spPr>
          <a:xfrm>
            <a:off x="5795136" y="3540642"/>
            <a:ext cx="5719532" cy="2685987"/>
          </a:xfrm>
          <a:prstGeom prst="roundRect">
            <a:avLst/>
          </a:prstGeom>
          <a:solidFill>
            <a:schemeClr val="accent3">
              <a:lumMod val="20000"/>
              <a:lumOff val="8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4" name="TextBox 3"/>
          <p:cNvSpPr txBox="1"/>
          <p:nvPr/>
        </p:nvSpPr>
        <p:spPr>
          <a:xfrm>
            <a:off x="2368937" y="3540642"/>
            <a:ext cx="1202573"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High ISO</a:t>
            </a:r>
            <a:endParaRPr lang="en-HK" sz="2800" b="1" u="sng" dirty="0">
              <a:solidFill>
                <a:srgbClr val="7030A0"/>
              </a:solidFill>
              <a:latin typeface="Myriad Pro" panose="020B0503030403020204" charset="0"/>
            </a:endParaRPr>
          </a:p>
        </p:txBody>
      </p:sp>
      <p:sp>
        <p:nvSpPr>
          <p:cNvPr id="5" name="TextBox 4"/>
          <p:cNvSpPr txBox="1"/>
          <p:nvPr/>
        </p:nvSpPr>
        <p:spPr>
          <a:xfrm>
            <a:off x="716240" y="4061588"/>
            <a:ext cx="4836010" cy="1938992"/>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Myriad Pro" panose="020B0503030403020204" charset="0"/>
              </a:rPr>
              <a:t>High light sensitivity</a:t>
            </a:r>
          </a:p>
          <a:p>
            <a:pPr marL="285750" indent="-285750">
              <a:buFont typeface="Arial" panose="020B0604020202020204" pitchFamily="34" charset="0"/>
              <a:buChar char="•"/>
            </a:pPr>
            <a:r>
              <a:rPr lang="en-US" sz="2000" dirty="0">
                <a:latin typeface="Myriad Pro" panose="020B0503030403020204" charset="0"/>
              </a:rPr>
              <a:t>A bright photo can be obtained</a:t>
            </a:r>
          </a:p>
          <a:p>
            <a:pPr marL="285750" indent="-285750">
              <a:buFont typeface="Arial" panose="020B0604020202020204" pitchFamily="34" charset="0"/>
              <a:buChar char="•"/>
            </a:pPr>
            <a:r>
              <a:rPr lang="en-US" sz="2000" dirty="0">
                <a:latin typeface="Myriad Pro" panose="020B0503030403020204" charset="0"/>
              </a:rPr>
              <a:t>Even under very small amount of light</a:t>
            </a:r>
          </a:p>
          <a:p>
            <a:pPr marL="285750" indent="-285750">
              <a:buFont typeface="Arial" panose="020B0604020202020204" pitchFamily="34" charset="0"/>
              <a:buChar char="•"/>
            </a:pPr>
            <a:r>
              <a:rPr lang="en-US" sz="2000" dirty="0">
                <a:latin typeface="Myriad Pro" panose="020B0503030403020204" charset="0"/>
              </a:rPr>
              <a:t>Therefore:</a:t>
            </a:r>
          </a:p>
          <a:p>
            <a:pPr marL="285750" indent="-285750">
              <a:buFont typeface="Arial" panose="020B0604020202020204" pitchFamily="34" charset="0"/>
              <a:buChar char="•"/>
            </a:pPr>
            <a:r>
              <a:rPr lang="en-US" sz="2000" dirty="0">
                <a:latin typeface="Myriad Pro" panose="020B0503030403020204" charset="0"/>
              </a:rPr>
              <a:t>You can use high ISO when you need</a:t>
            </a:r>
          </a:p>
          <a:p>
            <a:r>
              <a:rPr lang="en-US" sz="2000" dirty="0">
                <a:latin typeface="Myriad Pro" panose="020B0503030403020204" charset="0"/>
              </a:rPr>
              <a:t>     to take a photo at night (low light int.) </a:t>
            </a:r>
            <a:endParaRPr lang="en-HK" sz="2000" dirty="0">
              <a:latin typeface="Myriad Pro" panose="020B0503030403020204" charset="0"/>
            </a:endParaRPr>
          </a:p>
        </p:txBody>
      </p:sp>
      <p:sp>
        <p:nvSpPr>
          <p:cNvPr id="20" name="TextBox 19"/>
          <p:cNvSpPr txBox="1"/>
          <p:nvPr/>
        </p:nvSpPr>
        <p:spPr>
          <a:xfrm>
            <a:off x="7876934" y="3540642"/>
            <a:ext cx="1141659" cy="523220"/>
          </a:xfrm>
          <a:prstGeom prst="rect">
            <a:avLst/>
          </a:prstGeom>
          <a:noFill/>
        </p:spPr>
        <p:txBody>
          <a:bodyPr wrap="none" rtlCol="0">
            <a:spAutoFit/>
          </a:bodyPr>
          <a:lstStyle/>
          <a:p>
            <a:r>
              <a:rPr lang="en-US" sz="2800" b="1" u="sng" dirty="0">
                <a:solidFill>
                  <a:srgbClr val="FF0000"/>
                </a:solidFill>
                <a:latin typeface="Myriad Pro" panose="020B0503030403020204" charset="0"/>
              </a:rPr>
              <a:t>Low ISO</a:t>
            </a:r>
            <a:endParaRPr lang="en-HK" sz="2800" b="1" u="sng" dirty="0">
              <a:solidFill>
                <a:srgbClr val="FF0000"/>
              </a:solidFill>
              <a:latin typeface="Myriad Pro" panose="020B0503030403020204" charset="0"/>
            </a:endParaRPr>
          </a:p>
        </p:txBody>
      </p:sp>
      <p:sp>
        <p:nvSpPr>
          <p:cNvPr id="23" name="TextBox 22"/>
          <p:cNvSpPr txBox="1"/>
          <p:nvPr/>
        </p:nvSpPr>
        <p:spPr>
          <a:xfrm>
            <a:off x="5877764" y="4061588"/>
            <a:ext cx="5766155" cy="1938992"/>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Myriad Pro" panose="020B0503030403020204" charset="0"/>
              </a:rPr>
              <a:t>Low light sensitivity</a:t>
            </a:r>
          </a:p>
          <a:p>
            <a:pPr marL="285750" indent="-285750">
              <a:buFont typeface="Arial" panose="020B0604020202020204" pitchFamily="34" charset="0"/>
              <a:buChar char="•"/>
            </a:pPr>
            <a:r>
              <a:rPr lang="en-US" sz="2000" dirty="0">
                <a:latin typeface="Myriad Pro" panose="020B0503030403020204" charset="0"/>
              </a:rPr>
              <a:t>A bright photo can be obtained</a:t>
            </a:r>
          </a:p>
          <a:p>
            <a:pPr marL="285750" indent="-285750">
              <a:buFont typeface="Arial" panose="020B0604020202020204" pitchFamily="34" charset="0"/>
              <a:buChar char="•"/>
            </a:pPr>
            <a:r>
              <a:rPr lang="en-US" sz="2000" dirty="0">
                <a:latin typeface="Myriad Pro" panose="020B0503030403020204" charset="0"/>
              </a:rPr>
              <a:t>Only under sufficient amount of light</a:t>
            </a:r>
          </a:p>
          <a:p>
            <a:pPr marL="285750" indent="-285750">
              <a:buFont typeface="Arial" panose="020B0604020202020204" pitchFamily="34" charset="0"/>
              <a:buChar char="•"/>
            </a:pPr>
            <a:r>
              <a:rPr lang="en-US" sz="2000" dirty="0">
                <a:latin typeface="Myriad Pro" panose="020B0503030403020204" charset="0"/>
              </a:rPr>
              <a:t>Therefore:</a:t>
            </a:r>
          </a:p>
          <a:p>
            <a:pPr marL="285750" indent="-285750">
              <a:buFont typeface="Arial" panose="020B0604020202020204" pitchFamily="34" charset="0"/>
              <a:buChar char="•"/>
            </a:pPr>
            <a:r>
              <a:rPr lang="en-US" sz="2000" dirty="0">
                <a:latin typeface="Myriad Pro" panose="020B0503030403020204" charset="0"/>
              </a:rPr>
              <a:t>You can use low ISO when you need</a:t>
            </a:r>
          </a:p>
          <a:p>
            <a:r>
              <a:rPr lang="en-US" sz="2000" dirty="0">
                <a:latin typeface="Myriad Pro" panose="020B0503030403020204" charset="0"/>
              </a:rPr>
              <a:t>     to take a photo in the daytime (high light int.) </a:t>
            </a:r>
            <a:endParaRPr lang="en-HK" sz="2000" dirty="0">
              <a:latin typeface="Myriad Pro" panose="020B0503030403020204" charset="0"/>
            </a:endParaRPr>
          </a:p>
        </p:txBody>
      </p:sp>
    </p:spTree>
    <p:extLst>
      <p:ext uri="{BB962C8B-B14F-4D97-AF65-F5344CB8AC3E}">
        <p14:creationId xmlns:p14="http://schemas.microsoft.com/office/powerpoint/2010/main" val="32421148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677332" y="1446270"/>
            <a:ext cx="1130204" cy="680419"/>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 name="Title 1"/>
          <p:cNvSpPr>
            <a:spLocks noGrp="1"/>
          </p:cNvSpPr>
          <p:nvPr>
            <p:ph type="title"/>
          </p:nvPr>
        </p:nvSpPr>
        <p:spPr/>
        <p:txBody>
          <a:bodyPr/>
          <a:lstStyle/>
          <a:p>
            <a:r>
              <a:rPr lang="en-US" dirty="0"/>
              <a:t>Photography Skills</a:t>
            </a:r>
            <a:endParaRPr lang="en-HK" dirty="0"/>
          </a:p>
        </p:txBody>
      </p:sp>
      <p:sp>
        <p:nvSpPr>
          <p:cNvPr id="9" name="TextBox 8"/>
          <p:cNvSpPr txBox="1"/>
          <p:nvPr/>
        </p:nvSpPr>
        <p:spPr>
          <a:xfrm>
            <a:off x="747924" y="1418803"/>
            <a:ext cx="974947" cy="707886"/>
          </a:xfrm>
          <a:prstGeom prst="rect">
            <a:avLst/>
          </a:prstGeom>
          <a:noFill/>
        </p:spPr>
        <p:txBody>
          <a:bodyPr wrap="none" rtlCol="0">
            <a:spAutoFit/>
          </a:bodyPr>
          <a:lstStyle/>
          <a:p>
            <a:pPr algn="ctr"/>
            <a:r>
              <a:rPr lang="en-US" sz="4000" b="1" dirty="0">
                <a:solidFill>
                  <a:srgbClr val="7030A0"/>
                </a:solidFill>
                <a:latin typeface="Myriad Pro" panose="020B0503030403020204" charset="0"/>
              </a:rPr>
              <a:t>ISO</a:t>
            </a:r>
            <a:endParaRPr lang="en-HK" sz="4000" b="1" dirty="0">
              <a:solidFill>
                <a:srgbClr val="7030A0"/>
              </a:solidFill>
              <a:latin typeface="Myriad Pro" panose="020B0503030403020204" charset="0"/>
            </a:endParaRPr>
          </a:p>
        </p:txBody>
      </p:sp>
      <p:graphicFrame>
        <p:nvGraphicFramePr>
          <p:cNvPr id="18" name="Diagram 17"/>
          <p:cNvGraphicFramePr/>
          <p:nvPr>
            <p:extLst>
              <p:ext uri="{D42A27DB-BD31-4B8C-83A1-F6EECF244321}">
                <p14:modId xmlns:p14="http://schemas.microsoft.com/office/powerpoint/2010/main" val="349148624"/>
              </p:ext>
            </p:extLst>
          </p:nvPr>
        </p:nvGraphicFramePr>
        <p:xfrm>
          <a:off x="9274003" y="610692"/>
          <a:ext cx="2747051" cy="2343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548739" y="2260309"/>
            <a:ext cx="2282997" cy="461665"/>
          </a:xfrm>
          <a:prstGeom prst="rect">
            <a:avLst/>
          </a:prstGeom>
          <a:noFill/>
        </p:spPr>
        <p:txBody>
          <a:bodyPr wrap="none" rtlCol="0">
            <a:spAutoFit/>
          </a:bodyPr>
          <a:lstStyle/>
          <a:p>
            <a:pPr marL="342900" indent="-342900">
              <a:buFont typeface="Arial" panose="020B0604020202020204" pitchFamily="34" charset="0"/>
              <a:buChar char="•"/>
            </a:pPr>
            <a:r>
              <a:rPr lang="en-US" sz="2400" b="1" dirty="0">
                <a:latin typeface="Myriad Pro" panose="020B0503030403020204" charset="0"/>
              </a:rPr>
              <a:t>The drawback is:</a:t>
            </a:r>
            <a:endParaRPr lang="en-HK" sz="2400" b="1" dirty="0">
              <a:solidFill>
                <a:srgbClr val="0070C0"/>
              </a:solidFill>
              <a:latin typeface="Myriad Pro" panose="020B0503030403020204" charset="0"/>
            </a:endParaRPr>
          </a:p>
        </p:txBody>
      </p:sp>
      <p:graphicFrame>
        <p:nvGraphicFramePr>
          <p:cNvPr id="14" name="Diagram 13"/>
          <p:cNvGraphicFramePr/>
          <p:nvPr>
            <p:extLst>
              <p:ext uri="{D42A27DB-BD31-4B8C-83A1-F6EECF244321}">
                <p14:modId xmlns:p14="http://schemas.microsoft.com/office/powerpoint/2010/main" val="1417019854"/>
              </p:ext>
            </p:extLst>
          </p:nvPr>
        </p:nvGraphicFramePr>
        <p:xfrm>
          <a:off x="9274002" y="610692"/>
          <a:ext cx="2747051" cy="23435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 name="Rounded Rectangle 2"/>
          <p:cNvSpPr/>
          <p:nvPr/>
        </p:nvSpPr>
        <p:spPr>
          <a:xfrm>
            <a:off x="677331" y="3200321"/>
            <a:ext cx="4849563" cy="205385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4" name="TextBox 3"/>
          <p:cNvSpPr txBox="1"/>
          <p:nvPr/>
        </p:nvSpPr>
        <p:spPr>
          <a:xfrm>
            <a:off x="2326714" y="3157418"/>
            <a:ext cx="1202573"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High ISO</a:t>
            </a:r>
            <a:endParaRPr lang="en-HK" sz="2800" b="1" u="sng" dirty="0">
              <a:solidFill>
                <a:srgbClr val="7030A0"/>
              </a:solidFill>
              <a:latin typeface="Myriad Pro" panose="020B0503030403020204" charset="0"/>
            </a:endParaRPr>
          </a:p>
        </p:txBody>
      </p:sp>
      <p:sp>
        <p:nvSpPr>
          <p:cNvPr id="5" name="TextBox 4"/>
          <p:cNvSpPr txBox="1"/>
          <p:nvPr/>
        </p:nvSpPr>
        <p:spPr>
          <a:xfrm>
            <a:off x="816186" y="3680638"/>
            <a:ext cx="4497834" cy="1323439"/>
          </a:xfrm>
          <a:prstGeom prst="rect">
            <a:avLst/>
          </a:prstGeom>
          <a:noFill/>
        </p:spPr>
        <p:txBody>
          <a:bodyPr wrap="none" rtlCol="0">
            <a:spAutoFit/>
          </a:bodyPr>
          <a:lstStyle/>
          <a:p>
            <a:pPr marL="285750" indent="-285750">
              <a:buFont typeface="Arial" panose="020B0604020202020204" pitchFamily="34" charset="0"/>
              <a:buChar char="•"/>
            </a:pPr>
            <a:r>
              <a:rPr lang="en-US" sz="2000" dirty="0">
                <a:latin typeface="Myriad Pro" panose="020B0503030403020204" charset="0"/>
              </a:rPr>
              <a:t>Noisy</a:t>
            </a:r>
          </a:p>
          <a:p>
            <a:pPr marL="285750" indent="-285750">
              <a:buFont typeface="Arial" panose="020B0604020202020204" pitchFamily="34" charset="0"/>
              <a:buChar char="•"/>
            </a:pPr>
            <a:r>
              <a:rPr lang="en-US" sz="2000" dirty="0">
                <a:latin typeface="Myriad Pro" panose="020B0503030403020204" charset="0"/>
              </a:rPr>
              <a:t>The photo will not “smooth” enough</a:t>
            </a:r>
          </a:p>
          <a:p>
            <a:pPr marL="285750" indent="-285750">
              <a:buFont typeface="Arial" panose="020B0604020202020204" pitchFamily="34" charset="0"/>
              <a:buChar char="•"/>
            </a:pPr>
            <a:r>
              <a:rPr lang="en-US" sz="2000" dirty="0">
                <a:latin typeface="Myriad Pro" panose="020B0503030403020204" charset="0"/>
              </a:rPr>
              <a:t>“White pots” could be observed in the</a:t>
            </a:r>
          </a:p>
          <a:p>
            <a:r>
              <a:rPr lang="en-US" sz="2000" dirty="0">
                <a:latin typeface="Myriad Pro" panose="020B0503030403020204" charset="0"/>
              </a:rPr>
              <a:t>     photo</a:t>
            </a:r>
            <a:endParaRPr lang="en-HK" sz="2000" dirty="0">
              <a:latin typeface="Myriad Pro" panose="020B0503030403020204" charset="0"/>
            </a:endParaRPr>
          </a:p>
        </p:txBody>
      </p:sp>
      <p:sp>
        <p:nvSpPr>
          <p:cNvPr id="15" name="Rounded Rectangle 14"/>
          <p:cNvSpPr/>
          <p:nvPr/>
        </p:nvSpPr>
        <p:spPr>
          <a:xfrm>
            <a:off x="5611084" y="3200321"/>
            <a:ext cx="5311381" cy="2053850"/>
          </a:xfrm>
          <a:prstGeom prst="roundRect">
            <a:avLst/>
          </a:prstGeom>
          <a:solidFill>
            <a:schemeClr val="accent3">
              <a:lumMod val="20000"/>
              <a:lumOff val="8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17" name="TextBox 16"/>
          <p:cNvSpPr txBox="1"/>
          <p:nvPr/>
        </p:nvSpPr>
        <p:spPr>
          <a:xfrm>
            <a:off x="7692882" y="3200321"/>
            <a:ext cx="1141659" cy="523220"/>
          </a:xfrm>
          <a:prstGeom prst="rect">
            <a:avLst/>
          </a:prstGeom>
          <a:noFill/>
        </p:spPr>
        <p:txBody>
          <a:bodyPr wrap="none" rtlCol="0">
            <a:spAutoFit/>
          </a:bodyPr>
          <a:lstStyle/>
          <a:p>
            <a:r>
              <a:rPr lang="en-US" sz="2800" b="1" u="sng" dirty="0">
                <a:solidFill>
                  <a:srgbClr val="FF0000"/>
                </a:solidFill>
                <a:latin typeface="Myriad Pro" panose="020B0503030403020204" charset="0"/>
              </a:rPr>
              <a:t>Low ISO</a:t>
            </a:r>
            <a:endParaRPr lang="en-HK" sz="2800" b="1" u="sng" dirty="0">
              <a:solidFill>
                <a:srgbClr val="FF0000"/>
              </a:solidFill>
              <a:latin typeface="Myriad Pro" panose="020B0503030403020204" charset="0"/>
            </a:endParaRPr>
          </a:p>
        </p:txBody>
      </p:sp>
      <p:sp>
        <p:nvSpPr>
          <p:cNvPr id="19" name="TextBox 18"/>
          <p:cNvSpPr txBox="1"/>
          <p:nvPr/>
        </p:nvSpPr>
        <p:spPr>
          <a:xfrm>
            <a:off x="5693713" y="3721267"/>
            <a:ext cx="5055808" cy="1015663"/>
          </a:xfrm>
          <a:prstGeom prst="rect">
            <a:avLst/>
          </a:prstGeom>
          <a:noFill/>
        </p:spPr>
        <p:txBody>
          <a:bodyPr wrap="none" rtlCol="0">
            <a:spAutoFit/>
          </a:bodyPr>
          <a:lstStyle/>
          <a:p>
            <a:pPr marL="285750" indent="-285750">
              <a:buFont typeface="Arial" panose="020B0604020202020204" pitchFamily="34" charset="0"/>
              <a:buChar char="•"/>
            </a:pPr>
            <a:r>
              <a:rPr lang="en-US" sz="2000" dirty="0">
                <a:latin typeface="Myriad Pro" panose="020B0503030403020204" charset="0"/>
              </a:rPr>
              <a:t>The photo will not bright enough</a:t>
            </a:r>
          </a:p>
          <a:p>
            <a:pPr marL="285750" indent="-285750">
              <a:buFont typeface="Arial" panose="020B0604020202020204" pitchFamily="34" charset="0"/>
              <a:buChar char="•"/>
            </a:pPr>
            <a:r>
              <a:rPr lang="en-US" sz="2000" dirty="0">
                <a:latin typeface="Myriad Pro" panose="020B0503030403020204" charset="0"/>
              </a:rPr>
              <a:t>If the environment does not have sufficient</a:t>
            </a:r>
          </a:p>
          <a:p>
            <a:r>
              <a:rPr lang="en-US" sz="2000" dirty="0">
                <a:latin typeface="Myriad Pro" panose="020B0503030403020204" charset="0"/>
              </a:rPr>
              <a:t>    light source</a:t>
            </a:r>
            <a:endParaRPr lang="en-HK" sz="2000" dirty="0">
              <a:latin typeface="Myriad Pro" panose="020B0503030403020204" charset="0"/>
            </a:endParaRPr>
          </a:p>
        </p:txBody>
      </p:sp>
    </p:spTree>
    <p:extLst>
      <p:ext uri="{BB962C8B-B14F-4D97-AF65-F5344CB8AC3E}">
        <p14:creationId xmlns:p14="http://schemas.microsoft.com/office/powerpoint/2010/main" val="17950601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677332" y="1446270"/>
            <a:ext cx="1130204" cy="680419"/>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 name="Title 1"/>
          <p:cNvSpPr>
            <a:spLocks noGrp="1"/>
          </p:cNvSpPr>
          <p:nvPr>
            <p:ph type="title"/>
          </p:nvPr>
        </p:nvSpPr>
        <p:spPr/>
        <p:txBody>
          <a:bodyPr/>
          <a:lstStyle/>
          <a:p>
            <a:r>
              <a:rPr lang="en-US" dirty="0"/>
              <a:t>Photography Skills</a:t>
            </a:r>
            <a:endParaRPr lang="en-HK" dirty="0"/>
          </a:p>
        </p:txBody>
      </p:sp>
      <p:sp>
        <p:nvSpPr>
          <p:cNvPr id="9" name="TextBox 8"/>
          <p:cNvSpPr txBox="1"/>
          <p:nvPr/>
        </p:nvSpPr>
        <p:spPr>
          <a:xfrm>
            <a:off x="747924" y="1418803"/>
            <a:ext cx="974947" cy="707886"/>
          </a:xfrm>
          <a:prstGeom prst="rect">
            <a:avLst/>
          </a:prstGeom>
          <a:noFill/>
        </p:spPr>
        <p:txBody>
          <a:bodyPr wrap="none" rtlCol="0">
            <a:spAutoFit/>
          </a:bodyPr>
          <a:lstStyle/>
          <a:p>
            <a:pPr algn="ctr"/>
            <a:r>
              <a:rPr lang="en-US" sz="4000" b="1" dirty="0">
                <a:solidFill>
                  <a:srgbClr val="7030A0"/>
                </a:solidFill>
                <a:latin typeface="Myriad Pro" panose="020B0503030403020204" charset="0"/>
              </a:rPr>
              <a:t>ISO</a:t>
            </a:r>
            <a:endParaRPr lang="en-HK" sz="4000" b="1" dirty="0">
              <a:solidFill>
                <a:srgbClr val="7030A0"/>
              </a:solidFill>
              <a:latin typeface="Myriad Pro" panose="020B0503030403020204" charset="0"/>
            </a:endParaRPr>
          </a:p>
        </p:txBody>
      </p:sp>
      <p:graphicFrame>
        <p:nvGraphicFramePr>
          <p:cNvPr id="18" name="Diagram 17"/>
          <p:cNvGraphicFramePr/>
          <p:nvPr/>
        </p:nvGraphicFramePr>
        <p:xfrm>
          <a:off x="9274002" y="856769"/>
          <a:ext cx="2747051" cy="2343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4" name="Diagram 13"/>
          <p:cNvGraphicFramePr/>
          <p:nvPr/>
        </p:nvGraphicFramePr>
        <p:xfrm>
          <a:off x="9274001" y="856769"/>
          <a:ext cx="2747051" cy="234355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6626" name="Picture 2"/>
          <p:cNvPicPr>
            <a:picLocks noChangeAspect="1" noChangeArrowheads="1"/>
          </p:cNvPicPr>
          <p:nvPr/>
        </p:nvPicPr>
        <p:blipFill>
          <a:blip r:embed="rId12" cstate="print">
            <a:extLst>
              <a:ext uri="{28A0092B-C50C-407E-A947-70E740481C1C}">
                <a14:useLocalDpi xmlns:a14="http://schemas.microsoft.com/office/drawing/2010/main" val="0"/>
              </a:ext>
            </a:extLst>
          </a:blip>
          <a:stretch>
            <a:fillRect/>
          </a:stretch>
        </p:blipFill>
        <p:spPr bwMode="auto">
          <a:xfrm>
            <a:off x="1907214" y="1630914"/>
            <a:ext cx="7055811" cy="470387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9335732" y="5701890"/>
            <a:ext cx="2186152" cy="600164"/>
          </a:xfrm>
          <a:prstGeom prst="rect">
            <a:avLst/>
          </a:prstGeom>
        </p:spPr>
        <p:txBody>
          <a:bodyPr wrap="square">
            <a:spAutoFit/>
          </a:bodyPr>
          <a:lstStyle/>
          <a:p>
            <a:r>
              <a:rPr lang="en-HK" sz="1100" dirty="0"/>
              <a:t>Source: </a:t>
            </a:r>
            <a:r>
              <a:rPr lang="en-HK" sz="1100" dirty="0">
                <a:hlinkClick r:id="rId13"/>
              </a:rPr>
              <a:t>Wikipedia</a:t>
            </a:r>
            <a:r>
              <a:rPr lang="en-HK" sz="1100" dirty="0"/>
              <a:t> licenced under </a:t>
            </a:r>
            <a:r>
              <a:rPr lang="en-US" sz="1100" u="sng" dirty="0">
                <a:hlinkClick r:id="rId14"/>
              </a:rPr>
              <a:t>CC BY-SA 3.0</a:t>
            </a:r>
            <a:r>
              <a:rPr lang="en-HK" sz="1100" dirty="0"/>
              <a:t> </a:t>
            </a:r>
          </a:p>
          <a:p>
            <a:endParaRPr lang="en-HK" sz="1100" dirty="0"/>
          </a:p>
        </p:txBody>
      </p:sp>
      <p:cxnSp>
        <p:nvCxnSpPr>
          <p:cNvPr id="5" name="Straight Arrow Connector 4"/>
          <p:cNvCxnSpPr/>
          <p:nvPr/>
        </p:nvCxnSpPr>
        <p:spPr>
          <a:xfrm>
            <a:off x="1324302" y="2448910"/>
            <a:ext cx="0" cy="3168000"/>
          </a:xfrm>
          <a:prstGeom prst="straightConnector1">
            <a:avLst/>
          </a:prstGeom>
          <a:ln w="50800">
            <a:tailEnd type="triangle" w="lg" len="med"/>
          </a:ln>
        </p:spPr>
        <p:style>
          <a:lnRef idx="3">
            <a:schemeClr val="dk1"/>
          </a:lnRef>
          <a:fillRef idx="0">
            <a:schemeClr val="dk1"/>
          </a:fillRef>
          <a:effectRef idx="2">
            <a:schemeClr val="dk1"/>
          </a:effectRef>
          <a:fontRef idx="minor">
            <a:schemeClr val="tx1"/>
          </a:fontRef>
        </p:style>
      </p:cxnSp>
      <p:sp>
        <p:nvSpPr>
          <p:cNvPr id="6" name="TextBox 5"/>
          <p:cNvSpPr txBox="1"/>
          <p:nvPr/>
        </p:nvSpPr>
        <p:spPr>
          <a:xfrm rot="10800000">
            <a:off x="763141" y="2813050"/>
            <a:ext cx="615553" cy="2470150"/>
          </a:xfrm>
          <a:prstGeom prst="rect">
            <a:avLst/>
          </a:prstGeom>
          <a:noFill/>
        </p:spPr>
        <p:txBody>
          <a:bodyPr vert="eaVert" wrap="square" rtlCol="0">
            <a:spAutoFit/>
          </a:bodyPr>
          <a:lstStyle/>
          <a:p>
            <a:pPr algn="ctr"/>
            <a:r>
              <a:rPr lang="en-US" sz="2800" b="1" dirty="0">
                <a:latin typeface="Myriad Pro" panose="020B0503030403020204" charset="0"/>
              </a:rPr>
              <a:t>Increase in ISO</a:t>
            </a:r>
          </a:p>
        </p:txBody>
      </p:sp>
      <p:grpSp>
        <p:nvGrpSpPr>
          <p:cNvPr id="8" name="Group 7"/>
          <p:cNvGrpSpPr/>
          <p:nvPr/>
        </p:nvGrpSpPr>
        <p:grpSpPr>
          <a:xfrm rot="5400000">
            <a:off x="6731165" y="-785588"/>
            <a:ext cx="633791" cy="3829928"/>
            <a:chOff x="5973127" y="-1561864"/>
            <a:chExt cx="633791" cy="3829928"/>
          </a:xfrm>
        </p:grpSpPr>
        <p:cxnSp>
          <p:nvCxnSpPr>
            <p:cNvPr id="12" name="Straight Arrow Connector 11"/>
            <p:cNvCxnSpPr/>
            <p:nvPr/>
          </p:nvCxnSpPr>
          <p:spPr>
            <a:xfrm rot="16200000" flipV="1">
              <a:off x="4686131" y="347277"/>
              <a:ext cx="3829928" cy="11646"/>
            </a:xfrm>
            <a:prstGeom prst="straightConnector1">
              <a:avLst/>
            </a:prstGeom>
            <a:ln w="50800">
              <a:tailEnd type="triangle" w="lg" len="med"/>
            </a:ln>
          </p:spPr>
          <p:style>
            <a:lnRef idx="3">
              <a:schemeClr val="dk1"/>
            </a:lnRef>
            <a:fillRef idx="0">
              <a:schemeClr val="dk1"/>
            </a:fillRef>
            <a:effectRef idx="2">
              <a:schemeClr val="dk1"/>
            </a:effectRef>
            <a:fontRef idx="minor">
              <a:schemeClr val="tx1"/>
            </a:fontRef>
          </p:style>
        </p:cxnSp>
        <p:sp>
          <p:nvSpPr>
            <p:cNvPr id="13" name="TextBox 12"/>
            <p:cNvSpPr txBox="1"/>
            <p:nvPr/>
          </p:nvSpPr>
          <p:spPr>
            <a:xfrm rot="10800000">
              <a:off x="5973127" y="-930043"/>
              <a:ext cx="615553" cy="3059289"/>
            </a:xfrm>
            <a:prstGeom prst="rect">
              <a:avLst/>
            </a:prstGeom>
            <a:noFill/>
          </p:spPr>
          <p:txBody>
            <a:bodyPr vert="eaVert" wrap="square" rtlCol="0">
              <a:spAutoFit/>
            </a:bodyPr>
            <a:lstStyle/>
            <a:p>
              <a:pPr algn="ctr"/>
              <a:r>
                <a:rPr lang="en-US" sz="2800" b="1" dirty="0">
                  <a:latin typeface="Myriad Pro" panose="020B0503030403020204" charset="0"/>
                </a:rPr>
                <a:t>Increase in ISO</a:t>
              </a:r>
            </a:p>
          </p:txBody>
        </p:sp>
      </p:grpSp>
    </p:spTree>
    <p:extLst>
      <p:ext uri="{BB962C8B-B14F-4D97-AF65-F5344CB8AC3E}">
        <p14:creationId xmlns:p14="http://schemas.microsoft.com/office/powerpoint/2010/main" val="6926538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92279" y="3911603"/>
            <a:ext cx="7792343" cy="2312135"/>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 name="Title 1"/>
          <p:cNvSpPr>
            <a:spLocks noGrp="1"/>
          </p:cNvSpPr>
          <p:nvPr>
            <p:ph type="title"/>
          </p:nvPr>
        </p:nvSpPr>
        <p:spPr/>
        <p:txBody>
          <a:bodyPr/>
          <a:lstStyle/>
          <a:p>
            <a:r>
              <a:rPr lang="en-US" dirty="0"/>
              <a:t>Photography Skills</a:t>
            </a:r>
            <a:endParaRPr lang="en-HK" dirty="0"/>
          </a:p>
        </p:txBody>
      </p:sp>
      <p:graphicFrame>
        <p:nvGraphicFramePr>
          <p:cNvPr id="6" name="Diagram 5"/>
          <p:cNvGraphicFramePr/>
          <p:nvPr>
            <p:extLst>
              <p:ext uri="{D42A27DB-BD31-4B8C-83A1-F6EECF244321}">
                <p14:modId xmlns:p14="http://schemas.microsoft.com/office/powerpoint/2010/main" val="2976736020"/>
              </p:ext>
            </p:extLst>
          </p:nvPr>
        </p:nvGraphicFramePr>
        <p:xfrm>
          <a:off x="7072192" y="573013"/>
          <a:ext cx="5433847" cy="46350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77334" y="1428285"/>
            <a:ext cx="4094391" cy="584775"/>
          </a:xfrm>
          <a:prstGeom prst="rect">
            <a:avLst/>
          </a:prstGeom>
          <a:noFill/>
        </p:spPr>
        <p:txBody>
          <a:bodyPr wrap="none" rtlCol="0">
            <a:spAutoFit/>
          </a:bodyPr>
          <a:lstStyle/>
          <a:p>
            <a:r>
              <a:rPr lang="en-US" sz="3200" b="1" dirty="0">
                <a:solidFill>
                  <a:srgbClr val="FF0000"/>
                </a:solidFill>
                <a:latin typeface="Myriad Pro" panose="020B0503030403020204" charset="0"/>
              </a:rPr>
              <a:t>Now, you know these terms!</a:t>
            </a:r>
            <a:endParaRPr lang="en-HK" sz="3200" b="1" dirty="0">
              <a:solidFill>
                <a:srgbClr val="FF0000"/>
              </a:solidFill>
              <a:latin typeface="Myriad Pro" panose="020B0503030403020204" charset="0"/>
            </a:endParaRPr>
          </a:p>
        </p:txBody>
      </p:sp>
      <p:sp>
        <p:nvSpPr>
          <p:cNvPr id="8" name="TextBox 7"/>
          <p:cNvSpPr txBox="1"/>
          <p:nvPr/>
        </p:nvSpPr>
        <p:spPr>
          <a:xfrm>
            <a:off x="752896" y="2095721"/>
            <a:ext cx="2202847" cy="1815882"/>
          </a:xfrm>
          <a:prstGeom prst="rect">
            <a:avLst/>
          </a:prstGeom>
          <a:noFill/>
        </p:spPr>
        <p:txBody>
          <a:bodyPr wrap="none" rtlCol="0">
            <a:spAutoFit/>
          </a:bodyPr>
          <a:lstStyle/>
          <a:p>
            <a:pPr marL="285750" indent="-285750">
              <a:buFont typeface="Arial" panose="020B0604020202020204" pitchFamily="34" charset="0"/>
              <a:buChar char="•"/>
            </a:pPr>
            <a:r>
              <a:rPr lang="en-US" sz="2800" b="1" dirty="0">
                <a:latin typeface="Myriad Pro" panose="020B0503030403020204" charset="0"/>
              </a:rPr>
              <a:t>Aperture</a:t>
            </a:r>
          </a:p>
          <a:p>
            <a:pPr marL="285750" indent="-285750">
              <a:buFont typeface="Arial" panose="020B0604020202020204" pitchFamily="34" charset="0"/>
              <a:buChar char="•"/>
            </a:pPr>
            <a:r>
              <a:rPr lang="en-US" sz="2800" b="1" dirty="0">
                <a:latin typeface="Myriad Pro" panose="020B0503030403020204" charset="0"/>
              </a:rPr>
              <a:t>f/x</a:t>
            </a:r>
          </a:p>
          <a:p>
            <a:pPr marL="285750" indent="-285750">
              <a:buFont typeface="Arial" panose="020B0604020202020204" pitchFamily="34" charset="0"/>
              <a:buChar char="•"/>
            </a:pPr>
            <a:r>
              <a:rPr lang="en-US" sz="2800" b="1" dirty="0">
                <a:latin typeface="Myriad Pro" panose="020B0503030403020204" charset="0"/>
              </a:rPr>
              <a:t>Shutter speed</a:t>
            </a:r>
          </a:p>
          <a:p>
            <a:pPr marL="285750" indent="-285750">
              <a:buFont typeface="Arial" panose="020B0604020202020204" pitchFamily="34" charset="0"/>
              <a:buChar char="•"/>
            </a:pPr>
            <a:r>
              <a:rPr lang="en-US" sz="2800" b="1" dirty="0">
                <a:latin typeface="Myriad Pro" panose="020B0503030403020204" charset="0"/>
              </a:rPr>
              <a:t>ISO</a:t>
            </a:r>
            <a:endParaRPr lang="en-HK" sz="2800" b="1" dirty="0">
              <a:latin typeface="Myriad Pro" panose="020B0503030403020204" charset="0"/>
            </a:endParaRPr>
          </a:p>
        </p:txBody>
      </p:sp>
      <p:sp>
        <p:nvSpPr>
          <p:cNvPr id="9" name="TextBox 8"/>
          <p:cNvSpPr txBox="1"/>
          <p:nvPr/>
        </p:nvSpPr>
        <p:spPr>
          <a:xfrm>
            <a:off x="915502" y="4754710"/>
            <a:ext cx="6466386" cy="584775"/>
          </a:xfrm>
          <a:prstGeom prst="rect">
            <a:avLst/>
          </a:prstGeom>
          <a:noFill/>
        </p:spPr>
        <p:txBody>
          <a:bodyPr wrap="none" rtlCol="0">
            <a:spAutoFit/>
          </a:bodyPr>
          <a:lstStyle/>
          <a:p>
            <a:pPr algn="ctr"/>
            <a:r>
              <a:rPr lang="en-US" sz="3200" b="1" dirty="0">
                <a:solidFill>
                  <a:srgbClr val="7030A0"/>
                </a:solidFill>
                <a:latin typeface="Myriad Pro" panose="020B0503030403020204" charset="0"/>
              </a:rPr>
              <a:t>All these parameters are related to</a:t>
            </a:r>
            <a:endParaRPr lang="en-HK" sz="3200" b="1" dirty="0">
              <a:solidFill>
                <a:srgbClr val="7030A0"/>
              </a:solidFill>
              <a:latin typeface="Myriad Pro" panose="020B0503030403020204" charset="0"/>
            </a:endParaRPr>
          </a:p>
        </p:txBody>
      </p:sp>
      <p:sp>
        <p:nvSpPr>
          <p:cNvPr id="3" name="TextBox 2"/>
          <p:cNvSpPr txBox="1"/>
          <p:nvPr/>
        </p:nvSpPr>
        <p:spPr>
          <a:xfrm>
            <a:off x="272636" y="4219905"/>
            <a:ext cx="7442422" cy="461665"/>
          </a:xfrm>
          <a:prstGeom prst="rect">
            <a:avLst/>
          </a:prstGeom>
          <a:noFill/>
        </p:spPr>
        <p:txBody>
          <a:bodyPr wrap="none" rtlCol="0">
            <a:spAutoFit/>
          </a:bodyPr>
          <a:lstStyle/>
          <a:p>
            <a:pPr algn="ctr"/>
            <a:r>
              <a:rPr lang="en-US" sz="2400" b="1" dirty="0">
                <a:latin typeface="Myriad Pro" panose="020B0503030403020204" charset="0"/>
              </a:rPr>
              <a:t>So, what is the usage of playing around these “terms”</a:t>
            </a:r>
            <a:endParaRPr lang="en-HK" sz="2400" b="1" dirty="0">
              <a:latin typeface="Myriad Pro" panose="020B0503030403020204" charset="0"/>
            </a:endParaRPr>
          </a:p>
        </p:txBody>
      </p:sp>
      <p:sp>
        <p:nvSpPr>
          <p:cNvPr id="5" name="Rectangle 4"/>
          <p:cNvSpPr/>
          <p:nvPr/>
        </p:nvSpPr>
        <p:spPr>
          <a:xfrm>
            <a:off x="3041503" y="5208075"/>
            <a:ext cx="1904688" cy="1015663"/>
          </a:xfrm>
          <a:prstGeom prst="rect">
            <a:avLst/>
          </a:prstGeom>
          <a:noFill/>
        </p:spPr>
        <p:txBody>
          <a:bodyPr wrap="none" lIns="91440" tIns="45720" rIns="91440" bIns="45720">
            <a:spAutoFit/>
          </a:bodyPr>
          <a:lstStyle/>
          <a:p>
            <a:pPr algn="ctr"/>
            <a:r>
              <a:rPr lang="en-US" sz="6000" b="0" cap="none" spc="0" dirty="0">
                <a:ln w="0"/>
                <a:solidFill>
                  <a:srgbClr val="FFC000"/>
                </a:solidFill>
                <a:effectLst>
                  <a:reflection blurRad="6350" stA="53000" endA="300" endPos="35500" dir="5400000" sy="-90000" algn="bl" rotWithShape="0"/>
                </a:effectLst>
              </a:rPr>
              <a:t>Light</a:t>
            </a:r>
          </a:p>
        </p:txBody>
      </p:sp>
    </p:spTree>
    <p:extLst>
      <p:ext uri="{BB962C8B-B14F-4D97-AF65-F5344CB8AC3E}">
        <p14:creationId xmlns:p14="http://schemas.microsoft.com/office/powerpoint/2010/main" val="13071646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628772" y="2013060"/>
            <a:ext cx="1988289" cy="1171776"/>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 name="Title 1"/>
          <p:cNvSpPr>
            <a:spLocks noGrp="1"/>
          </p:cNvSpPr>
          <p:nvPr>
            <p:ph type="title"/>
          </p:nvPr>
        </p:nvSpPr>
        <p:spPr/>
        <p:txBody>
          <a:bodyPr/>
          <a:lstStyle/>
          <a:p>
            <a:r>
              <a:rPr lang="en-US" dirty="0"/>
              <a:t>Photography Skills</a:t>
            </a:r>
            <a:endParaRPr lang="en-HK" dirty="0"/>
          </a:p>
        </p:txBody>
      </p:sp>
      <p:sp>
        <p:nvSpPr>
          <p:cNvPr id="7" name="TextBox 6"/>
          <p:cNvSpPr txBox="1"/>
          <p:nvPr/>
        </p:nvSpPr>
        <p:spPr>
          <a:xfrm>
            <a:off x="677334" y="1428285"/>
            <a:ext cx="1590500" cy="1077218"/>
          </a:xfrm>
          <a:prstGeom prst="rect">
            <a:avLst/>
          </a:prstGeom>
          <a:noFill/>
        </p:spPr>
        <p:txBody>
          <a:bodyPr wrap="none" rtlCol="0">
            <a:spAutoFit/>
          </a:bodyPr>
          <a:lstStyle/>
          <a:p>
            <a:r>
              <a:rPr lang="en-US" sz="3200" b="1" dirty="0">
                <a:solidFill>
                  <a:srgbClr val="7030A0"/>
                </a:solidFill>
                <a:latin typeface="Myriad Pro" panose="020B0503030403020204" charset="0"/>
              </a:rPr>
              <a:t>Example 1:</a:t>
            </a:r>
          </a:p>
          <a:p>
            <a:endParaRPr lang="en-HK" sz="3200" b="1" dirty="0">
              <a:solidFill>
                <a:srgbClr val="7030A0"/>
              </a:solidFill>
              <a:latin typeface="Myriad Pro" panose="020B0503030403020204" charset="0"/>
            </a:endParaRPr>
          </a:p>
        </p:txBody>
      </p:sp>
      <p:graphicFrame>
        <p:nvGraphicFramePr>
          <p:cNvPr id="11" name="Diagram 10"/>
          <p:cNvGraphicFramePr/>
          <p:nvPr/>
        </p:nvGraphicFramePr>
        <p:xfrm>
          <a:off x="9274002" y="841284"/>
          <a:ext cx="2747051" cy="2343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671896" y="2063112"/>
            <a:ext cx="1945165" cy="1200329"/>
          </a:xfrm>
          <a:prstGeom prst="rect">
            <a:avLst/>
          </a:prstGeom>
          <a:noFill/>
        </p:spPr>
        <p:txBody>
          <a:bodyPr wrap="square" rtlCol="0">
            <a:spAutoFit/>
          </a:bodyPr>
          <a:lstStyle/>
          <a:p>
            <a:r>
              <a:rPr lang="en-US" sz="2400" b="1" dirty="0">
                <a:solidFill>
                  <a:srgbClr val="FF0000"/>
                </a:solidFill>
                <a:latin typeface="Myriad Pro" panose="020B0503030403020204" charset="0"/>
              </a:rPr>
              <a:t>Under high </a:t>
            </a:r>
          </a:p>
          <a:p>
            <a:r>
              <a:rPr lang="en-US" sz="2400" b="1" dirty="0">
                <a:solidFill>
                  <a:srgbClr val="FF0000"/>
                </a:solidFill>
                <a:latin typeface="Myriad Pro" panose="020B0503030403020204" charset="0"/>
              </a:rPr>
              <a:t>light intensity:</a:t>
            </a:r>
            <a:endParaRPr lang="en-HK" sz="2400" b="1" dirty="0">
              <a:solidFill>
                <a:srgbClr val="FF0000"/>
              </a:solidFill>
              <a:latin typeface="Myriad Pro" panose="020B0503030403020204" charset="0"/>
            </a:endParaRPr>
          </a:p>
        </p:txBody>
      </p:sp>
      <p:grpSp>
        <p:nvGrpSpPr>
          <p:cNvPr id="15" name="Group 14"/>
          <p:cNvGrpSpPr/>
          <p:nvPr/>
        </p:nvGrpSpPr>
        <p:grpSpPr>
          <a:xfrm>
            <a:off x="440279" y="4669263"/>
            <a:ext cx="3119592" cy="1576932"/>
            <a:chOff x="534816" y="2162003"/>
            <a:chExt cx="3119592" cy="1576932"/>
          </a:xfrm>
        </p:grpSpPr>
        <p:sp>
          <p:nvSpPr>
            <p:cNvPr id="16" name="Freeform 15"/>
            <p:cNvSpPr/>
            <p:nvPr/>
          </p:nvSpPr>
          <p:spPr>
            <a:xfrm>
              <a:off x="534816" y="2162003"/>
              <a:ext cx="3119592" cy="283599"/>
            </a:xfrm>
            <a:custGeom>
              <a:avLst/>
              <a:gdLst>
                <a:gd name="connsiteX0" fmla="*/ 0 w 3119592"/>
                <a:gd name="connsiteY0" fmla="*/ 0 h 283599"/>
                <a:gd name="connsiteX1" fmla="*/ 3119592 w 3119592"/>
                <a:gd name="connsiteY1" fmla="*/ 0 h 283599"/>
                <a:gd name="connsiteX2" fmla="*/ 3119592 w 3119592"/>
                <a:gd name="connsiteY2" fmla="*/ 283599 h 283599"/>
                <a:gd name="connsiteX3" fmla="*/ 0 w 3119592"/>
                <a:gd name="connsiteY3" fmla="*/ 283599 h 283599"/>
                <a:gd name="connsiteX4" fmla="*/ 0 w 3119592"/>
                <a:gd name="connsiteY4" fmla="*/ 0 h 283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9592" h="283599">
                  <a:moveTo>
                    <a:pt x="0" y="0"/>
                  </a:moveTo>
                  <a:lnTo>
                    <a:pt x="3119592" y="0"/>
                  </a:lnTo>
                  <a:lnTo>
                    <a:pt x="3119592" y="283599"/>
                  </a:lnTo>
                  <a:lnTo>
                    <a:pt x="0" y="28359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9530" tIns="49530" rIns="49530" bIns="49530" numCol="1" spcCol="1270" anchor="b" anchorCtr="0">
              <a:noAutofit/>
            </a:bodyPr>
            <a:lstStyle/>
            <a:p>
              <a:pPr lvl="0" algn="l" defTabSz="577850" rtl="0">
                <a:lnSpc>
                  <a:spcPct val="90000"/>
                </a:lnSpc>
                <a:spcBef>
                  <a:spcPct val="0"/>
                </a:spcBef>
                <a:spcAft>
                  <a:spcPct val="35000"/>
                </a:spcAft>
              </a:pPr>
              <a:r>
                <a:rPr lang="en-US" sz="1300" b="1" kern="1200"/>
                <a:t>Aperture</a:t>
              </a:r>
              <a:endParaRPr lang="en-US" sz="1300" kern="1200"/>
            </a:p>
          </p:txBody>
        </p:sp>
        <p:sp>
          <p:nvSpPr>
            <p:cNvPr id="17" name="Parallelogram 16"/>
            <p:cNvSpPr/>
            <p:nvPr/>
          </p:nvSpPr>
          <p:spPr>
            <a:xfrm>
              <a:off x="534816" y="2445603"/>
              <a:ext cx="415945" cy="69324"/>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Parallelogram 17"/>
            <p:cNvSpPr/>
            <p:nvPr/>
          </p:nvSpPr>
          <p:spPr>
            <a:xfrm>
              <a:off x="975025" y="2445603"/>
              <a:ext cx="415945" cy="69324"/>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Freeform 23"/>
            <p:cNvSpPr/>
            <p:nvPr/>
          </p:nvSpPr>
          <p:spPr>
            <a:xfrm>
              <a:off x="534816" y="2570006"/>
              <a:ext cx="3119592" cy="283599"/>
            </a:xfrm>
            <a:custGeom>
              <a:avLst/>
              <a:gdLst>
                <a:gd name="connsiteX0" fmla="*/ 0 w 3119592"/>
                <a:gd name="connsiteY0" fmla="*/ 0 h 283599"/>
                <a:gd name="connsiteX1" fmla="*/ 3119592 w 3119592"/>
                <a:gd name="connsiteY1" fmla="*/ 0 h 283599"/>
                <a:gd name="connsiteX2" fmla="*/ 3119592 w 3119592"/>
                <a:gd name="connsiteY2" fmla="*/ 283599 h 283599"/>
                <a:gd name="connsiteX3" fmla="*/ 0 w 3119592"/>
                <a:gd name="connsiteY3" fmla="*/ 283599 h 283599"/>
                <a:gd name="connsiteX4" fmla="*/ 0 w 3119592"/>
                <a:gd name="connsiteY4" fmla="*/ 0 h 283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9592" h="283599">
                  <a:moveTo>
                    <a:pt x="0" y="0"/>
                  </a:moveTo>
                  <a:lnTo>
                    <a:pt x="3119592" y="0"/>
                  </a:lnTo>
                  <a:lnTo>
                    <a:pt x="3119592" y="283599"/>
                  </a:lnTo>
                  <a:lnTo>
                    <a:pt x="0" y="28359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9530" tIns="49530" rIns="49530" bIns="49530" numCol="1" spcCol="1270" anchor="b" anchorCtr="0">
              <a:noAutofit/>
            </a:bodyPr>
            <a:lstStyle/>
            <a:p>
              <a:pPr lvl="0" algn="l" defTabSz="577850" rtl="0">
                <a:lnSpc>
                  <a:spcPct val="90000"/>
                </a:lnSpc>
                <a:spcBef>
                  <a:spcPct val="0"/>
                </a:spcBef>
                <a:spcAft>
                  <a:spcPct val="35000"/>
                </a:spcAft>
              </a:pPr>
              <a:r>
                <a:rPr lang="en-US" sz="1300" b="1" kern="1200"/>
                <a:t>f/x</a:t>
              </a:r>
              <a:endParaRPr lang="en-US" sz="1300" kern="1200"/>
            </a:p>
          </p:txBody>
        </p:sp>
        <p:sp>
          <p:nvSpPr>
            <p:cNvPr id="25" name="Parallelogram 24"/>
            <p:cNvSpPr/>
            <p:nvPr/>
          </p:nvSpPr>
          <p:spPr>
            <a:xfrm>
              <a:off x="534816" y="2853606"/>
              <a:ext cx="415945" cy="69324"/>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6" name="Parallelogram 25"/>
            <p:cNvSpPr/>
            <p:nvPr/>
          </p:nvSpPr>
          <p:spPr>
            <a:xfrm>
              <a:off x="975025" y="2853606"/>
              <a:ext cx="415945" cy="69324"/>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7" name="Parallelogram 26"/>
            <p:cNvSpPr/>
            <p:nvPr/>
          </p:nvSpPr>
          <p:spPr>
            <a:xfrm>
              <a:off x="1415235" y="2853606"/>
              <a:ext cx="415945" cy="69324"/>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Parallelogram 27"/>
            <p:cNvSpPr/>
            <p:nvPr/>
          </p:nvSpPr>
          <p:spPr>
            <a:xfrm>
              <a:off x="1855444" y="2853606"/>
              <a:ext cx="415945" cy="69324"/>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9" name="Parallelogram 28"/>
            <p:cNvSpPr/>
            <p:nvPr/>
          </p:nvSpPr>
          <p:spPr>
            <a:xfrm>
              <a:off x="2295653" y="2853606"/>
              <a:ext cx="415945" cy="69324"/>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0" name="Parallelogram 29"/>
            <p:cNvSpPr/>
            <p:nvPr/>
          </p:nvSpPr>
          <p:spPr>
            <a:xfrm>
              <a:off x="2735862" y="2853606"/>
              <a:ext cx="415945" cy="69324"/>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Parallelogram 30"/>
            <p:cNvSpPr/>
            <p:nvPr/>
          </p:nvSpPr>
          <p:spPr>
            <a:xfrm>
              <a:off x="3176071" y="2853606"/>
              <a:ext cx="415945" cy="69324"/>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2" name="Freeform 31"/>
            <p:cNvSpPr/>
            <p:nvPr/>
          </p:nvSpPr>
          <p:spPr>
            <a:xfrm>
              <a:off x="534816" y="2978009"/>
              <a:ext cx="3119592" cy="283599"/>
            </a:xfrm>
            <a:custGeom>
              <a:avLst/>
              <a:gdLst>
                <a:gd name="connsiteX0" fmla="*/ 0 w 3119592"/>
                <a:gd name="connsiteY0" fmla="*/ 0 h 283599"/>
                <a:gd name="connsiteX1" fmla="*/ 3119592 w 3119592"/>
                <a:gd name="connsiteY1" fmla="*/ 0 h 283599"/>
                <a:gd name="connsiteX2" fmla="*/ 3119592 w 3119592"/>
                <a:gd name="connsiteY2" fmla="*/ 283599 h 283599"/>
                <a:gd name="connsiteX3" fmla="*/ 0 w 3119592"/>
                <a:gd name="connsiteY3" fmla="*/ 283599 h 283599"/>
                <a:gd name="connsiteX4" fmla="*/ 0 w 3119592"/>
                <a:gd name="connsiteY4" fmla="*/ 0 h 283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9592" h="283599">
                  <a:moveTo>
                    <a:pt x="0" y="0"/>
                  </a:moveTo>
                  <a:lnTo>
                    <a:pt x="3119592" y="0"/>
                  </a:lnTo>
                  <a:lnTo>
                    <a:pt x="3119592" y="283599"/>
                  </a:lnTo>
                  <a:lnTo>
                    <a:pt x="0" y="28359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9530" tIns="49530" rIns="49530" bIns="49530" numCol="1" spcCol="1270" anchor="b" anchorCtr="0">
              <a:noAutofit/>
            </a:bodyPr>
            <a:lstStyle/>
            <a:p>
              <a:pPr lvl="0" algn="l" defTabSz="577850" rtl="0">
                <a:lnSpc>
                  <a:spcPct val="90000"/>
                </a:lnSpc>
                <a:spcBef>
                  <a:spcPct val="0"/>
                </a:spcBef>
                <a:spcAft>
                  <a:spcPct val="35000"/>
                </a:spcAft>
              </a:pPr>
              <a:r>
                <a:rPr lang="en-US" sz="1300" b="1" kern="1200"/>
                <a:t>Shutter speed</a:t>
              </a:r>
              <a:endParaRPr lang="en-US" sz="1300" kern="1200"/>
            </a:p>
          </p:txBody>
        </p:sp>
        <p:sp>
          <p:nvSpPr>
            <p:cNvPr id="33" name="Parallelogram 32"/>
            <p:cNvSpPr/>
            <p:nvPr/>
          </p:nvSpPr>
          <p:spPr>
            <a:xfrm>
              <a:off x="534816" y="3261608"/>
              <a:ext cx="415945" cy="69324"/>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Parallelogram 33"/>
            <p:cNvSpPr/>
            <p:nvPr/>
          </p:nvSpPr>
          <p:spPr>
            <a:xfrm>
              <a:off x="975025" y="3261608"/>
              <a:ext cx="415945" cy="69324"/>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5" name="Parallelogram 34"/>
            <p:cNvSpPr/>
            <p:nvPr/>
          </p:nvSpPr>
          <p:spPr>
            <a:xfrm>
              <a:off x="1415235" y="3261608"/>
              <a:ext cx="415945" cy="69324"/>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6" name="Parallelogram 35"/>
            <p:cNvSpPr/>
            <p:nvPr/>
          </p:nvSpPr>
          <p:spPr>
            <a:xfrm>
              <a:off x="1855444" y="3261608"/>
              <a:ext cx="415945" cy="69324"/>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7" name="Parallelogram 36"/>
            <p:cNvSpPr/>
            <p:nvPr/>
          </p:nvSpPr>
          <p:spPr>
            <a:xfrm>
              <a:off x="2295653" y="3261608"/>
              <a:ext cx="415945" cy="69324"/>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8" name="Parallelogram 37"/>
            <p:cNvSpPr/>
            <p:nvPr/>
          </p:nvSpPr>
          <p:spPr>
            <a:xfrm>
              <a:off x="2735862" y="3261608"/>
              <a:ext cx="415945" cy="69324"/>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9" name="Parallelogram 38"/>
            <p:cNvSpPr/>
            <p:nvPr/>
          </p:nvSpPr>
          <p:spPr>
            <a:xfrm>
              <a:off x="3176071" y="3261608"/>
              <a:ext cx="415945" cy="69324"/>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0" name="Freeform 39"/>
            <p:cNvSpPr/>
            <p:nvPr/>
          </p:nvSpPr>
          <p:spPr>
            <a:xfrm>
              <a:off x="534816" y="3386012"/>
              <a:ext cx="3119592" cy="283599"/>
            </a:xfrm>
            <a:custGeom>
              <a:avLst/>
              <a:gdLst>
                <a:gd name="connsiteX0" fmla="*/ 0 w 3119592"/>
                <a:gd name="connsiteY0" fmla="*/ 0 h 283599"/>
                <a:gd name="connsiteX1" fmla="*/ 3119592 w 3119592"/>
                <a:gd name="connsiteY1" fmla="*/ 0 h 283599"/>
                <a:gd name="connsiteX2" fmla="*/ 3119592 w 3119592"/>
                <a:gd name="connsiteY2" fmla="*/ 283599 h 283599"/>
                <a:gd name="connsiteX3" fmla="*/ 0 w 3119592"/>
                <a:gd name="connsiteY3" fmla="*/ 283599 h 283599"/>
                <a:gd name="connsiteX4" fmla="*/ 0 w 3119592"/>
                <a:gd name="connsiteY4" fmla="*/ 0 h 283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9592" h="283599">
                  <a:moveTo>
                    <a:pt x="0" y="0"/>
                  </a:moveTo>
                  <a:lnTo>
                    <a:pt x="3119592" y="0"/>
                  </a:lnTo>
                  <a:lnTo>
                    <a:pt x="3119592" y="283599"/>
                  </a:lnTo>
                  <a:lnTo>
                    <a:pt x="0" y="28359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9530" tIns="49530" rIns="49530" bIns="49530" numCol="1" spcCol="1270" anchor="b" anchorCtr="0">
              <a:noAutofit/>
            </a:bodyPr>
            <a:lstStyle/>
            <a:p>
              <a:pPr lvl="0" algn="l" defTabSz="577850" rtl="0">
                <a:lnSpc>
                  <a:spcPct val="90000"/>
                </a:lnSpc>
                <a:spcBef>
                  <a:spcPct val="0"/>
                </a:spcBef>
                <a:spcAft>
                  <a:spcPct val="35000"/>
                </a:spcAft>
              </a:pPr>
              <a:r>
                <a:rPr lang="en-US" sz="1300" b="1" kern="1200"/>
                <a:t>ISO</a:t>
              </a:r>
              <a:endParaRPr lang="en-US" sz="1300" kern="1200"/>
            </a:p>
          </p:txBody>
        </p:sp>
        <p:sp>
          <p:nvSpPr>
            <p:cNvPr id="41" name="Parallelogram 40"/>
            <p:cNvSpPr/>
            <p:nvPr/>
          </p:nvSpPr>
          <p:spPr>
            <a:xfrm>
              <a:off x="534816" y="3669611"/>
              <a:ext cx="415945" cy="69324"/>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2" name="Parallelogram 41"/>
            <p:cNvSpPr/>
            <p:nvPr/>
          </p:nvSpPr>
          <p:spPr>
            <a:xfrm>
              <a:off x="975025" y="3669611"/>
              <a:ext cx="415945" cy="69324"/>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pic>
        <p:nvPicPr>
          <p:cNvPr id="8194" name="Picture 2" descr="Free Bird Flying Beside a Bird Feeder Stock Phot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14776" y="1926432"/>
            <a:ext cx="4155168" cy="3828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750245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628772" y="2013060"/>
            <a:ext cx="1988289" cy="1171776"/>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HK"/>
          </a:p>
        </p:txBody>
      </p:sp>
      <p:sp>
        <p:nvSpPr>
          <p:cNvPr id="2" name="Title 1"/>
          <p:cNvSpPr>
            <a:spLocks noGrp="1"/>
          </p:cNvSpPr>
          <p:nvPr>
            <p:ph type="title"/>
          </p:nvPr>
        </p:nvSpPr>
        <p:spPr/>
        <p:txBody>
          <a:bodyPr/>
          <a:lstStyle/>
          <a:p>
            <a:r>
              <a:rPr lang="en-US" dirty="0"/>
              <a:t>Photography Skills</a:t>
            </a:r>
            <a:endParaRPr lang="en-HK" dirty="0"/>
          </a:p>
        </p:txBody>
      </p:sp>
      <p:sp>
        <p:nvSpPr>
          <p:cNvPr id="7" name="TextBox 6"/>
          <p:cNvSpPr txBox="1"/>
          <p:nvPr/>
        </p:nvSpPr>
        <p:spPr>
          <a:xfrm>
            <a:off x="677334" y="1428285"/>
            <a:ext cx="1675459" cy="1077218"/>
          </a:xfrm>
          <a:prstGeom prst="rect">
            <a:avLst/>
          </a:prstGeom>
          <a:noFill/>
        </p:spPr>
        <p:txBody>
          <a:bodyPr wrap="none" rtlCol="0">
            <a:spAutoFit/>
          </a:bodyPr>
          <a:lstStyle/>
          <a:p>
            <a:r>
              <a:rPr lang="en-US" sz="3200" b="1" dirty="0">
                <a:solidFill>
                  <a:srgbClr val="7030A0"/>
                </a:solidFill>
                <a:latin typeface="Myriad Pro" panose="020B0503030403020204" charset="0"/>
              </a:rPr>
              <a:t>Example 2:</a:t>
            </a:r>
          </a:p>
          <a:p>
            <a:endParaRPr lang="en-HK" sz="3200" b="1" dirty="0">
              <a:solidFill>
                <a:srgbClr val="7030A0"/>
              </a:solidFill>
              <a:latin typeface="Myriad Pro" panose="020B0503030403020204" charset="0"/>
            </a:endParaRPr>
          </a:p>
        </p:txBody>
      </p:sp>
      <p:graphicFrame>
        <p:nvGraphicFramePr>
          <p:cNvPr id="11" name="Diagram 10"/>
          <p:cNvGraphicFramePr/>
          <p:nvPr>
            <p:extLst>
              <p:ext uri="{D42A27DB-BD31-4B8C-83A1-F6EECF244321}">
                <p14:modId xmlns:p14="http://schemas.microsoft.com/office/powerpoint/2010/main" val="1704802290"/>
              </p:ext>
            </p:extLst>
          </p:nvPr>
        </p:nvGraphicFramePr>
        <p:xfrm>
          <a:off x="9274002" y="841284"/>
          <a:ext cx="2747051" cy="2343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671897" y="2063112"/>
            <a:ext cx="1845094" cy="1200329"/>
          </a:xfrm>
          <a:prstGeom prst="rect">
            <a:avLst/>
          </a:prstGeom>
          <a:noFill/>
        </p:spPr>
        <p:txBody>
          <a:bodyPr wrap="square" rtlCol="0">
            <a:spAutoFit/>
          </a:bodyPr>
          <a:lstStyle/>
          <a:p>
            <a:r>
              <a:rPr lang="en-US" sz="2400" b="1" dirty="0">
                <a:solidFill>
                  <a:srgbClr val="002060"/>
                </a:solidFill>
                <a:latin typeface="Myriad Pro" panose="020B0503030403020204" charset="0"/>
              </a:rPr>
              <a:t>Under low </a:t>
            </a:r>
          </a:p>
          <a:p>
            <a:r>
              <a:rPr lang="en-US" sz="2400" b="1" dirty="0">
                <a:solidFill>
                  <a:srgbClr val="002060"/>
                </a:solidFill>
                <a:latin typeface="Myriad Pro" panose="020B0503030403020204" charset="0"/>
              </a:rPr>
              <a:t>light intensity:</a:t>
            </a:r>
            <a:endParaRPr lang="en-HK" sz="2400" b="1" dirty="0">
              <a:solidFill>
                <a:srgbClr val="002060"/>
              </a:solidFill>
              <a:latin typeface="Myriad Pro" panose="020B0503030403020204" charset="0"/>
            </a:endParaRPr>
          </a:p>
        </p:txBody>
      </p:sp>
      <p:grpSp>
        <p:nvGrpSpPr>
          <p:cNvPr id="51" name="Group 50"/>
          <p:cNvGrpSpPr/>
          <p:nvPr/>
        </p:nvGrpSpPr>
        <p:grpSpPr>
          <a:xfrm>
            <a:off x="396133" y="4699002"/>
            <a:ext cx="3039445" cy="1555762"/>
            <a:chOff x="396133" y="4800600"/>
            <a:chExt cx="3039445" cy="1555762"/>
          </a:xfrm>
        </p:grpSpPr>
        <p:sp>
          <p:nvSpPr>
            <p:cNvPr id="52" name="Freeform 51"/>
            <p:cNvSpPr/>
            <p:nvPr/>
          </p:nvSpPr>
          <p:spPr>
            <a:xfrm>
              <a:off x="396133" y="4800600"/>
              <a:ext cx="3039445" cy="276313"/>
            </a:xfrm>
            <a:custGeom>
              <a:avLst/>
              <a:gdLst>
                <a:gd name="connsiteX0" fmla="*/ 0 w 3039445"/>
                <a:gd name="connsiteY0" fmla="*/ 0 h 276313"/>
                <a:gd name="connsiteX1" fmla="*/ 3039445 w 3039445"/>
                <a:gd name="connsiteY1" fmla="*/ 0 h 276313"/>
                <a:gd name="connsiteX2" fmla="*/ 3039445 w 3039445"/>
                <a:gd name="connsiteY2" fmla="*/ 276313 h 276313"/>
                <a:gd name="connsiteX3" fmla="*/ 0 w 3039445"/>
                <a:gd name="connsiteY3" fmla="*/ 276313 h 276313"/>
                <a:gd name="connsiteX4" fmla="*/ 0 w 3039445"/>
                <a:gd name="connsiteY4" fmla="*/ 0 h 276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9445" h="276313">
                  <a:moveTo>
                    <a:pt x="0" y="0"/>
                  </a:moveTo>
                  <a:lnTo>
                    <a:pt x="3039445" y="0"/>
                  </a:lnTo>
                  <a:lnTo>
                    <a:pt x="3039445" y="276313"/>
                  </a:lnTo>
                  <a:lnTo>
                    <a:pt x="0" y="27631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9530" tIns="49530" rIns="49530" bIns="49530" numCol="1" spcCol="1270" anchor="b" anchorCtr="0">
              <a:noAutofit/>
            </a:bodyPr>
            <a:lstStyle/>
            <a:p>
              <a:pPr lvl="0" algn="l" defTabSz="577850" rtl="0">
                <a:lnSpc>
                  <a:spcPct val="90000"/>
                </a:lnSpc>
                <a:spcBef>
                  <a:spcPct val="0"/>
                </a:spcBef>
                <a:spcAft>
                  <a:spcPct val="35000"/>
                </a:spcAft>
              </a:pPr>
              <a:r>
                <a:rPr lang="en-US" sz="1300" b="1" kern="1200"/>
                <a:t>Aperture</a:t>
              </a:r>
              <a:endParaRPr lang="en-US" sz="1300" kern="1200"/>
            </a:p>
          </p:txBody>
        </p:sp>
        <p:sp>
          <p:nvSpPr>
            <p:cNvPr id="53" name="Parallelogram 52"/>
            <p:cNvSpPr/>
            <p:nvPr/>
          </p:nvSpPr>
          <p:spPr>
            <a:xfrm>
              <a:off x="396133" y="5076914"/>
              <a:ext cx="405259" cy="67543"/>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4" name="Parallelogram 53"/>
            <p:cNvSpPr/>
            <p:nvPr/>
          </p:nvSpPr>
          <p:spPr>
            <a:xfrm>
              <a:off x="825032" y="5076914"/>
              <a:ext cx="405259" cy="67543"/>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5" name="Parallelogram 54"/>
            <p:cNvSpPr/>
            <p:nvPr/>
          </p:nvSpPr>
          <p:spPr>
            <a:xfrm>
              <a:off x="1253932" y="5076914"/>
              <a:ext cx="405259" cy="67543"/>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6" name="Parallelogram 55"/>
            <p:cNvSpPr/>
            <p:nvPr/>
          </p:nvSpPr>
          <p:spPr>
            <a:xfrm>
              <a:off x="1682831" y="5076914"/>
              <a:ext cx="405259" cy="67543"/>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7" name="Parallelogram 56"/>
            <p:cNvSpPr/>
            <p:nvPr/>
          </p:nvSpPr>
          <p:spPr>
            <a:xfrm>
              <a:off x="2111731" y="5076914"/>
              <a:ext cx="405259" cy="67543"/>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8" name="Parallelogram 57"/>
            <p:cNvSpPr/>
            <p:nvPr/>
          </p:nvSpPr>
          <p:spPr>
            <a:xfrm>
              <a:off x="2540630" y="5076914"/>
              <a:ext cx="405259" cy="67543"/>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9" name="Parallelogram 58"/>
            <p:cNvSpPr/>
            <p:nvPr/>
          </p:nvSpPr>
          <p:spPr>
            <a:xfrm>
              <a:off x="2969530" y="5076914"/>
              <a:ext cx="405259" cy="67543"/>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0" name="Freeform 59"/>
            <p:cNvSpPr/>
            <p:nvPr/>
          </p:nvSpPr>
          <p:spPr>
            <a:xfrm>
              <a:off x="396133" y="5204569"/>
              <a:ext cx="3039445" cy="276313"/>
            </a:xfrm>
            <a:custGeom>
              <a:avLst/>
              <a:gdLst>
                <a:gd name="connsiteX0" fmla="*/ 0 w 3039445"/>
                <a:gd name="connsiteY0" fmla="*/ 0 h 276313"/>
                <a:gd name="connsiteX1" fmla="*/ 3039445 w 3039445"/>
                <a:gd name="connsiteY1" fmla="*/ 0 h 276313"/>
                <a:gd name="connsiteX2" fmla="*/ 3039445 w 3039445"/>
                <a:gd name="connsiteY2" fmla="*/ 276313 h 276313"/>
                <a:gd name="connsiteX3" fmla="*/ 0 w 3039445"/>
                <a:gd name="connsiteY3" fmla="*/ 276313 h 276313"/>
                <a:gd name="connsiteX4" fmla="*/ 0 w 3039445"/>
                <a:gd name="connsiteY4" fmla="*/ 0 h 276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9445" h="276313">
                  <a:moveTo>
                    <a:pt x="0" y="0"/>
                  </a:moveTo>
                  <a:lnTo>
                    <a:pt x="3039445" y="0"/>
                  </a:lnTo>
                  <a:lnTo>
                    <a:pt x="3039445" y="276313"/>
                  </a:lnTo>
                  <a:lnTo>
                    <a:pt x="0" y="27631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9530" tIns="49530" rIns="49530" bIns="49530" numCol="1" spcCol="1270" anchor="b" anchorCtr="0">
              <a:noAutofit/>
            </a:bodyPr>
            <a:lstStyle/>
            <a:p>
              <a:pPr lvl="0" algn="l" defTabSz="577850" rtl="0">
                <a:lnSpc>
                  <a:spcPct val="90000"/>
                </a:lnSpc>
                <a:spcBef>
                  <a:spcPct val="0"/>
                </a:spcBef>
                <a:spcAft>
                  <a:spcPct val="35000"/>
                </a:spcAft>
              </a:pPr>
              <a:r>
                <a:rPr lang="en-US" sz="1300" b="1" kern="1200"/>
                <a:t>f/x</a:t>
              </a:r>
              <a:endParaRPr lang="en-US" sz="1300" kern="1200"/>
            </a:p>
          </p:txBody>
        </p:sp>
        <p:sp>
          <p:nvSpPr>
            <p:cNvPr id="61" name="Parallelogram 60"/>
            <p:cNvSpPr/>
            <p:nvPr/>
          </p:nvSpPr>
          <p:spPr>
            <a:xfrm>
              <a:off x="396133" y="5480882"/>
              <a:ext cx="405259" cy="67543"/>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2" name="Parallelogram 61"/>
            <p:cNvSpPr/>
            <p:nvPr/>
          </p:nvSpPr>
          <p:spPr>
            <a:xfrm>
              <a:off x="825032" y="5480882"/>
              <a:ext cx="405259" cy="67543"/>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9701" name="Freeform 29700"/>
            <p:cNvSpPr/>
            <p:nvPr/>
          </p:nvSpPr>
          <p:spPr>
            <a:xfrm>
              <a:off x="396133" y="5608538"/>
              <a:ext cx="3039445" cy="276313"/>
            </a:xfrm>
            <a:custGeom>
              <a:avLst/>
              <a:gdLst>
                <a:gd name="connsiteX0" fmla="*/ 0 w 3039445"/>
                <a:gd name="connsiteY0" fmla="*/ 0 h 276313"/>
                <a:gd name="connsiteX1" fmla="*/ 3039445 w 3039445"/>
                <a:gd name="connsiteY1" fmla="*/ 0 h 276313"/>
                <a:gd name="connsiteX2" fmla="*/ 3039445 w 3039445"/>
                <a:gd name="connsiteY2" fmla="*/ 276313 h 276313"/>
                <a:gd name="connsiteX3" fmla="*/ 0 w 3039445"/>
                <a:gd name="connsiteY3" fmla="*/ 276313 h 276313"/>
                <a:gd name="connsiteX4" fmla="*/ 0 w 3039445"/>
                <a:gd name="connsiteY4" fmla="*/ 0 h 276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9445" h="276313">
                  <a:moveTo>
                    <a:pt x="0" y="0"/>
                  </a:moveTo>
                  <a:lnTo>
                    <a:pt x="3039445" y="0"/>
                  </a:lnTo>
                  <a:lnTo>
                    <a:pt x="3039445" y="276313"/>
                  </a:lnTo>
                  <a:lnTo>
                    <a:pt x="0" y="27631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9530" tIns="49530" rIns="49530" bIns="49530" numCol="1" spcCol="1270" anchor="b" anchorCtr="0">
              <a:noAutofit/>
            </a:bodyPr>
            <a:lstStyle/>
            <a:p>
              <a:pPr lvl="0" algn="l" defTabSz="577850" rtl="0">
                <a:lnSpc>
                  <a:spcPct val="90000"/>
                </a:lnSpc>
                <a:spcBef>
                  <a:spcPct val="0"/>
                </a:spcBef>
                <a:spcAft>
                  <a:spcPct val="35000"/>
                </a:spcAft>
              </a:pPr>
              <a:r>
                <a:rPr lang="en-US" sz="1300" b="1" kern="1200"/>
                <a:t>Shutter speed</a:t>
              </a:r>
              <a:endParaRPr lang="en-US" sz="1300" kern="1200"/>
            </a:p>
          </p:txBody>
        </p:sp>
        <p:sp>
          <p:nvSpPr>
            <p:cNvPr id="29702" name="Parallelogram 29701"/>
            <p:cNvSpPr/>
            <p:nvPr/>
          </p:nvSpPr>
          <p:spPr>
            <a:xfrm>
              <a:off x="396133" y="5884851"/>
              <a:ext cx="405259" cy="67543"/>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9703" name="Parallelogram 29702"/>
            <p:cNvSpPr/>
            <p:nvPr/>
          </p:nvSpPr>
          <p:spPr>
            <a:xfrm>
              <a:off x="825032" y="5884851"/>
              <a:ext cx="405259" cy="67543"/>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9709" name="Freeform 29708"/>
            <p:cNvSpPr/>
            <p:nvPr/>
          </p:nvSpPr>
          <p:spPr>
            <a:xfrm>
              <a:off x="396133" y="6012506"/>
              <a:ext cx="3039445" cy="276313"/>
            </a:xfrm>
            <a:custGeom>
              <a:avLst/>
              <a:gdLst>
                <a:gd name="connsiteX0" fmla="*/ 0 w 3039445"/>
                <a:gd name="connsiteY0" fmla="*/ 0 h 276313"/>
                <a:gd name="connsiteX1" fmla="*/ 3039445 w 3039445"/>
                <a:gd name="connsiteY1" fmla="*/ 0 h 276313"/>
                <a:gd name="connsiteX2" fmla="*/ 3039445 w 3039445"/>
                <a:gd name="connsiteY2" fmla="*/ 276313 h 276313"/>
                <a:gd name="connsiteX3" fmla="*/ 0 w 3039445"/>
                <a:gd name="connsiteY3" fmla="*/ 276313 h 276313"/>
                <a:gd name="connsiteX4" fmla="*/ 0 w 3039445"/>
                <a:gd name="connsiteY4" fmla="*/ 0 h 2763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9445" h="276313">
                  <a:moveTo>
                    <a:pt x="0" y="0"/>
                  </a:moveTo>
                  <a:lnTo>
                    <a:pt x="3039445" y="0"/>
                  </a:lnTo>
                  <a:lnTo>
                    <a:pt x="3039445" y="276313"/>
                  </a:lnTo>
                  <a:lnTo>
                    <a:pt x="0" y="27631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9530" tIns="49530" rIns="49530" bIns="49530" numCol="1" spcCol="1270" anchor="b" anchorCtr="0">
              <a:noAutofit/>
            </a:bodyPr>
            <a:lstStyle/>
            <a:p>
              <a:pPr lvl="0" algn="l" defTabSz="577850" rtl="0">
                <a:lnSpc>
                  <a:spcPct val="90000"/>
                </a:lnSpc>
                <a:spcBef>
                  <a:spcPct val="0"/>
                </a:spcBef>
                <a:spcAft>
                  <a:spcPct val="35000"/>
                </a:spcAft>
              </a:pPr>
              <a:r>
                <a:rPr lang="en-US" sz="1300" b="1" kern="1200"/>
                <a:t>ISO</a:t>
              </a:r>
              <a:endParaRPr lang="en-US" sz="1300" kern="1200"/>
            </a:p>
          </p:txBody>
        </p:sp>
        <p:sp>
          <p:nvSpPr>
            <p:cNvPr id="29710" name="Parallelogram 29709"/>
            <p:cNvSpPr/>
            <p:nvPr/>
          </p:nvSpPr>
          <p:spPr>
            <a:xfrm>
              <a:off x="396133" y="6288819"/>
              <a:ext cx="405259" cy="67543"/>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9711" name="Parallelogram 29710"/>
            <p:cNvSpPr/>
            <p:nvPr/>
          </p:nvSpPr>
          <p:spPr>
            <a:xfrm>
              <a:off x="825032" y="6288819"/>
              <a:ext cx="405259" cy="67543"/>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9712" name="Parallelogram 29711"/>
            <p:cNvSpPr/>
            <p:nvPr/>
          </p:nvSpPr>
          <p:spPr>
            <a:xfrm>
              <a:off x="1253932" y="6288819"/>
              <a:ext cx="405259" cy="67543"/>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9713" name="Parallelogram 29712"/>
            <p:cNvSpPr/>
            <p:nvPr/>
          </p:nvSpPr>
          <p:spPr>
            <a:xfrm>
              <a:off x="1682831" y="6288819"/>
              <a:ext cx="405259" cy="67543"/>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9714" name="Parallelogram 29713"/>
            <p:cNvSpPr/>
            <p:nvPr/>
          </p:nvSpPr>
          <p:spPr>
            <a:xfrm>
              <a:off x="2111731" y="6288819"/>
              <a:ext cx="405259" cy="67543"/>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9715" name="Parallelogram 29714"/>
            <p:cNvSpPr/>
            <p:nvPr/>
          </p:nvSpPr>
          <p:spPr>
            <a:xfrm>
              <a:off x="2540630" y="6288819"/>
              <a:ext cx="405259" cy="67543"/>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9716" name="Parallelogram 29715"/>
            <p:cNvSpPr/>
            <p:nvPr/>
          </p:nvSpPr>
          <p:spPr>
            <a:xfrm>
              <a:off x="2969530" y="6288819"/>
              <a:ext cx="405259" cy="67543"/>
            </a:xfrm>
            <a:prstGeom prst="parallelogram">
              <a:avLst>
                <a:gd name="adj" fmla="val 140840"/>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pic>
        <p:nvPicPr>
          <p:cNvPr id="9218" name="Picture 2" descr="Free Cars on Road in City during Night Time Stock Phot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66973" y="977105"/>
            <a:ext cx="3613427" cy="54201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751081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a:t>The process of film development</a:t>
            </a:r>
          </a:p>
          <a:p>
            <a:r>
              <a:rPr lang="en-US" dirty="0"/>
              <a:t>Chemical reagents needed for film development</a:t>
            </a:r>
          </a:p>
          <a:p>
            <a:pPr lvl="1"/>
            <a:r>
              <a:rPr lang="en-US" dirty="0"/>
              <a:t>The developing agent, the accelerator</a:t>
            </a:r>
          </a:p>
          <a:p>
            <a:pPr lvl="1"/>
            <a:r>
              <a:rPr lang="en-US" dirty="0"/>
              <a:t>The restrainer, the fixer</a:t>
            </a:r>
          </a:p>
          <a:p>
            <a:r>
              <a:rPr lang="en-US" dirty="0"/>
              <a:t>How a exposed film can be converted to a photo (black-and-white)</a:t>
            </a:r>
          </a:p>
          <a:p>
            <a:pPr lvl="1"/>
            <a:r>
              <a:rPr lang="en-US" dirty="0"/>
              <a:t>Converting negative image to positive image</a:t>
            </a:r>
          </a:p>
          <a:p>
            <a:r>
              <a:rPr lang="en-US" dirty="0"/>
              <a:t>Photography skills</a:t>
            </a:r>
          </a:p>
          <a:p>
            <a:pPr lvl="1"/>
            <a:r>
              <a:rPr lang="en-US" dirty="0"/>
              <a:t>Aperture, f/x</a:t>
            </a:r>
          </a:p>
          <a:p>
            <a:pPr lvl="1"/>
            <a:r>
              <a:rPr lang="en-US" dirty="0"/>
              <a:t>Shutter speed, ISO</a:t>
            </a:r>
            <a:endParaRPr lang="en-HK" dirty="0"/>
          </a:p>
        </p:txBody>
      </p:sp>
      <p:sp>
        <p:nvSpPr>
          <p:cNvPr id="3" name="Title 2"/>
          <p:cNvSpPr>
            <a:spLocks noGrp="1"/>
          </p:cNvSpPr>
          <p:nvPr>
            <p:ph type="ctrTitle"/>
          </p:nvPr>
        </p:nvSpPr>
        <p:spPr/>
        <p:txBody>
          <a:bodyPr/>
          <a:lstStyle/>
          <a:p>
            <a:r>
              <a:rPr lang="en-US" dirty="0"/>
              <a:t>Summary</a:t>
            </a:r>
          </a:p>
        </p:txBody>
      </p:sp>
    </p:spTree>
    <p:extLst>
      <p:ext uri="{BB962C8B-B14F-4D97-AF65-F5344CB8AC3E}">
        <p14:creationId xmlns:p14="http://schemas.microsoft.com/office/powerpoint/2010/main" val="363487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466777"/>
            <a:ext cx="3464410" cy="523220"/>
          </a:xfrm>
          <a:prstGeom prst="rect">
            <a:avLst/>
          </a:prstGeom>
          <a:noFill/>
        </p:spPr>
        <p:txBody>
          <a:bodyPr wrap="none" rtlCol="0">
            <a:spAutoFit/>
          </a:bodyPr>
          <a:lstStyle/>
          <a:p>
            <a:r>
              <a:rPr lang="en-US" sz="2800" b="1" u="sng" dirty="0">
                <a:latin typeface="Myriad Pro" panose="020B0503030403020204" charset="0"/>
              </a:rPr>
              <a:t>Film Development process:</a:t>
            </a:r>
            <a:endParaRPr lang="en-HK" sz="2800" b="1" u="sng" dirty="0">
              <a:latin typeface="Myriad Pro" panose="020B0503030403020204" charset="0"/>
            </a:endParaRPr>
          </a:p>
        </p:txBody>
      </p:sp>
      <p:sp>
        <p:nvSpPr>
          <p:cNvPr id="5" name="Flowchart: Data 4"/>
          <p:cNvSpPr/>
          <p:nvPr/>
        </p:nvSpPr>
        <p:spPr>
          <a:xfrm rot="16200000">
            <a:off x="1497882" y="3614527"/>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6" name="TextBox 5"/>
          <p:cNvSpPr txBox="1"/>
          <p:nvPr/>
        </p:nvSpPr>
        <p:spPr>
          <a:xfrm>
            <a:off x="2252560" y="3778498"/>
            <a:ext cx="869149" cy="400110"/>
          </a:xfrm>
          <a:prstGeom prst="rect">
            <a:avLst/>
          </a:prstGeom>
          <a:noFill/>
          <a:scene3d>
            <a:camera prst="orthographicFront">
              <a:rot lat="20696988" lon="19801389" rev="21594594"/>
            </a:camera>
            <a:lightRig rig="threePt" dir="t"/>
          </a:scene3d>
        </p:spPr>
        <p:txBody>
          <a:bodyPr wrap="none" rtlCol="0">
            <a:spAutoFit/>
          </a:bodyPr>
          <a:lstStyle/>
          <a:p>
            <a:r>
              <a:rPr lang="en-US" sz="2000" b="1" u="sng" dirty="0">
                <a:latin typeface="Myriad Pro" panose="020B0503030403020204" charset="0"/>
              </a:rPr>
              <a:t>The film</a:t>
            </a:r>
            <a:endParaRPr lang="en-HK" sz="2000" b="1" u="sng" dirty="0">
              <a:latin typeface="Myriad Pro" panose="020B0503030403020204" charset="0"/>
            </a:endParaRPr>
          </a:p>
        </p:txBody>
      </p:sp>
      <p:grpSp>
        <p:nvGrpSpPr>
          <p:cNvPr id="7" name="Group 6"/>
          <p:cNvGrpSpPr/>
          <p:nvPr/>
        </p:nvGrpSpPr>
        <p:grpSpPr>
          <a:xfrm rot="10800000">
            <a:off x="2252560" y="4709651"/>
            <a:ext cx="430395" cy="1070538"/>
            <a:chOff x="982418" y="4309007"/>
            <a:chExt cx="430395" cy="1070538"/>
          </a:xfrm>
        </p:grpSpPr>
        <p:cxnSp>
          <p:nvCxnSpPr>
            <p:cNvPr id="8" name="Straight Connector 7"/>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13" name="Oval 12"/>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 name="Oval 13"/>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sp>
        <p:nvSpPr>
          <p:cNvPr id="15" name="TextBox 14"/>
          <p:cNvSpPr txBox="1"/>
          <p:nvPr/>
        </p:nvSpPr>
        <p:spPr>
          <a:xfrm>
            <a:off x="677334" y="2062059"/>
            <a:ext cx="9145539" cy="1569660"/>
          </a:xfrm>
          <a:prstGeom prst="rect">
            <a:avLst/>
          </a:prstGeom>
          <a:noFill/>
        </p:spPr>
        <p:txBody>
          <a:bodyPr wrap="square" rtlCol="0">
            <a:spAutoFit/>
          </a:bodyPr>
          <a:lstStyle/>
          <a:p>
            <a:pPr marL="285750" indent="-285750">
              <a:buFont typeface="Arial" panose="020B0604020202020204" pitchFamily="34" charset="0"/>
              <a:buChar char="•"/>
            </a:pPr>
            <a:r>
              <a:rPr lang="en-US" sz="2400" b="1" dirty="0">
                <a:latin typeface="Myriad Pro" panose="020B0503030403020204" charset="0"/>
              </a:rPr>
              <a:t>Is a process to convert the film with a latent image which is invisible to human eyes</a:t>
            </a:r>
          </a:p>
          <a:p>
            <a:pPr marL="285750" indent="-285750">
              <a:buFont typeface="Arial" panose="020B0604020202020204" pitchFamily="34" charset="0"/>
              <a:buChar char="•"/>
            </a:pPr>
            <a:r>
              <a:rPr lang="en-US" sz="2400" b="1" dirty="0">
                <a:latin typeface="Myriad Pro" panose="020B0503030403020204" charset="0"/>
              </a:rPr>
              <a:t>To a film with a visible image</a:t>
            </a:r>
          </a:p>
          <a:p>
            <a:pPr marL="285750" indent="-285750">
              <a:buFont typeface="Arial" panose="020B0604020202020204" pitchFamily="34" charset="0"/>
              <a:buChar char="•"/>
            </a:pPr>
            <a:r>
              <a:rPr lang="en-US" sz="2400" b="1" dirty="0">
                <a:latin typeface="Myriad Pro" panose="020B0503030403020204" charset="0"/>
              </a:rPr>
              <a:t>Involves different steps and chemical reactions</a:t>
            </a:r>
            <a:endParaRPr lang="en-HK" sz="2400" b="1" dirty="0">
              <a:latin typeface="Myriad Pro" panose="020B0503030403020204" charset="0"/>
            </a:endParaRPr>
          </a:p>
        </p:txBody>
      </p:sp>
      <p:sp>
        <p:nvSpPr>
          <p:cNvPr id="16" name="TextBox 15"/>
          <p:cNvSpPr txBox="1"/>
          <p:nvPr/>
        </p:nvSpPr>
        <p:spPr>
          <a:xfrm>
            <a:off x="2682955" y="5046300"/>
            <a:ext cx="1192955" cy="369332"/>
          </a:xfrm>
          <a:prstGeom prst="rect">
            <a:avLst/>
          </a:prstGeom>
          <a:noFill/>
        </p:spPr>
        <p:txBody>
          <a:bodyPr wrap="none" rtlCol="0">
            <a:spAutoFit/>
          </a:bodyPr>
          <a:lstStyle/>
          <a:p>
            <a:r>
              <a:rPr lang="en-US" b="1" dirty="0">
                <a:solidFill>
                  <a:srgbClr val="7030A0"/>
                </a:solidFill>
                <a:latin typeface="Myriad Pro" panose="020B0503030403020204" charset="0"/>
              </a:rPr>
              <a:t>Latent image</a:t>
            </a:r>
            <a:endParaRPr lang="en-HK" b="1" dirty="0">
              <a:solidFill>
                <a:srgbClr val="7030A0"/>
              </a:solidFill>
              <a:latin typeface="Myriad Pro" panose="020B0503030403020204" charset="0"/>
            </a:endParaRPr>
          </a:p>
        </p:txBody>
      </p:sp>
      <p:sp>
        <p:nvSpPr>
          <p:cNvPr id="18" name="TextBox 17"/>
          <p:cNvSpPr txBox="1"/>
          <p:nvPr/>
        </p:nvSpPr>
        <p:spPr>
          <a:xfrm>
            <a:off x="6061355" y="3709681"/>
            <a:ext cx="4152099" cy="461665"/>
          </a:xfrm>
          <a:prstGeom prst="rect">
            <a:avLst/>
          </a:prstGeom>
          <a:noFill/>
        </p:spPr>
        <p:txBody>
          <a:bodyPr wrap="none" rtlCol="0">
            <a:spAutoFit/>
          </a:bodyPr>
          <a:lstStyle/>
          <a:p>
            <a:r>
              <a:rPr lang="en-US" sz="2400" b="1" u="sng" dirty="0">
                <a:latin typeface="Myriad Pro" panose="020B0503030403020204" charset="0"/>
              </a:rPr>
              <a:t>Black-and-white photo </a:t>
            </a:r>
            <a:r>
              <a:rPr lang="en-US" sz="2400" b="1" u="sng" dirty="0">
                <a:solidFill>
                  <a:srgbClr val="002060"/>
                </a:solidFill>
                <a:latin typeface="Myriad Pro" panose="020B0503030403020204" charset="0"/>
              </a:rPr>
              <a:t>(Visible image)</a:t>
            </a:r>
            <a:endParaRPr lang="en-HK" sz="2400" b="1" u="sng" dirty="0">
              <a:solidFill>
                <a:srgbClr val="002060"/>
              </a:solidFill>
              <a:latin typeface="Myriad Pro" panose="020B0503030403020204" charset="0"/>
            </a:endParaRPr>
          </a:p>
        </p:txBody>
      </p:sp>
      <p:sp>
        <p:nvSpPr>
          <p:cNvPr id="19" name="Right Arrow 18"/>
          <p:cNvSpPr/>
          <p:nvPr/>
        </p:nvSpPr>
        <p:spPr>
          <a:xfrm>
            <a:off x="4473178" y="4692928"/>
            <a:ext cx="1681002" cy="1022736"/>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pic>
        <p:nvPicPr>
          <p:cNvPr id="20" name="Picture 2" descr="Free Gray Scale Photo of Body of Water Stock Phot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90921" y="4215679"/>
            <a:ext cx="4229185" cy="23797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54807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578069" y="2847174"/>
            <a:ext cx="5973338" cy="1547026"/>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 name="Rounded Rectangle 5"/>
          <p:cNvSpPr/>
          <p:nvPr/>
        </p:nvSpPr>
        <p:spPr>
          <a:xfrm>
            <a:off x="578069" y="2139288"/>
            <a:ext cx="2585545" cy="46727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466777"/>
            <a:ext cx="3464410" cy="523220"/>
          </a:xfrm>
          <a:prstGeom prst="rect">
            <a:avLst/>
          </a:prstGeom>
          <a:noFill/>
        </p:spPr>
        <p:txBody>
          <a:bodyPr wrap="none" rtlCol="0">
            <a:spAutoFit/>
          </a:bodyPr>
          <a:lstStyle/>
          <a:p>
            <a:r>
              <a:rPr lang="en-US" sz="2800" b="1" u="sng" dirty="0">
                <a:latin typeface="Myriad Pro" panose="020B0503030403020204" charset="0"/>
              </a:rPr>
              <a:t>Film Development process:</a:t>
            </a:r>
            <a:endParaRPr lang="en-HK" sz="2800" b="1" u="sng" dirty="0">
              <a:latin typeface="Myriad Pro" panose="020B0503030403020204" charset="0"/>
            </a:endParaRPr>
          </a:p>
        </p:txBody>
      </p:sp>
      <p:sp>
        <p:nvSpPr>
          <p:cNvPr id="5" name="TextBox 4"/>
          <p:cNvSpPr txBox="1"/>
          <p:nvPr/>
        </p:nvSpPr>
        <p:spPr>
          <a:xfrm>
            <a:off x="573940" y="2169173"/>
            <a:ext cx="2528256" cy="369332"/>
          </a:xfrm>
          <a:prstGeom prst="rect">
            <a:avLst/>
          </a:prstGeom>
          <a:noFill/>
        </p:spPr>
        <p:txBody>
          <a:bodyPr wrap="none" rtlCol="0">
            <a:spAutoFit/>
          </a:bodyPr>
          <a:lstStyle/>
          <a:p>
            <a:r>
              <a:rPr lang="en-US" dirty="0">
                <a:latin typeface="Myriad Pro" panose="020B0503030403020204" charset="0"/>
              </a:rPr>
              <a:t>Chemical reagents used:</a:t>
            </a:r>
            <a:endParaRPr lang="en-HK" sz="2000" b="1" dirty="0">
              <a:latin typeface="Myriad Pro" panose="020B0503030403020204" charset="0"/>
            </a:endParaRPr>
          </a:p>
        </p:txBody>
      </p:sp>
      <p:graphicFrame>
        <p:nvGraphicFramePr>
          <p:cNvPr id="9" name="Diagram 8"/>
          <p:cNvGraphicFramePr/>
          <p:nvPr>
            <p:extLst>
              <p:ext uri="{D42A27DB-BD31-4B8C-83A1-F6EECF244321}">
                <p14:modId xmlns:p14="http://schemas.microsoft.com/office/powerpoint/2010/main" val="2075620070"/>
              </p:ext>
            </p:extLst>
          </p:nvPr>
        </p:nvGraphicFramePr>
        <p:xfrm>
          <a:off x="5723557" y="485170"/>
          <a:ext cx="9113705" cy="6248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xtBox 9"/>
          <p:cNvSpPr txBox="1"/>
          <p:nvPr/>
        </p:nvSpPr>
        <p:spPr>
          <a:xfrm>
            <a:off x="578069" y="2824540"/>
            <a:ext cx="2669320" cy="1569660"/>
          </a:xfrm>
          <a:prstGeom prst="rect">
            <a:avLst/>
          </a:prstGeom>
          <a:noFill/>
        </p:spPr>
        <p:txBody>
          <a:bodyPr wrap="none" rtlCol="0">
            <a:spAutoFit/>
          </a:bodyPr>
          <a:lstStyle/>
          <a:p>
            <a:pPr marL="285750" indent="-285750">
              <a:buFont typeface="Arial" panose="020B0604020202020204" pitchFamily="34" charset="0"/>
              <a:buChar char="•"/>
            </a:pPr>
            <a:r>
              <a:rPr lang="en-US" sz="2400" b="1" dirty="0">
                <a:latin typeface="Myriad Pro" panose="020B0503030403020204" charset="0"/>
              </a:rPr>
              <a:t>The developing agent</a:t>
            </a:r>
          </a:p>
          <a:p>
            <a:pPr marL="285750" indent="-285750">
              <a:buFont typeface="Arial" panose="020B0604020202020204" pitchFamily="34" charset="0"/>
              <a:buChar char="•"/>
            </a:pPr>
            <a:r>
              <a:rPr lang="en-US" sz="2400" b="1" dirty="0">
                <a:latin typeface="Myriad Pro" panose="020B0503030403020204" charset="0"/>
              </a:rPr>
              <a:t>The accelerator</a:t>
            </a:r>
          </a:p>
          <a:p>
            <a:pPr marL="285750" indent="-285750">
              <a:buFont typeface="Arial" panose="020B0604020202020204" pitchFamily="34" charset="0"/>
              <a:buChar char="•"/>
            </a:pPr>
            <a:r>
              <a:rPr lang="en-US" sz="2400" b="1" dirty="0">
                <a:latin typeface="Myriad Pro" panose="020B0503030403020204" charset="0"/>
              </a:rPr>
              <a:t>The restrainer</a:t>
            </a:r>
          </a:p>
          <a:p>
            <a:pPr marL="285750" indent="-285750">
              <a:buFont typeface="Arial" panose="020B0604020202020204" pitchFamily="34" charset="0"/>
              <a:buChar char="•"/>
            </a:pPr>
            <a:r>
              <a:rPr lang="en-US" sz="2400" b="1" dirty="0">
                <a:latin typeface="Myriad Pro" panose="020B0503030403020204" charset="0"/>
              </a:rPr>
              <a:t>The fixer</a:t>
            </a:r>
            <a:endParaRPr lang="en-HK" sz="2400" b="1" dirty="0">
              <a:latin typeface="Myriad Pro" panose="020B0503030403020204" charset="0"/>
            </a:endParaRPr>
          </a:p>
        </p:txBody>
      </p:sp>
      <p:sp>
        <p:nvSpPr>
          <p:cNvPr id="12" name="Down Arrow 11"/>
          <p:cNvSpPr/>
          <p:nvPr/>
        </p:nvSpPr>
        <p:spPr>
          <a:xfrm>
            <a:off x="1438969" y="4496696"/>
            <a:ext cx="798198" cy="1011219"/>
          </a:xfrm>
          <a:prstGeom prst="downArrow">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 name="TextBox 12"/>
          <p:cNvSpPr txBox="1"/>
          <p:nvPr/>
        </p:nvSpPr>
        <p:spPr>
          <a:xfrm>
            <a:off x="665649" y="5610411"/>
            <a:ext cx="5681363" cy="584775"/>
          </a:xfrm>
          <a:prstGeom prst="rect">
            <a:avLst/>
          </a:prstGeom>
          <a:noFill/>
        </p:spPr>
        <p:txBody>
          <a:bodyPr wrap="none" rtlCol="0">
            <a:spAutoFit/>
          </a:bodyPr>
          <a:lstStyle/>
          <a:p>
            <a:r>
              <a:rPr lang="en-US" sz="3200" b="1" dirty="0">
                <a:solidFill>
                  <a:srgbClr val="FF0000"/>
                </a:solidFill>
                <a:latin typeface="Myriad Pro" panose="020B0503030403020204" charset="0"/>
              </a:rPr>
              <a:t>To visualize the latent image on the film</a:t>
            </a:r>
            <a:endParaRPr lang="en-HK" sz="3200" b="1" dirty="0">
              <a:solidFill>
                <a:srgbClr val="FF0000"/>
              </a:solidFill>
              <a:latin typeface="Myriad Pro" panose="020B0503030403020204" charset="0"/>
            </a:endParaRPr>
          </a:p>
        </p:txBody>
      </p:sp>
    </p:spTree>
    <p:extLst>
      <p:ext uri="{BB962C8B-B14F-4D97-AF65-F5344CB8AC3E}">
        <p14:creationId xmlns:p14="http://schemas.microsoft.com/office/powerpoint/2010/main" val="25439544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525504" y="2750244"/>
            <a:ext cx="6019888" cy="2274866"/>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6" name="Rounded Rectangle 5"/>
          <p:cNvSpPr/>
          <p:nvPr/>
        </p:nvSpPr>
        <p:spPr>
          <a:xfrm>
            <a:off x="578069" y="2139288"/>
            <a:ext cx="2585545" cy="46727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466777"/>
            <a:ext cx="3464410" cy="523220"/>
          </a:xfrm>
          <a:prstGeom prst="rect">
            <a:avLst/>
          </a:prstGeom>
          <a:noFill/>
        </p:spPr>
        <p:txBody>
          <a:bodyPr wrap="none" rtlCol="0">
            <a:spAutoFit/>
          </a:bodyPr>
          <a:lstStyle/>
          <a:p>
            <a:r>
              <a:rPr lang="en-US" sz="2800" b="1" u="sng" dirty="0">
                <a:latin typeface="Myriad Pro" panose="020B0503030403020204" charset="0"/>
              </a:rPr>
              <a:t>Film Development process:</a:t>
            </a:r>
            <a:endParaRPr lang="en-HK" sz="2800" b="1" u="sng" dirty="0">
              <a:latin typeface="Myriad Pro" panose="020B0503030403020204" charset="0"/>
            </a:endParaRPr>
          </a:p>
        </p:txBody>
      </p:sp>
      <p:sp>
        <p:nvSpPr>
          <p:cNvPr id="5" name="TextBox 4"/>
          <p:cNvSpPr txBox="1"/>
          <p:nvPr/>
        </p:nvSpPr>
        <p:spPr>
          <a:xfrm>
            <a:off x="578069" y="2185312"/>
            <a:ext cx="2578976" cy="400110"/>
          </a:xfrm>
          <a:prstGeom prst="rect">
            <a:avLst/>
          </a:prstGeom>
          <a:noFill/>
        </p:spPr>
        <p:txBody>
          <a:bodyPr wrap="none" rtlCol="0">
            <a:spAutoFit/>
          </a:bodyPr>
          <a:lstStyle/>
          <a:p>
            <a:r>
              <a:rPr lang="en-US" sz="2000" dirty="0">
                <a:latin typeface="Myriad Pro" panose="020B0503030403020204" charset="0"/>
              </a:rPr>
              <a:t>The developing agent:</a:t>
            </a:r>
            <a:endParaRPr lang="en-HK" sz="2000" dirty="0">
              <a:latin typeface="Myriad Pro" panose="020B0503030403020204" charset="0"/>
            </a:endParaRPr>
          </a:p>
        </p:txBody>
      </p:sp>
      <p:graphicFrame>
        <p:nvGraphicFramePr>
          <p:cNvPr id="9" name="Diagram 8"/>
          <p:cNvGraphicFramePr/>
          <p:nvPr>
            <p:extLst>
              <p:ext uri="{D42A27DB-BD31-4B8C-83A1-F6EECF244321}">
                <p14:modId xmlns:p14="http://schemas.microsoft.com/office/powerpoint/2010/main" val="2878365208"/>
              </p:ext>
            </p:extLst>
          </p:nvPr>
        </p:nvGraphicFramePr>
        <p:xfrm>
          <a:off x="6414400" y="308385"/>
          <a:ext cx="8771029" cy="60278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477948" y="2902170"/>
            <a:ext cx="5973338" cy="1785104"/>
          </a:xfrm>
          <a:prstGeom prst="rect">
            <a:avLst/>
          </a:prstGeom>
          <a:noFill/>
        </p:spPr>
        <p:txBody>
          <a:bodyPr wrap="square" rtlCol="0">
            <a:spAutoFit/>
          </a:bodyPr>
          <a:lstStyle/>
          <a:p>
            <a:pPr marL="342900" indent="-342900">
              <a:buFont typeface="Arial" panose="020B0604020202020204" pitchFamily="34" charset="0"/>
              <a:buChar char="•"/>
            </a:pPr>
            <a:r>
              <a:rPr lang="en-US" sz="2200" dirty="0">
                <a:latin typeface="Myriad Pro" panose="020B0503030403020204" charset="0"/>
              </a:rPr>
              <a:t>A reducing agent</a:t>
            </a:r>
          </a:p>
          <a:p>
            <a:pPr marL="342900" indent="-342900">
              <a:buFont typeface="Arial" panose="020B0604020202020204" pitchFamily="34" charset="0"/>
              <a:buChar char="•"/>
            </a:pPr>
            <a:r>
              <a:rPr lang="en-US" sz="2200" dirty="0">
                <a:latin typeface="Myriad Pro" panose="020B0503030403020204" charset="0"/>
              </a:rPr>
              <a:t>Reduce the remaining silver halides on the film</a:t>
            </a:r>
          </a:p>
          <a:p>
            <a:pPr marL="342900" indent="-342900">
              <a:buFont typeface="Arial" panose="020B0604020202020204" pitchFamily="34" charset="0"/>
              <a:buChar char="•"/>
            </a:pPr>
            <a:r>
              <a:rPr lang="en-US" sz="2200" dirty="0">
                <a:latin typeface="Myriad Pro" panose="020B0503030403020204" charset="0"/>
              </a:rPr>
              <a:t>To become metallic silver and Br</a:t>
            </a:r>
            <a:r>
              <a:rPr lang="en-US" sz="2200" baseline="-25000" dirty="0">
                <a:latin typeface="Myriad Pro" panose="020B0503030403020204" charset="0"/>
              </a:rPr>
              <a:t>2</a:t>
            </a:r>
          </a:p>
          <a:p>
            <a:pPr marL="342900" indent="-342900">
              <a:buFont typeface="Arial" panose="020B0604020202020204" pitchFamily="34" charset="0"/>
              <a:buChar char="•"/>
            </a:pPr>
            <a:r>
              <a:rPr lang="en-US" sz="2200" dirty="0">
                <a:latin typeface="Myriad Pro" panose="020B0503030403020204" charset="0"/>
              </a:rPr>
              <a:t>The rate of reduction would be much higher</a:t>
            </a:r>
          </a:p>
          <a:p>
            <a:r>
              <a:rPr lang="en-US" sz="2200" dirty="0">
                <a:latin typeface="Myriad Pro" panose="020B0503030403020204" charset="0"/>
              </a:rPr>
              <a:t>      in the area of the latent image</a:t>
            </a:r>
            <a:endParaRPr lang="en-HK" sz="2200" dirty="0">
              <a:latin typeface="Myriad Pro" panose="020B0503030403020204" charset="0"/>
            </a:endParaRPr>
          </a:p>
        </p:txBody>
      </p:sp>
      <p:grpSp>
        <p:nvGrpSpPr>
          <p:cNvPr id="10" name="Group 9"/>
          <p:cNvGrpSpPr/>
          <p:nvPr/>
        </p:nvGrpSpPr>
        <p:grpSpPr>
          <a:xfrm>
            <a:off x="3658466" y="4456571"/>
            <a:ext cx="4903303" cy="2180897"/>
            <a:chOff x="874692" y="4591884"/>
            <a:chExt cx="4903303" cy="2180897"/>
          </a:xfrm>
        </p:grpSpPr>
        <p:sp>
          <p:nvSpPr>
            <p:cNvPr id="27" name="Flowchart: Manual Operation 26"/>
            <p:cNvSpPr>
              <a:spLocks noChangeAspect="1"/>
            </p:cNvSpPr>
            <p:nvPr/>
          </p:nvSpPr>
          <p:spPr>
            <a:xfrm>
              <a:off x="3774922" y="5038791"/>
              <a:ext cx="1900401" cy="1334060"/>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8" name="TextBox 27"/>
            <p:cNvSpPr txBox="1"/>
            <p:nvPr/>
          </p:nvSpPr>
          <p:spPr>
            <a:xfrm>
              <a:off x="4529447" y="5471821"/>
              <a:ext cx="383438" cy="369332"/>
            </a:xfrm>
            <a:prstGeom prst="rect">
              <a:avLst/>
            </a:prstGeom>
            <a:noFill/>
          </p:spPr>
          <p:txBody>
            <a:bodyPr wrap="none" rtlCol="0">
              <a:spAutoFit/>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35" name="TextBox 34"/>
            <p:cNvSpPr txBox="1"/>
            <p:nvPr/>
          </p:nvSpPr>
          <p:spPr>
            <a:xfrm>
              <a:off x="4624184" y="5116659"/>
              <a:ext cx="577402" cy="369332"/>
            </a:xfrm>
            <a:prstGeom prst="rect">
              <a:avLst/>
            </a:prstGeom>
            <a:noFill/>
          </p:spPr>
          <p:txBody>
            <a:bodyPr wrap="none" rtlCol="0">
              <a:spAutoFit/>
            </a:bodyPr>
            <a:lstStyle/>
            <a:p>
              <a:r>
                <a:rPr lang="en-US" b="1" dirty="0" err="1">
                  <a:latin typeface="Myriad Pro" panose="020B0503030403020204" charset="0"/>
                </a:rPr>
                <a:t>AgBr</a:t>
              </a:r>
              <a:endParaRPr lang="en-HK" b="1" dirty="0">
                <a:latin typeface="Myriad Pro" panose="020B0503030403020204" charset="0"/>
              </a:endParaRPr>
            </a:p>
          </p:txBody>
        </p:sp>
        <p:sp>
          <p:nvSpPr>
            <p:cNvPr id="36" name="TextBox 35"/>
            <p:cNvSpPr txBox="1"/>
            <p:nvPr/>
          </p:nvSpPr>
          <p:spPr>
            <a:xfrm>
              <a:off x="3836777" y="5557376"/>
              <a:ext cx="577402" cy="369332"/>
            </a:xfrm>
            <a:prstGeom prst="rect">
              <a:avLst/>
            </a:prstGeom>
            <a:noFill/>
          </p:spPr>
          <p:txBody>
            <a:bodyPr wrap="none" rtlCol="0">
              <a:spAutoFit/>
            </a:bodyPr>
            <a:lstStyle/>
            <a:p>
              <a:r>
                <a:rPr lang="en-US" b="1" dirty="0" err="1">
                  <a:latin typeface="Myriad Pro" panose="020B0503030403020204" charset="0"/>
                </a:rPr>
                <a:t>AgBr</a:t>
              </a:r>
              <a:endParaRPr lang="en-HK" b="1" dirty="0">
                <a:latin typeface="Myriad Pro" panose="020B0503030403020204" charset="0"/>
              </a:endParaRPr>
            </a:p>
          </p:txBody>
        </p:sp>
        <p:sp>
          <p:nvSpPr>
            <p:cNvPr id="37" name="TextBox 36"/>
            <p:cNvSpPr txBox="1"/>
            <p:nvPr/>
          </p:nvSpPr>
          <p:spPr>
            <a:xfrm>
              <a:off x="4967515" y="5471821"/>
              <a:ext cx="577402" cy="369332"/>
            </a:xfrm>
            <a:prstGeom prst="rect">
              <a:avLst/>
            </a:prstGeom>
            <a:noFill/>
          </p:spPr>
          <p:txBody>
            <a:bodyPr wrap="none" rtlCol="0">
              <a:spAutoFit/>
            </a:bodyPr>
            <a:lstStyle/>
            <a:p>
              <a:r>
                <a:rPr lang="en-US" b="1" dirty="0" err="1">
                  <a:latin typeface="Myriad Pro" panose="020B0503030403020204" charset="0"/>
                </a:rPr>
                <a:t>AgBr</a:t>
              </a:r>
              <a:endParaRPr lang="en-HK" b="1" dirty="0">
                <a:latin typeface="Myriad Pro" panose="020B0503030403020204" charset="0"/>
              </a:endParaRPr>
            </a:p>
          </p:txBody>
        </p:sp>
        <p:sp>
          <p:nvSpPr>
            <p:cNvPr id="38" name="TextBox 37"/>
            <p:cNvSpPr txBox="1"/>
            <p:nvPr/>
          </p:nvSpPr>
          <p:spPr>
            <a:xfrm>
              <a:off x="4476034" y="5768597"/>
              <a:ext cx="577402" cy="369332"/>
            </a:xfrm>
            <a:prstGeom prst="rect">
              <a:avLst/>
            </a:prstGeom>
            <a:noFill/>
          </p:spPr>
          <p:txBody>
            <a:bodyPr wrap="none" rtlCol="0">
              <a:spAutoFit/>
            </a:bodyPr>
            <a:lstStyle/>
            <a:p>
              <a:r>
                <a:rPr lang="en-US" b="1" dirty="0" err="1">
                  <a:latin typeface="Myriad Pro" panose="020B0503030403020204" charset="0"/>
                </a:rPr>
                <a:t>AgBr</a:t>
              </a:r>
              <a:endParaRPr lang="en-HK" b="1" dirty="0">
                <a:latin typeface="Myriad Pro" panose="020B0503030403020204" charset="0"/>
              </a:endParaRPr>
            </a:p>
          </p:txBody>
        </p:sp>
        <p:sp>
          <p:nvSpPr>
            <p:cNvPr id="39" name="TextBox 38"/>
            <p:cNvSpPr txBox="1"/>
            <p:nvPr/>
          </p:nvSpPr>
          <p:spPr>
            <a:xfrm>
              <a:off x="3804844" y="4757111"/>
              <a:ext cx="1704826" cy="338554"/>
            </a:xfrm>
            <a:prstGeom prst="rect">
              <a:avLst/>
            </a:prstGeom>
            <a:noFill/>
          </p:spPr>
          <p:txBody>
            <a:bodyPr wrap="none" rtlCol="0">
              <a:spAutoFit/>
            </a:bodyPr>
            <a:lstStyle/>
            <a:p>
              <a:pPr algn="ctr"/>
              <a:r>
                <a:rPr lang="en-US" sz="1600" u="sng" dirty="0">
                  <a:latin typeface="Myriad Pro" panose="020B0503030403020204" charset="0"/>
                </a:rPr>
                <a:t>Silver halide grain</a:t>
              </a:r>
              <a:endParaRPr lang="en-HK" sz="1600" u="sng" dirty="0">
                <a:latin typeface="Myriad Pro" panose="020B0503030403020204" charset="0"/>
              </a:endParaRPr>
            </a:p>
          </p:txBody>
        </p:sp>
        <p:grpSp>
          <p:nvGrpSpPr>
            <p:cNvPr id="8" name="Group 7"/>
            <p:cNvGrpSpPr/>
            <p:nvPr/>
          </p:nvGrpSpPr>
          <p:grpSpPr>
            <a:xfrm>
              <a:off x="874692" y="4591884"/>
              <a:ext cx="4903303" cy="2180897"/>
              <a:chOff x="874692" y="4591884"/>
              <a:chExt cx="4903303" cy="2180897"/>
            </a:xfrm>
          </p:grpSpPr>
          <p:grpSp>
            <p:nvGrpSpPr>
              <p:cNvPr id="7" name="Group 6"/>
              <p:cNvGrpSpPr/>
              <p:nvPr/>
            </p:nvGrpSpPr>
            <p:grpSpPr>
              <a:xfrm>
                <a:off x="874692" y="5054982"/>
                <a:ext cx="1758321" cy="1189867"/>
                <a:chOff x="4983601" y="1004830"/>
                <a:chExt cx="2863548" cy="2211572"/>
              </a:xfrm>
            </p:grpSpPr>
            <p:sp>
              <p:nvSpPr>
                <p:cNvPr id="15" name="Flowchart: Data 14"/>
                <p:cNvSpPr/>
                <p:nvPr/>
              </p:nvSpPr>
              <p:spPr>
                <a:xfrm rot="16200000">
                  <a:off x="5309589" y="678842"/>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nvGrpSpPr>
                <p:cNvPr id="17" name="Group 16"/>
                <p:cNvGrpSpPr/>
                <p:nvPr/>
              </p:nvGrpSpPr>
              <p:grpSpPr>
                <a:xfrm rot="10800000">
                  <a:off x="6064267" y="1773966"/>
                  <a:ext cx="430395" cy="1070538"/>
                  <a:chOff x="982418" y="4309007"/>
                  <a:chExt cx="430395" cy="1070538"/>
                </a:xfrm>
              </p:grpSpPr>
              <p:cxnSp>
                <p:nvCxnSpPr>
                  <p:cNvPr id="18" name="Straight Connector 17"/>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23" name="Oval 22"/>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4" name="Oval 23"/>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grpSp>
          <p:cxnSp>
            <p:nvCxnSpPr>
              <p:cNvPr id="25" name="Straight Arrow Connector 24"/>
              <p:cNvCxnSpPr/>
              <p:nvPr/>
            </p:nvCxnSpPr>
            <p:spPr>
              <a:xfrm flipV="1">
                <a:off x="1784224" y="5527241"/>
                <a:ext cx="1808830" cy="20276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3536520" y="4591884"/>
                <a:ext cx="2241475" cy="2180897"/>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grpSp>
    </p:spTree>
    <p:extLst>
      <p:ext uri="{BB962C8B-B14F-4D97-AF65-F5344CB8AC3E}">
        <p14:creationId xmlns:p14="http://schemas.microsoft.com/office/powerpoint/2010/main" val="2638427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578069" y="2139288"/>
            <a:ext cx="2585545" cy="46727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466777"/>
            <a:ext cx="3464410" cy="523220"/>
          </a:xfrm>
          <a:prstGeom prst="rect">
            <a:avLst/>
          </a:prstGeom>
          <a:noFill/>
        </p:spPr>
        <p:txBody>
          <a:bodyPr wrap="none" rtlCol="0">
            <a:spAutoFit/>
          </a:bodyPr>
          <a:lstStyle/>
          <a:p>
            <a:r>
              <a:rPr lang="en-US" sz="2800" b="1" u="sng" dirty="0">
                <a:latin typeface="Myriad Pro" panose="020B0503030403020204" charset="0"/>
              </a:rPr>
              <a:t>Film Development process:</a:t>
            </a:r>
            <a:endParaRPr lang="en-HK" sz="2800" b="1" u="sng" dirty="0">
              <a:latin typeface="Myriad Pro" panose="020B0503030403020204" charset="0"/>
            </a:endParaRPr>
          </a:p>
        </p:txBody>
      </p:sp>
      <p:sp>
        <p:nvSpPr>
          <p:cNvPr id="5" name="TextBox 4"/>
          <p:cNvSpPr txBox="1"/>
          <p:nvPr/>
        </p:nvSpPr>
        <p:spPr>
          <a:xfrm>
            <a:off x="580349" y="2180853"/>
            <a:ext cx="2578976" cy="400110"/>
          </a:xfrm>
          <a:prstGeom prst="rect">
            <a:avLst/>
          </a:prstGeom>
          <a:noFill/>
        </p:spPr>
        <p:txBody>
          <a:bodyPr wrap="none" rtlCol="0">
            <a:spAutoFit/>
          </a:bodyPr>
          <a:lstStyle/>
          <a:p>
            <a:r>
              <a:rPr lang="en-US" sz="2000" dirty="0">
                <a:latin typeface="Myriad Pro" panose="020B0503030403020204" charset="0"/>
              </a:rPr>
              <a:t>The developing agent:</a:t>
            </a:r>
            <a:endParaRPr lang="en-HK" sz="2000" dirty="0">
              <a:latin typeface="Myriad Pro" panose="020B0503030403020204" charset="0"/>
            </a:endParaRPr>
          </a:p>
        </p:txBody>
      </p:sp>
      <p:grpSp>
        <p:nvGrpSpPr>
          <p:cNvPr id="7" name="Group 6"/>
          <p:cNvGrpSpPr/>
          <p:nvPr/>
        </p:nvGrpSpPr>
        <p:grpSpPr>
          <a:xfrm>
            <a:off x="431034" y="2642813"/>
            <a:ext cx="1758321" cy="1189867"/>
            <a:chOff x="4983601" y="1004830"/>
            <a:chExt cx="2863548" cy="2211572"/>
          </a:xfrm>
        </p:grpSpPr>
        <p:sp>
          <p:nvSpPr>
            <p:cNvPr id="15" name="Flowchart: Data 14"/>
            <p:cNvSpPr/>
            <p:nvPr/>
          </p:nvSpPr>
          <p:spPr>
            <a:xfrm rot="16200000">
              <a:off x="5309589" y="678842"/>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nvGrpSpPr>
            <p:cNvPr id="17" name="Group 16"/>
            <p:cNvGrpSpPr/>
            <p:nvPr/>
          </p:nvGrpSpPr>
          <p:grpSpPr>
            <a:xfrm rot="10800000">
              <a:off x="6064267" y="1773966"/>
              <a:ext cx="430395" cy="1070538"/>
              <a:chOff x="982418" y="4309007"/>
              <a:chExt cx="430395" cy="1070538"/>
            </a:xfrm>
          </p:grpSpPr>
          <p:cxnSp>
            <p:nvCxnSpPr>
              <p:cNvPr id="18" name="Straight Connector 17"/>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23" name="Oval 22"/>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4" name="Oval 23"/>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grpSp>
      <p:cxnSp>
        <p:nvCxnSpPr>
          <p:cNvPr id="25" name="Straight Arrow Connector 24"/>
          <p:cNvCxnSpPr/>
          <p:nvPr/>
        </p:nvCxnSpPr>
        <p:spPr>
          <a:xfrm flipV="1">
            <a:off x="1340566" y="3056623"/>
            <a:ext cx="1647367" cy="26121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Flowchart: Manual Operation 26"/>
          <p:cNvSpPr>
            <a:spLocks noChangeAspect="1"/>
          </p:cNvSpPr>
          <p:nvPr/>
        </p:nvSpPr>
        <p:spPr>
          <a:xfrm>
            <a:off x="3259408" y="2883448"/>
            <a:ext cx="1900401" cy="1334060"/>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8" name="TextBox 27"/>
          <p:cNvSpPr txBox="1"/>
          <p:nvPr/>
        </p:nvSpPr>
        <p:spPr>
          <a:xfrm>
            <a:off x="4013933" y="3316478"/>
            <a:ext cx="383438" cy="369332"/>
          </a:xfrm>
          <a:prstGeom prst="rect">
            <a:avLst/>
          </a:prstGeom>
          <a:noFill/>
        </p:spPr>
        <p:txBody>
          <a:bodyPr wrap="none" rtlCol="0">
            <a:spAutoFit/>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35" name="TextBox 34"/>
          <p:cNvSpPr txBox="1"/>
          <p:nvPr/>
        </p:nvSpPr>
        <p:spPr>
          <a:xfrm>
            <a:off x="4108670" y="2961316"/>
            <a:ext cx="577402" cy="369332"/>
          </a:xfrm>
          <a:prstGeom prst="rect">
            <a:avLst/>
          </a:prstGeom>
          <a:noFill/>
        </p:spPr>
        <p:txBody>
          <a:bodyPr wrap="none" rtlCol="0">
            <a:spAutoFit/>
          </a:bodyPr>
          <a:lstStyle/>
          <a:p>
            <a:r>
              <a:rPr lang="en-US" b="1" dirty="0" err="1">
                <a:latin typeface="Myriad Pro" panose="020B0503030403020204" charset="0"/>
              </a:rPr>
              <a:t>AgBr</a:t>
            </a:r>
            <a:endParaRPr lang="en-HK" b="1" dirty="0">
              <a:latin typeface="Myriad Pro" panose="020B0503030403020204" charset="0"/>
            </a:endParaRPr>
          </a:p>
        </p:txBody>
      </p:sp>
      <p:sp>
        <p:nvSpPr>
          <p:cNvPr id="36" name="TextBox 35"/>
          <p:cNvSpPr txBox="1"/>
          <p:nvPr/>
        </p:nvSpPr>
        <p:spPr>
          <a:xfrm>
            <a:off x="3321263" y="3402033"/>
            <a:ext cx="577402" cy="369332"/>
          </a:xfrm>
          <a:prstGeom prst="rect">
            <a:avLst/>
          </a:prstGeom>
          <a:noFill/>
        </p:spPr>
        <p:txBody>
          <a:bodyPr wrap="none" rtlCol="0">
            <a:spAutoFit/>
          </a:bodyPr>
          <a:lstStyle/>
          <a:p>
            <a:r>
              <a:rPr lang="en-US" b="1" dirty="0" err="1">
                <a:latin typeface="Myriad Pro" panose="020B0503030403020204" charset="0"/>
              </a:rPr>
              <a:t>AgBr</a:t>
            </a:r>
            <a:endParaRPr lang="en-HK" b="1" dirty="0">
              <a:latin typeface="Myriad Pro" panose="020B0503030403020204" charset="0"/>
            </a:endParaRPr>
          </a:p>
        </p:txBody>
      </p:sp>
      <p:sp>
        <p:nvSpPr>
          <p:cNvPr id="37" name="TextBox 36"/>
          <p:cNvSpPr txBox="1"/>
          <p:nvPr/>
        </p:nvSpPr>
        <p:spPr>
          <a:xfrm>
            <a:off x="4452001" y="3316478"/>
            <a:ext cx="577402" cy="369332"/>
          </a:xfrm>
          <a:prstGeom prst="rect">
            <a:avLst/>
          </a:prstGeom>
          <a:noFill/>
        </p:spPr>
        <p:txBody>
          <a:bodyPr wrap="none" rtlCol="0">
            <a:spAutoFit/>
          </a:bodyPr>
          <a:lstStyle/>
          <a:p>
            <a:r>
              <a:rPr lang="en-US" b="1" dirty="0" err="1">
                <a:latin typeface="Myriad Pro" panose="020B0503030403020204" charset="0"/>
              </a:rPr>
              <a:t>AgBr</a:t>
            </a:r>
            <a:endParaRPr lang="en-HK" b="1" dirty="0">
              <a:latin typeface="Myriad Pro" panose="020B0503030403020204" charset="0"/>
            </a:endParaRPr>
          </a:p>
        </p:txBody>
      </p:sp>
      <p:sp>
        <p:nvSpPr>
          <p:cNvPr id="38" name="TextBox 37"/>
          <p:cNvSpPr txBox="1"/>
          <p:nvPr/>
        </p:nvSpPr>
        <p:spPr>
          <a:xfrm>
            <a:off x="3960520" y="3613254"/>
            <a:ext cx="577402" cy="369332"/>
          </a:xfrm>
          <a:prstGeom prst="rect">
            <a:avLst/>
          </a:prstGeom>
          <a:noFill/>
        </p:spPr>
        <p:txBody>
          <a:bodyPr wrap="none" rtlCol="0">
            <a:spAutoFit/>
          </a:bodyPr>
          <a:lstStyle/>
          <a:p>
            <a:r>
              <a:rPr lang="en-US" b="1" dirty="0" err="1">
                <a:latin typeface="Myriad Pro" panose="020B0503030403020204" charset="0"/>
              </a:rPr>
              <a:t>AgBr</a:t>
            </a:r>
            <a:endParaRPr lang="en-HK" b="1" dirty="0">
              <a:latin typeface="Myriad Pro" panose="020B0503030403020204" charset="0"/>
            </a:endParaRPr>
          </a:p>
        </p:txBody>
      </p:sp>
      <p:sp>
        <p:nvSpPr>
          <p:cNvPr id="39" name="TextBox 38"/>
          <p:cNvSpPr txBox="1"/>
          <p:nvPr/>
        </p:nvSpPr>
        <p:spPr>
          <a:xfrm>
            <a:off x="3195041" y="2550799"/>
            <a:ext cx="1893403" cy="369332"/>
          </a:xfrm>
          <a:prstGeom prst="rect">
            <a:avLst/>
          </a:prstGeom>
          <a:noFill/>
        </p:spPr>
        <p:txBody>
          <a:bodyPr wrap="none" rtlCol="0">
            <a:spAutoFit/>
          </a:bodyPr>
          <a:lstStyle/>
          <a:p>
            <a:pPr algn="ctr"/>
            <a:r>
              <a:rPr lang="en-US" u="sng" dirty="0">
                <a:latin typeface="Myriad Pro" panose="020B0503030403020204" charset="0"/>
              </a:rPr>
              <a:t>Silver halide grain</a:t>
            </a:r>
            <a:endParaRPr lang="en-HK" u="sng" dirty="0">
              <a:latin typeface="Myriad Pro" panose="020B0503030403020204" charset="0"/>
            </a:endParaRPr>
          </a:p>
        </p:txBody>
      </p:sp>
      <p:sp>
        <p:nvSpPr>
          <p:cNvPr id="26" name="Oval 25"/>
          <p:cNvSpPr/>
          <p:nvPr/>
        </p:nvSpPr>
        <p:spPr>
          <a:xfrm>
            <a:off x="2916705" y="2255564"/>
            <a:ext cx="2450077" cy="241855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 name="TextBox 7"/>
          <p:cNvSpPr txBox="1"/>
          <p:nvPr/>
        </p:nvSpPr>
        <p:spPr>
          <a:xfrm>
            <a:off x="5706746" y="1809594"/>
            <a:ext cx="5560344" cy="2462213"/>
          </a:xfrm>
          <a:prstGeom prst="rect">
            <a:avLst/>
          </a:prstGeom>
          <a:noFill/>
        </p:spPr>
        <p:txBody>
          <a:bodyPr wrap="square" rtlCol="0">
            <a:spAutoFit/>
          </a:bodyPr>
          <a:lstStyle/>
          <a:p>
            <a:pPr marL="342900" indent="-342900">
              <a:buFont typeface="Arial" panose="020B0604020202020204" pitchFamily="34" charset="0"/>
              <a:buChar char="•"/>
            </a:pPr>
            <a:r>
              <a:rPr lang="en-US" sz="2200" b="1" dirty="0">
                <a:latin typeface="Myriad Pro" panose="020B0503030403020204" charset="0"/>
              </a:rPr>
              <a:t>The light from the object can only convert a </a:t>
            </a:r>
            <a:r>
              <a:rPr lang="en-US" sz="2200" b="1" dirty="0">
                <a:solidFill>
                  <a:srgbClr val="7030A0"/>
                </a:solidFill>
                <a:latin typeface="Myriad Pro" panose="020B0503030403020204" charset="0"/>
              </a:rPr>
              <a:t>very little amount of </a:t>
            </a:r>
            <a:r>
              <a:rPr lang="en-US" sz="2200" b="1" dirty="0" err="1">
                <a:solidFill>
                  <a:srgbClr val="7030A0"/>
                </a:solidFill>
                <a:latin typeface="Myriad Pro" panose="020B0503030403020204" charset="0"/>
              </a:rPr>
              <a:t>AgBr</a:t>
            </a:r>
            <a:r>
              <a:rPr lang="en-US" sz="2200" b="1" dirty="0">
                <a:solidFill>
                  <a:srgbClr val="7030A0"/>
                </a:solidFill>
                <a:latin typeface="Myriad Pro" panose="020B0503030403020204" charset="0"/>
              </a:rPr>
              <a:t> to metallic Ag</a:t>
            </a:r>
          </a:p>
          <a:p>
            <a:pPr marL="342900" indent="-342900">
              <a:buFont typeface="Arial" panose="020B0604020202020204" pitchFamily="34" charset="0"/>
              <a:buChar char="•"/>
            </a:pPr>
            <a:r>
              <a:rPr lang="en-US" sz="2200" b="1" dirty="0">
                <a:latin typeface="Myriad Pro" panose="020B0503030403020204" charset="0"/>
              </a:rPr>
              <a:t>Therefore, we </a:t>
            </a:r>
            <a:r>
              <a:rPr lang="en-US" sz="2200" b="1" dirty="0">
                <a:solidFill>
                  <a:srgbClr val="C00000"/>
                </a:solidFill>
                <a:latin typeface="Myriad Pro" panose="020B0503030403020204" charset="0"/>
              </a:rPr>
              <a:t>cannot observe </a:t>
            </a:r>
            <a:r>
              <a:rPr lang="en-US" sz="2200" b="1" dirty="0">
                <a:latin typeface="Myriad Pro" panose="020B0503030403020204" charset="0"/>
              </a:rPr>
              <a:t>the image directly from the film</a:t>
            </a:r>
          </a:p>
          <a:p>
            <a:pPr marL="342900" indent="-342900">
              <a:buFont typeface="Arial" panose="020B0604020202020204" pitchFamily="34" charset="0"/>
              <a:buChar char="•"/>
            </a:pPr>
            <a:r>
              <a:rPr lang="en-US" sz="2200" b="1" dirty="0">
                <a:latin typeface="Myriad Pro" panose="020B0503030403020204" charset="0"/>
              </a:rPr>
              <a:t>In order to make it visible, we need </a:t>
            </a:r>
            <a:r>
              <a:rPr lang="en-US" sz="2200" b="1" dirty="0">
                <a:solidFill>
                  <a:srgbClr val="7030A0"/>
                </a:solidFill>
                <a:latin typeface="Myriad Pro" panose="020B0503030403020204" charset="0"/>
              </a:rPr>
              <a:t>to convert more </a:t>
            </a:r>
            <a:r>
              <a:rPr lang="en-US" sz="2200" b="1" dirty="0" err="1">
                <a:solidFill>
                  <a:srgbClr val="7030A0"/>
                </a:solidFill>
                <a:latin typeface="Myriad Pro" panose="020B0503030403020204" charset="0"/>
              </a:rPr>
              <a:t>AgBr</a:t>
            </a:r>
            <a:r>
              <a:rPr lang="en-US" sz="2200" b="1" dirty="0">
                <a:solidFill>
                  <a:srgbClr val="7030A0"/>
                </a:solidFill>
                <a:latin typeface="Myriad Pro" panose="020B0503030403020204" charset="0"/>
              </a:rPr>
              <a:t> to metallic Ag</a:t>
            </a:r>
          </a:p>
          <a:p>
            <a:pPr marL="342900" indent="-342900">
              <a:buFont typeface="Arial" panose="020B0604020202020204" pitchFamily="34" charset="0"/>
              <a:buChar char="•"/>
            </a:pPr>
            <a:r>
              <a:rPr lang="en-US" sz="2200" b="1" dirty="0">
                <a:latin typeface="Myriad Pro" panose="020B0503030403020204" charset="0"/>
              </a:rPr>
              <a:t>By using </a:t>
            </a:r>
            <a:r>
              <a:rPr lang="en-US" sz="2200" b="1" dirty="0">
                <a:solidFill>
                  <a:srgbClr val="002060"/>
                </a:solidFill>
                <a:latin typeface="Myriad Pro" panose="020B0503030403020204" charset="0"/>
              </a:rPr>
              <a:t>reducing agent (developing agent)</a:t>
            </a:r>
            <a:endParaRPr lang="en-HK" sz="2200" b="1" dirty="0">
              <a:solidFill>
                <a:srgbClr val="002060"/>
              </a:solidFill>
              <a:latin typeface="Myriad Pro" panose="020B0503030403020204" charset="0"/>
            </a:endParaRPr>
          </a:p>
        </p:txBody>
      </p:sp>
      <p:sp>
        <p:nvSpPr>
          <p:cNvPr id="12" name="TextBox 11"/>
          <p:cNvSpPr txBox="1"/>
          <p:nvPr/>
        </p:nvSpPr>
        <p:spPr>
          <a:xfrm>
            <a:off x="3791115" y="4226306"/>
            <a:ext cx="829073" cy="369332"/>
          </a:xfrm>
          <a:prstGeom prst="rect">
            <a:avLst/>
          </a:prstGeom>
          <a:noFill/>
        </p:spPr>
        <p:txBody>
          <a:bodyPr wrap="none" rtlCol="0">
            <a:spAutoFit/>
          </a:bodyPr>
          <a:lstStyle/>
          <a:p>
            <a:r>
              <a:rPr lang="en-US" b="1" dirty="0">
                <a:latin typeface="Myriad Pro" panose="020B0503030403020204" charset="0"/>
              </a:rPr>
              <a:t>Invisible</a:t>
            </a:r>
            <a:endParaRPr lang="en-HK" b="1" dirty="0">
              <a:latin typeface="Myriad Pro" panose="020B0503030403020204" charset="0"/>
            </a:endParaRPr>
          </a:p>
        </p:txBody>
      </p:sp>
      <p:cxnSp>
        <p:nvCxnSpPr>
          <p:cNvPr id="45" name="Straight Arrow Connector 44"/>
          <p:cNvCxnSpPr/>
          <p:nvPr/>
        </p:nvCxnSpPr>
        <p:spPr>
          <a:xfrm flipH="1">
            <a:off x="2959940" y="4697194"/>
            <a:ext cx="1266727" cy="37192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874451" y="4169450"/>
            <a:ext cx="2352773" cy="2252140"/>
            <a:chOff x="563931" y="4096107"/>
            <a:chExt cx="2450077" cy="2418553"/>
          </a:xfrm>
        </p:grpSpPr>
        <p:sp>
          <p:nvSpPr>
            <p:cNvPr id="31" name="Flowchart: Manual Operation 30"/>
            <p:cNvSpPr>
              <a:spLocks noChangeAspect="1"/>
            </p:cNvSpPr>
            <p:nvPr/>
          </p:nvSpPr>
          <p:spPr>
            <a:xfrm>
              <a:off x="906634" y="4723991"/>
              <a:ext cx="1900401" cy="1334060"/>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2" name="TextBox 31"/>
            <p:cNvSpPr txBox="1"/>
            <p:nvPr/>
          </p:nvSpPr>
          <p:spPr>
            <a:xfrm>
              <a:off x="1661159" y="5157021"/>
              <a:ext cx="383438" cy="369332"/>
            </a:xfrm>
            <a:prstGeom prst="rect">
              <a:avLst/>
            </a:prstGeom>
            <a:noFill/>
          </p:spPr>
          <p:txBody>
            <a:bodyPr wrap="none" rtlCol="0">
              <a:spAutoFit/>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42" name="TextBox 41"/>
            <p:cNvSpPr txBox="1"/>
            <p:nvPr/>
          </p:nvSpPr>
          <p:spPr>
            <a:xfrm>
              <a:off x="842267" y="4442311"/>
              <a:ext cx="1893403" cy="369332"/>
            </a:xfrm>
            <a:prstGeom prst="rect">
              <a:avLst/>
            </a:prstGeom>
            <a:noFill/>
          </p:spPr>
          <p:txBody>
            <a:bodyPr wrap="none" rtlCol="0">
              <a:spAutoFit/>
            </a:bodyPr>
            <a:lstStyle/>
            <a:p>
              <a:pPr algn="ctr"/>
              <a:r>
                <a:rPr lang="en-US" u="sng" dirty="0">
                  <a:latin typeface="Myriad Pro" panose="020B0503030403020204" charset="0"/>
                </a:rPr>
                <a:t>Silver halide grain</a:t>
              </a:r>
              <a:endParaRPr lang="en-HK" u="sng" dirty="0">
                <a:latin typeface="Myriad Pro" panose="020B0503030403020204" charset="0"/>
              </a:endParaRPr>
            </a:p>
          </p:txBody>
        </p:sp>
        <p:sp>
          <p:nvSpPr>
            <p:cNvPr id="43" name="Oval 42"/>
            <p:cNvSpPr/>
            <p:nvPr/>
          </p:nvSpPr>
          <p:spPr>
            <a:xfrm>
              <a:off x="563931" y="4096107"/>
              <a:ext cx="2450077" cy="241855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4" name="TextBox 43"/>
            <p:cNvSpPr txBox="1"/>
            <p:nvPr/>
          </p:nvSpPr>
          <p:spPr>
            <a:xfrm>
              <a:off x="1438341" y="6066849"/>
              <a:ext cx="699230" cy="369332"/>
            </a:xfrm>
            <a:prstGeom prst="rect">
              <a:avLst/>
            </a:prstGeom>
            <a:noFill/>
          </p:spPr>
          <p:txBody>
            <a:bodyPr wrap="none" rtlCol="0">
              <a:spAutoFit/>
            </a:bodyPr>
            <a:lstStyle/>
            <a:p>
              <a:r>
                <a:rPr lang="en-US" b="1" dirty="0">
                  <a:solidFill>
                    <a:srgbClr val="C00000"/>
                  </a:solidFill>
                  <a:latin typeface="Myriad Pro" panose="020B0503030403020204" charset="0"/>
                </a:rPr>
                <a:t>Visible</a:t>
              </a:r>
              <a:endParaRPr lang="en-HK" b="1" dirty="0">
                <a:solidFill>
                  <a:srgbClr val="C00000"/>
                </a:solidFill>
                <a:latin typeface="Myriad Pro" panose="020B0503030403020204" charset="0"/>
              </a:endParaRPr>
            </a:p>
          </p:txBody>
        </p:sp>
        <p:sp>
          <p:nvSpPr>
            <p:cNvPr id="46" name="TextBox 45"/>
            <p:cNvSpPr txBox="1"/>
            <p:nvPr/>
          </p:nvSpPr>
          <p:spPr>
            <a:xfrm>
              <a:off x="2164249" y="5161009"/>
              <a:ext cx="383438" cy="369332"/>
            </a:xfrm>
            <a:prstGeom prst="rect">
              <a:avLst/>
            </a:prstGeom>
            <a:noFill/>
          </p:spPr>
          <p:txBody>
            <a:bodyPr wrap="none" rtlCol="0">
              <a:spAutoFit/>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47" name="TextBox 46"/>
            <p:cNvSpPr txBox="1"/>
            <p:nvPr/>
          </p:nvSpPr>
          <p:spPr>
            <a:xfrm>
              <a:off x="1704047" y="5490709"/>
              <a:ext cx="383438" cy="369332"/>
            </a:xfrm>
            <a:prstGeom prst="rect">
              <a:avLst/>
            </a:prstGeom>
            <a:noFill/>
          </p:spPr>
          <p:txBody>
            <a:bodyPr wrap="none" rtlCol="0">
              <a:spAutoFit/>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48" name="TextBox 47"/>
            <p:cNvSpPr txBox="1"/>
            <p:nvPr/>
          </p:nvSpPr>
          <p:spPr>
            <a:xfrm>
              <a:off x="1820338" y="4827000"/>
              <a:ext cx="383438" cy="369332"/>
            </a:xfrm>
            <a:prstGeom prst="rect">
              <a:avLst/>
            </a:prstGeom>
            <a:noFill/>
          </p:spPr>
          <p:txBody>
            <a:bodyPr wrap="none" rtlCol="0">
              <a:spAutoFit/>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49" name="TextBox 48"/>
            <p:cNvSpPr txBox="1"/>
            <p:nvPr/>
          </p:nvSpPr>
          <p:spPr>
            <a:xfrm>
              <a:off x="1024810" y="5244021"/>
              <a:ext cx="383438" cy="369332"/>
            </a:xfrm>
            <a:prstGeom prst="rect">
              <a:avLst/>
            </a:prstGeom>
            <a:noFill/>
          </p:spPr>
          <p:txBody>
            <a:bodyPr wrap="none" rtlCol="0">
              <a:spAutoFit/>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grpSp>
      <p:sp>
        <p:nvSpPr>
          <p:cNvPr id="29" name="TextBox 28"/>
          <p:cNvSpPr txBox="1"/>
          <p:nvPr/>
        </p:nvSpPr>
        <p:spPr>
          <a:xfrm>
            <a:off x="3469199" y="5295520"/>
            <a:ext cx="1965603" cy="461665"/>
          </a:xfrm>
          <a:prstGeom prst="rect">
            <a:avLst/>
          </a:prstGeom>
          <a:noFill/>
        </p:spPr>
        <p:txBody>
          <a:bodyPr wrap="none" rtlCol="0">
            <a:spAutoFit/>
          </a:bodyPr>
          <a:lstStyle/>
          <a:p>
            <a:r>
              <a:rPr lang="en-US" sz="2400" b="1" dirty="0">
                <a:solidFill>
                  <a:srgbClr val="00B050"/>
                </a:solidFill>
                <a:latin typeface="Myriad Pro" panose="020B0503030403020204" charset="0"/>
              </a:rPr>
              <a:t>Developing agent</a:t>
            </a:r>
            <a:endParaRPr lang="en-HK" sz="2400" b="1" dirty="0">
              <a:solidFill>
                <a:srgbClr val="00B050"/>
              </a:solidFill>
              <a:latin typeface="Myriad Pro" panose="020B0503030403020204" charset="0"/>
            </a:endParaRPr>
          </a:p>
        </p:txBody>
      </p:sp>
    </p:spTree>
    <p:extLst>
      <p:ext uri="{BB962C8B-B14F-4D97-AF65-F5344CB8AC3E}">
        <p14:creationId xmlns:p14="http://schemas.microsoft.com/office/powerpoint/2010/main" val="2228392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Film Development</a:t>
            </a:r>
            <a:endParaRPr lang="en-HK" dirty="0"/>
          </a:p>
        </p:txBody>
      </p:sp>
      <p:sp>
        <p:nvSpPr>
          <p:cNvPr id="4" name="TextBox 3"/>
          <p:cNvSpPr txBox="1"/>
          <p:nvPr/>
        </p:nvSpPr>
        <p:spPr>
          <a:xfrm>
            <a:off x="677334" y="1466777"/>
            <a:ext cx="3464410" cy="523220"/>
          </a:xfrm>
          <a:prstGeom prst="rect">
            <a:avLst/>
          </a:prstGeom>
          <a:noFill/>
        </p:spPr>
        <p:txBody>
          <a:bodyPr wrap="none" rtlCol="0">
            <a:spAutoFit/>
          </a:bodyPr>
          <a:lstStyle/>
          <a:p>
            <a:r>
              <a:rPr lang="en-US" sz="2800" b="1" u="sng" dirty="0">
                <a:latin typeface="Myriad Pro" panose="020B0503030403020204" charset="0"/>
              </a:rPr>
              <a:t>Film Development process:</a:t>
            </a:r>
            <a:endParaRPr lang="en-HK" sz="2800" b="1" u="sng" dirty="0">
              <a:latin typeface="Myriad Pro" panose="020B0503030403020204" charset="0"/>
            </a:endParaRPr>
          </a:p>
        </p:txBody>
      </p:sp>
      <p:grpSp>
        <p:nvGrpSpPr>
          <p:cNvPr id="7" name="Group 6"/>
          <p:cNvGrpSpPr/>
          <p:nvPr/>
        </p:nvGrpSpPr>
        <p:grpSpPr>
          <a:xfrm>
            <a:off x="4866400" y="2632302"/>
            <a:ext cx="1758321" cy="1189867"/>
            <a:chOff x="4983601" y="1004830"/>
            <a:chExt cx="2863548" cy="2211572"/>
          </a:xfrm>
        </p:grpSpPr>
        <p:sp>
          <p:nvSpPr>
            <p:cNvPr id="15" name="Flowchart: Data 14"/>
            <p:cNvSpPr/>
            <p:nvPr/>
          </p:nvSpPr>
          <p:spPr>
            <a:xfrm rot="16200000">
              <a:off x="5309589" y="678842"/>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nvGrpSpPr>
            <p:cNvPr id="17" name="Group 16"/>
            <p:cNvGrpSpPr/>
            <p:nvPr/>
          </p:nvGrpSpPr>
          <p:grpSpPr>
            <a:xfrm rot="10800000">
              <a:off x="6064267" y="1773966"/>
              <a:ext cx="430395" cy="1070538"/>
              <a:chOff x="982418" y="4309007"/>
              <a:chExt cx="430395" cy="1070538"/>
            </a:xfrm>
          </p:grpSpPr>
          <p:cxnSp>
            <p:nvCxnSpPr>
              <p:cNvPr id="18" name="Straight Connector 17"/>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23" name="Oval 22"/>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4" name="Oval 23"/>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grpSp>
      <p:cxnSp>
        <p:nvCxnSpPr>
          <p:cNvPr id="25" name="Straight Arrow Connector 24"/>
          <p:cNvCxnSpPr/>
          <p:nvPr/>
        </p:nvCxnSpPr>
        <p:spPr>
          <a:xfrm flipV="1">
            <a:off x="5775932" y="3046112"/>
            <a:ext cx="1647367" cy="26121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Flowchart: Manual Operation 26"/>
          <p:cNvSpPr>
            <a:spLocks noChangeAspect="1"/>
          </p:cNvSpPr>
          <p:nvPr/>
        </p:nvSpPr>
        <p:spPr>
          <a:xfrm>
            <a:off x="7694774" y="2872937"/>
            <a:ext cx="1900401" cy="1334060"/>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8" name="TextBox 27"/>
          <p:cNvSpPr txBox="1"/>
          <p:nvPr/>
        </p:nvSpPr>
        <p:spPr>
          <a:xfrm>
            <a:off x="8449299" y="3305967"/>
            <a:ext cx="383438" cy="369332"/>
          </a:xfrm>
          <a:prstGeom prst="rect">
            <a:avLst/>
          </a:prstGeom>
          <a:noFill/>
        </p:spPr>
        <p:txBody>
          <a:bodyPr wrap="none" rtlCol="0">
            <a:spAutoFit/>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35" name="TextBox 34"/>
          <p:cNvSpPr txBox="1"/>
          <p:nvPr/>
        </p:nvSpPr>
        <p:spPr>
          <a:xfrm>
            <a:off x="8544036" y="2950805"/>
            <a:ext cx="577402" cy="369332"/>
          </a:xfrm>
          <a:prstGeom prst="rect">
            <a:avLst/>
          </a:prstGeom>
          <a:noFill/>
        </p:spPr>
        <p:txBody>
          <a:bodyPr wrap="none" rtlCol="0">
            <a:spAutoFit/>
          </a:bodyPr>
          <a:lstStyle/>
          <a:p>
            <a:r>
              <a:rPr lang="en-US" b="1" dirty="0" err="1">
                <a:latin typeface="Myriad Pro" panose="020B0503030403020204" charset="0"/>
              </a:rPr>
              <a:t>AgBr</a:t>
            </a:r>
            <a:endParaRPr lang="en-HK" b="1" dirty="0">
              <a:latin typeface="Myriad Pro" panose="020B0503030403020204" charset="0"/>
            </a:endParaRPr>
          </a:p>
        </p:txBody>
      </p:sp>
      <p:sp>
        <p:nvSpPr>
          <p:cNvPr id="36" name="TextBox 35"/>
          <p:cNvSpPr txBox="1"/>
          <p:nvPr/>
        </p:nvSpPr>
        <p:spPr>
          <a:xfrm>
            <a:off x="7756629" y="3391522"/>
            <a:ext cx="577402" cy="369332"/>
          </a:xfrm>
          <a:prstGeom prst="rect">
            <a:avLst/>
          </a:prstGeom>
          <a:noFill/>
        </p:spPr>
        <p:txBody>
          <a:bodyPr wrap="none" rtlCol="0">
            <a:spAutoFit/>
          </a:bodyPr>
          <a:lstStyle/>
          <a:p>
            <a:r>
              <a:rPr lang="en-US" b="1" dirty="0" err="1">
                <a:latin typeface="Myriad Pro" panose="020B0503030403020204" charset="0"/>
              </a:rPr>
              <a:t>AgBr</a:t>
            </a:r>
            <a:endParaRPr lang="en-HK" b="1" dirty="0">
              <a:latin typeface="Myriad Pro" panose="020B0503030403020204" charset="0"/>
            </a:endParaRPr>
          </a:p>
        </p:txBody>
      </p:sp>
      <p:sp>
        <p:nvSpPr>
          <p:cNvPr id="37" name="TextBox 36"/>
          <p:cNvSpPr txBox="1"/>
          <p:nvPr/>
        </p:nvSpPr>
        <p:spPr>
          <a:xfrm>
            <a:off x="8887367" y="3305967"/>
            <a:ext cx="577402" cy="369332"/>
          </a:xfrm>
          <a:prstGeom prst="rect">
            <a:avLst/>
          </a:prstGeom>
          <a:noFill/>
        </p:spPr>
        <p:txBody>
          <a:bodyPr wrap="none" rtlCol="0">
            <a:spAutoFit/>
          </a:bodyPr>
          <a:lstStyle/>
          <a:p>
            <a:r>
              <a:rPr lang="en-US" b="1" dirty="0" err="1">
                <a:latin typeface="Myriad Pro" panose="020B0503030403020204" charset="0"/>
              </a:rPr>
              <a:t>AgBr</a:t>
            </a:r>
            <a:endParaRPr lang="en-HK" b="1" dirty="0">
              <a:latin typeface="Myriad Pro" panose="020B0503030403020204" charset="0"/>
            </a:endParaRPr>
          </a:p>
        </p:txBody>
      </p:sp>
      <p:sp>
        <p:nvSpPr>
          <p:cNvPr id="38" name="TextBox 37"/>
          <p:cNvSpPr txBox="1"/>
          <p:nvPr/>
        </p:nvSpPr>
        <p:spPr>
          <a:xfrm>
            <a:off x="8395886" y="3602743"/>
            <a:ext cx="577402" cy="369332"/>
          </a:xfrm>
          <a:prstGeom prst="rect">
            <a:avLst/>
          </a:prstGeom>
          <a:noFill/>
        </p:spPr>
        <p:txBody>
          <a:bodyPr wrap="none" rtlCol="0">
            <a:spAutoFit/>
          </a:bodyPr>
          <a:lstStyle/>
          <a:p>
            <a:r>
              <a:rPr lang="en-US" b="1" dirty="0" err="1">
                <a:latin typeface="Myriad Pro" panose="020B0503030403020204" charset="0"/>
              </a:rPr>
              <a:t>AgBr</a:t>
            </a:r>
            <a:endParaRPr lang="en-HK" b="1" dirty="0">
              <a:latin typeface="Myriad Pro" panose="020B0503030403020204" charset="0"/>
            </a:endParaRPr>
          </a:p>
        </p:txBody>
      </p:sp>
      <p:sp>
        <p:nvSpPr>
          <p:cNvPr id="39" name="TextBox 38"/>
          <p:cNvSpPr txBox="1"/>
          <p:nvPr/>
        </p:nvSpPr>
        <p:spPr>
          <a:xfrm>
            <a:off x="7629394" y="2538503"/>
            <a:ext cx="1893403" cy="369332"/>
          </a:xfrm>
          <a:prstGeom prst="rect">
            <a:avLst/>
          </a:prstGeom>
          <a:noFill/>
        </p:spPr>
        <p:txBody>
          <a:bodyPr wrap="none" rtlCol="0">
            <a:spAutoFit/>
          </a:bodyPr>
          <a:lstStyle/>
          <a:p>
            <a:pPr algn="r"/>
            <a:r>
              <a:rPr lang="en-US" u="sng" dirty="0">
                <a:latin typeface="Myriad Pro" panose="020B0503030403020204" charset="0"/>
              </a:rPr>
              <a:t>Silver halide grain</a:t>
            </a:r>
            <a:endParaRPr lang="en-HK" u="sng" dirty="0">
              <a:latin typeface="Myriad Pro" panose="020B0503030403020204" charset="0"/>
            </a:endParaRPr>
          </a:p>
        </p:txBody>
      </p:sp>
      <p:sp>
        <p:nvSpPr>
          <p:cNvPr id="26" name="Oval 25"/>
          <p:cNvSpPr/>
          <p:nvPr/>
        </p:nvSpPr>
        <p:spPr>
          <a:xfrm>
            <a:off x="7352071" y="2245053"/>
            <a:ext cx="2450077" cy="241855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 name="TextBox 11"/>
          <p:cNvSpPr txBox="1"/>
          <p:nvPr/>
        </p:nvSpPr>
        <p:spPr>
          <a:xfrm>
            <a:off x="8226481" y="4215795"/>
            <a:ext cx="829073" cy="369332"/>
          </a:xfrm>
          <a:prstGeom prst="rect">
            <a:avLst/>
          </a:prstGeom>
          <a:noFill/>
        </p:spPr>
        <p:txBody>
          <a:bodyPr wrap="none" rtlCol="0">
            <a:spAutoFit/>
          </a:bodyPr>
          <a:lstStyle/>
          <a:p>
            <a:r>
              <a:rPr lang="en-US" b="1" dirty="0">
                <a:latin typeface="Myriad Pro" panose="020B0503030403020204" charset="0"/>
              </a:rPr>
              <a:t>Invisible</a:t>
            </a:r>
            <a:endParaRPr lang="en-HK" b="1" dirty="0">
              <a:latin typeface="Myriad Pro" panose="020B0503030403020204" charset="0"/>
            </a:endParaRPr>
          </a:p>
        </p:txBody>
      </p:sp>
      <p:sp>
        <p:nvSpPr>
          <p:cNvPr id="31" name="Flowchart: Manual Operation 30"/>
          <p:cNvSpPr>
            <a:spLocks noChangeAspect="1"/>
          </p:cNvSpPr>
          <p:nvPr/>
        </p:nvSpPr>
        <p:spPr>
          <a:xfrm>
            <a:off x="5342000" y="4713480"/>
            <a:ext cx="1900401" cy="1334060"/>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2" name="TextBox 31"/>
          <p:cNvSpPr txBox="1"/>
          <p:nvPr/>
        </p:nvSpPr>
        <p:spPr>
          <a:xfrm>
            <a:off x="6096525" y="5146510"/>
            <a:ext cx="383438" cy="369332"/>
          </a:xfrm>
          <a:prstGeom prst="rect">
            <a:avLst/>
          </a:prstGeom>
          <a:noFill/>
        </p:spPr>
        <p:txBody>
          <a:bodyPr wrap="none" rtlCol="0">
            <a:spAutoFit/>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42" name="TextBox 41"/>
          <p:cNvSpPr txBox="1"/>
          <p:nvPr/>
        </p:nvSpPr>
        <p:spPr>
          <a:xfrm>
            <a:off x="5277633" y="4431800"/>
            <a:ext cx="1893403" cy="369332"/>
          </a:xfrm>
          <a:prstGeom prst="rect">
            <a:avLst/>
          </a:prstGeom>
          <a:noFill/>
        </p:spPr>
        <p:txBody>
          <a:bodyPr wrap="none" rtlCol="0">
            <a:spAutoFit/>
          </a:bodyPr>
          <a:lstStyle/>
          <a:p>
            <a:pPr algn="ctr"/>
            <a:r>
              <a:rPr lang="en-US" u="sng" dirty="0">
                <a:latin typeface="Myriad Pro" panose="020B0503030403020204" charset="0"/>
              </a:rPr>
              <a:t>Silver halide grain</a:t>
            </a:r>
            <a:endParaRPr lang="en-HK" u="sng" dirty="0">
              <a:latin typeface="Myriad Pro" panose="020B0503030403020204" charset="0"/>
            </a:endParaRPr>
          </a:p>
        </p:txBody>
      </p:sp>
      <p:sp>
        <p:nvSpPr>
          <p:cNvPr id="43" name="Oval 42"/>
          <p:cNvSpPr/>
          <p:nvPr/>
        </p:nvSpPr>
        <p:spPr>
          <a:xfrm>
            <a:off x="4999297" y="4085596"/>
            <a:ext cx="2450077" cy="241855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4" name="TextBox 43"/>
          <p:cNvSpPr txBox="1"/>
          <p:nvPr/>
        </p:nvSpPr>
        <p:spPr>
          <a:xfrm>
            <a:off x="5873707" y="6056338"/>
            <a:ext cx="699230" cy="369332"/>
          </a:xfrm>
          <a:prstGeom prst="rect">
            <a:avLst/>
          </a:prstGeom>
          <a:noFill/>
        </p:spPr>
        <p:txBody>
          <a:bodyPr wrap="none" rtlCol="0">
            <a:spAutoFit/>
          </a:bodyPr>
          <a:lstStyle/>
          <a:p>
            <a:r>
              <a:rPr lang="en-US" b="1" dirty="0">
                <a:solidFill>
                  <a:srgbClr val="C00000"/>
                </a:solidFill>
                <a:latin typeface="Myriad Pro" panose="020B0503030403020204" charset="0"/>
              </a:rPr>
              <a:t>Visible</a:t>
            </a:r>
            <a:endParaRPr lang="en-HK" b="1" dirty="0">
              <a:solidFill>
                <a:srgbClr val="C00000"/>
              </a:solidFill>
              <a:latin typeface="Myriad Pro" panose="020B0503030403020204" charset="0"/>
            </a:endParaRPr>
          </a:p>
        </p:txBody>
      </p:sp>
      <p:cxnSp>
        <p:nvCxnSpPr>
          <p:cNvPr id="45" name="Straight Arrow Connector 44"/>
          <p:cNvCxnSpPr/>
          <p:nvPr/>
        </p:nvCxnSpPr>
        <p:spPr>
          <a:xfrm flipH="1">
            <a:off x="7352071" y="4686683"/>
            <a:ext cx="1309961" cy="109365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6599615" y="5150498"/>
            <a:ext cx="383438" cy="369332"/>
          </a:xfrm>
          <a:prstGeom prst="rect">
            <a:avLst/>
          </a:prstGeom>
          <a:noFill/>
        </p:spPr>
        <p:txBody>
          <a:bodyPr wrap="none" rtlCol="0">
            <a:spAutoFit/>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47" name="TextBox 46"/>
          <p:cNvSpPr txBox="1"/>
          <p:nvPr/>
        </p:nvSpPr>
        <p:spPr>
          <a:xfrm>
            <a:off x="6139413" y="5480198"/>
            <a:ext cx="383438" cy="369332"/>
          </a:xfrm>
          <a:prstGeom prst="rect">
            <a:avLst/>
          </a:prstGeom>
          <a:noFill/>
        </p:spPr>
        <p:txBody>
          <a:bodyPr wrap="none" rtlCol="0">
            <a:spAutoFit/>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48" name="TextBox 47"/>
          <p:cNvSpPr txBox="1"/>
          <p:nvPr/>
        </p:nvSpPr>
        <p:spPr>
          <a:xfrm>
            <a:off x="6255704" y="4816489"/>
            <a:ext cx="383438" cy="369332"/>
          </a:xfrm>
          <a:prstGeom prst="rect">
            <a:avLst/>
          </a:prstGeom>
          <a:noFill/>
        </p:spPr>
        <p:txBody>
          <a:bodyPr wrap="none" rtlCol="0">
            <a:spAutoFit/>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49" name="TextBox 48"/>
          <p:cNvSpPr txBox="1"/>
          <p:nvPr/>
        </p:nvSpPr>
        <p:spPr>
          <a:xfrm>
            <a:off x="5460176" y="5233510"/>
            <a:ext cx="383438" cy="369332"/>
          </a:xfrm>
          <a:prstGeom prst="rect">
            <a:avLst/>
          </a:prstGeom>
          <a:noFill/>
        </p:spPr>
        <p:txBody>
          <a:bodyPr wrap="none" rtlCol="0">
            <a:spAutoFit/>
          </a:bodyPr>
          <a:lstStyle/>
          <a:p>
            <a:r>
              <a:rPr lang="en-US" b="1" dirty="0">
                <a:solidFill>
                  <a:srgbClr val="7030A0"/>
                </a:solidFill>
                <a:latin typeface="Myriad Pro" panose="020B0503030403020204" charset="0"/>
              </a:rPr>
              <a:t>Ag</a:t>
            </a:r>
            <a:endParaRPr lang="en-HK" b="1" dirty="0">
              <a:solidFill>
                <a:srgbClr val="7030A0"/>
              </a:solidFill>
              <a:latin typeface="Myriad Pro" panose="020B0503030403020204" charset="0"/>
            </a:endParaRPr>
          </a:p>
        </p:txBody>
      </p:sp>
      <p:sp>
        <p:nvSpPr>
          <p:cNvPr id="29" name="TextBox 28"/>
          <p:cNvSpPr txBox="1"/>
          <p:nvPr/>
        </p:nvSpPr>
        <p:spPr>
          <a:xfrm>
            <a:off x="7904565" y="5285009"/>
            <a:ext cx="1965603" cy="461665"/>
          </a:xfrm>
          <a:prstGeom prst="rect">
            <a:avLst/>
          </a:prstGeom>
          <a:noFill/>
        </p:spPr>
        <p:txBody>
          <a:bodyPr wrap="none" rtlCol="0">
            <a:spAutoFit/>
          </a:bodyPr>
          <a:lstStyle/>
          <a:p>
            <a:r>
              <a:rPr lang="en-US" sz="2400" b="1" dirty="0">
                <a:solidFill>
                  <a:srgbClr val="00B050"/>
                </a:solidFill>
                <a:latin typeface="Myriad Pro" panose="020B0503030403020204" charset="0"/>
              </a:rPr>
              <a:t>Developing agent</a:t>
            </a:r>
            <a:endParaRPr lang="en-HK" sz="2400" b="1" dirty="0">
              <a:solidFill>
                <a:srgbClr val="00B050"/>
              </a:solidFill>
              <a:latin typeface="Myriad Pro" panose="020B0503030403020204" charset="0"/>
            </a:endParaRPr>
          </a:p>
        </p:txBody>
      </p:sp>
      <p:cxnSp>
        <p:nvCxnSpPr>
          <p:cNvPr id="40" name="Straight Arrow Connector 39"/>
          <p:cNvCxnSpPr/>
          <p:nvPr/>
        </p:nvCxnSpPr>
        <p:spPr>
          <a:xfrm flipH="1" flipV="1">
            <a:off x="4139050" y="2731459"/>
            <a:ext cx="1390918" cy="540371"/>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41" name="Flowchart: Manual Operation 40"/>
          <p:cNvSpPr>
            <a:spLocks noChangeAspect="1"/>
          </p:cNvSpPr>
          <p:nvPr/>
        </p:nvSpPr>
        <p:spPr>
          <a:xfrm>
            <a:off x="2183335" y="2734522"/>
            <a:ext cx="1900401" cy="1334060"/>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1" name="TextBox 50"/>
          <p:cNvSpPr txBox="1"/>
          <p:nvPr/>
        </p:nvSpPr>
        <p:spPr>
          <a:xfrm>
            <a:off x="3032597" y="2812390"/>
            <a:ext cx="577402" cy="369332"/>
          </a:xfrm>
          <a:prstGeom prst="rect">
            <a:avLst/>
          </a:prstGeom>
          <a:noFill/>
        </p:spPr>
        <p:txBody>
          <a:bodyPr wrap="none" rtlCol="0">
            <a:spAutoFit/>
          </a:bodyPr>
          <a:lstStyle/>
          <a:p>
            <a:r>
              <a:rPr lang="en-US" b="1" dirty="0" err="1">
                <a:latin typeface="Myriad Pro" panose="020B0503030403020204" charset="0"/>
              </a:rPr>
              <a:t>AgBr</a:t>
            </a:r>
            <a:endParaRPr lang="en-HK" b="1" dirty="0">
              <a:latin typeface="Myriad Pro" panose="020B0503030403020204" charset="0"/>
            </a:endParaRPr>
          </a:p>
        </p:txBody>
      </p:sp>
      <p:sp>
        <p:nvSpPr>
          <p:cNvPr id="52" name="TextBox 51"/>
          <p:cNvSpPr txBox="1"/>
          <p:nvPr/>
        </p:nvSpPr>
        <p:spPr>
          <a:xfrm>
            <a:off x="2245190" y="3253107"/>
            <a:ext cx="577402" cy="369332"/>
          </a:xfrm>
          <a:prstGeom prst="rect">
            <a:avLst/>
          </a:prstGeom>
          <a:noFill/>
        </p:spPr>
        <p:txBody>
          <a:bodyPr wrap="none" rtlCol="0">
            <a:spAutoFit/>
          </a:bodyPr>
          <a:lstStyle/>
          <a:p>
            <a:r>
              <a:rPr lang="en-US" b="1" dirty="0" err="1">
                <a:latin typeface="Myriad Pro" panose="020B0503030403020204" charset="0"/>
              </a:rPr>
              <a:t>AgBr</a:t>
            </a:r>
            <a:endParaRPr lang="en-HK" b="1" dirty="0">
              <a:latin typeface="Myriad Pro" panose="020B0503030403020204" charset="0"/>
            </a:endParaRPr>
          </a:p>
        </p:txBody>
      </p:sp>
      <p:sp>
        <p:nvSpPr>
          <p:cNvPr id="53" name="TextBox 52"/>
          <p:cNvSpPr txBox="1"/>
          <p:nvPr/>
        </p:nvSpPr>
        <p:spPr>
          <a:xfrm>
            <a:off x="3375928" y="3167552"/>
            <a:ext cx="577402" cy="369332"/>
          </a:xfrm>
          <a:prstGeom prst="rect">
            <a:avLst/>
          </a:prstGeom>
          <a:noFill/>
        </p:spPr>
        <p:txBody>
          <a:bodyPr wrap="none" rtlCol="0">
            <a:spAutoFit/>
          </a:bodyPr>
          <a:lstStyle/>
          <a:p>
            <a:r>
              <a:rPr lang="en-US" b="1" dirty="0" err="1">
                <a:latin typeface="Myriad Pro" panose="020B0503030403020204" charset="0"/>
              </a:rPr>
              <a:t>AgBr</a:t>
            </a:r>
            <a:endParaRPr lang="en-HK" b="1" dirty="0">
              <a:latin typeface="Myriad Pro" panose="020B0503030403020204" charset="0"/>
            </a:endParaRPr>
          </a:p>
        </p:txBody>
      </p:sp>
      <p:sp>
        <p:nvSpPr>
          <p:cNvPr id="54" name="TextBox 53"/>
          <p:cNvSpPr txBox="1"/>
          <p:nvPr/>
        </p:nvSpPr>
        <p:spPr>
          <a:xfrm>
            <a:off x="2884447" y="3464328"/>
            <a:ext cx="577402" cy="369332"/>
          </a:xfrm>
          <a:prstGeom prst="rect">
            <a:avLst/>
          </a:prstGeom>
          <a:noFill/>
        </p:spPr>
        <p:txBody>
          <a:bodyPr wrap="none" rtlCol="0">
            <a:spAutoFit/>
          </a:bodyPr>
          <a:lstStyle/>
          <a:p>
            <a:r>
              <a:rPr lang="en-US" b="1" dirty="0" err="1">
                <a:latin typeface="Myriad Pro" panose="020B0503030403020204" charset="0"/>
              </a:rPr>
              <a:t>AgBr</a:t>
            </a:r>
            <a:endParaRPr lang="en-HK" b="1" dirty="0">
              <a:latin typeface="Myriad Pro" panose="020B0503030403020204" charset="0"/>
            </a:endParaRPr>
          </a:p>
        </p:txBody>
      </p:sp>
      <p:sp>
        <p:nvSpPr>
          <p:cNvPr id="55" name="TextBox 54"/>
          <p:cNvSpPr txBox="1"/>
          <p:nvPr/>
        </p:nvSpPr>
        <p:spPr>
          <a:xfrm>
            <a:off x="2118968" y="2401873"/>
            <a:ext cx="1893403" cy="369332"/>
          </a:xfrm>
          <a:prstGeom prst="rect">
            <a:avLst/>
          </a:prstGeom>
          <a:noFill/>
        </p:spPr>
        <p:txBody>
          <a:bodyPr wrap="none" rtlCol="0">
            <a:spAutoFit/>
          </a:bodyPr>
          <a:lstStyle/>
          <a:p>
            <a:pPr algn="ctr"/>
            <a:r>
              <a:rPr lang="en-US" u="sng" dirty="0">
                <a:latin typeface="Myriad Pro" panose="020B0503030403020204" charset="0"/>
              </a:rPr>
              <a:t>Silver halide grain</a:t>
            </a:r>
            <a:endParaRPr lang="en-HK" u="sng" dirty="0">
              <a:latin typeface="Myriad Pro" panose="020B0503030403020204" charset="0"/>
            </a:endParaRPr>
          </a:p>
        </p:txBody>
      </p:sp>
      <p:sp>
        <p:nvSpPr>
          <p:cNvPr id="56" name="Oval 55"/>
          <p:cNvSpPr/>
          <p:nvPr/>
        </p:nvSpPr>
        <p:spPr>
          <a:xfrm>
            <a:off x="1840632" y="2106638"/>
            <a:ext cx="2465311" cy="2532165"/>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8" name="TextBox 57"/>
          <p:cNvSpPr txBox="1"/>
          <p:nvPr/>
        </p:nvSpPr>
        <p:spPr>
          <a:xfrm>
            <a:off x="2821630" y="3153721"/>
            <a:ext cx="577402" cy="369332"/>
          </a:xfrm>
          <a:prstGeom prst="rect">
            <a:avLst/>
          </a:prstGeom>
          <a:noFill/>
        </p:spPr>
        <p:txBody>
          <a:bodyPr wrap="none" rtlCol="0">
            <a:spAutoFit/>
          </a:bodyPr>
          <a:lstStyle/>
          <a:p>
            <a:r>
              <a:rPr lang="en-US" b="1" dirty="0" err="1">
                <a:latin typeface="Myriad Pro" panose="020B0503030403020204" charset="0"/>
              </a:rPr>
              <a:t>AgBr</a:t>
            </a:r>
            <a:endParaRPr lang="en-HK" b="1" dirty="0">
              <a:latin typeface="Myriad Pro" panose="020B0503030403020204" charset="0"/>
            </a:endParaRPr>
          </a:p>
        </p:txBody>
      </p:sp>
      <p:cxnSp>
        <p:nvCxnSpPr>
          <p:cNvPr id="59" name="Straight Arrow Connector 58"/>
          <p:cNvCxnSpPr/>
          <p:nvPr/>
        </p:nvCxnSpPr>
        <p:spPr>
          <a:xfrm flipH="1">
            <a:off x="1128058" y="2931825"/>
            <a:ext cx="767057" cy="1526161"/>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209894" y="2755148"/>
            <a:ext cx="1383712" cy="830997"/>
          </a:xfrm>
          <a:prstGeom prst="rect">
            <a:avLst/>
          </a:prstGeom>
          <a:noFill/>
        </p:spPr>
        <p:txBody>
          <a:bodyPr wrap="none" rtlCol="0">
            <a:spAutoFit/>
          </a:bodyPr>
          <a:lstStyle/>
          <a:p>
            <a:pPr algn="ctr"/>
            <a:r>
              <a:rPr lang="en-US" sz="2400" b="1" dirty="0">
                <a:solidFill>
                  <a:srgbClr val="00B050"/>
                </a:solidFill>
                <a:latin typeface="Myriad Pro" panose="020B0503030403020204" charset="0"/>
              </a:rPr>
              <a:t>Developing </a:t>
            </a:r>
          </a:p>
          <a:p>
            <a:pPr algn="ctr"/>
            <a:r>
              <a:rPr lang="en-US" sz="2400" b="1" dirty="0">
                <a:solidFill>
                  <a:srgbClr val="00B050"/>
                </a:solidFill>
                <a:latin typeface="Myriad Pro" panose="020B0503030403020204" charset="0"/>
              </a:rPr>
              <a:t>agent</a:t>
            </a:r>
            <a:endParaRPr lang="en-HK" sz="2400" b="1" dirty="0">
              <a:solidFill>
                <a:srgbClr val="00B050"/>
              </a:solidFill>
              <a:latin typeface="Myriad Pro" panose="020B0503030403020204" charset="0"/>
            </a:endParaRPr>
          </a:p>
        </p:txBody>
      </p:sp>
      <p:sp>
        <p:nvSpPr>
          <p:cNvPr id="11" name="TextBox 10"/>
          <p:cNvSpPr txBox="1"/>
          <p:nvPr/>
        </p:nvSpPr>
        <p:spPr>
          <a:xfrm>
            <a:off x="2652134" y="4088654"/>
            <a:ext cx="904415" cy="369332"/>
          </a:xfrm>
          <a:prstGeom prst="rect">
            <a:avLst/>
          </a:prstGeom>
          <a:noFill/>
        </p:spPr>
        <p:txBody>
          <a:bodyPr wrap="none" rtlCol="0">
            <a:spAutoFit/>
          </a:bodyPr>
          <a:lstStyle/>
          <a:p>
            <a:r>
              <a:rPr lang="en-US" b="1" dirty="0">
                <a:latin typeface="Myriad Pro" panose="020B0503030403020204" charset="0"/>
              </a:rPr>
              <a:t>No image</a:t>
            </a:r>
            <a:endParaRPr lang="en-HK" b="1" dirty="0">
              <a:latin typeface="Myriad Pro" panose="020B0503030403020204" charset="0"/>
            </a:endParaRPr>
          </a:p>
        </p:txBody>
      </p:sp>
      <p:grpSp>
        <p:nvGrpSpPr>
          <p:cNvPr id="3" name="Group 2"/>
          <p:cNvGrpSpPr/>
          <p:nvPr/>
        </p:nvGrpSpPr>
        <p:grpSpPr>
          <a:xfrm>
            <a:off x="348591" y="4220497"/>
            <a:ext cx="2473039" cy="2205173"/>
            <a:chOff x="356245" y="4167968"/>
            <a:chExt cx="2457683" cy="2482062"/>
          </a:xfrm>
        </p:grpSpPr>
        <p:sp>
          <p:nvSpPr>
            <p:cNvPr id="60" name="Flowchart: Manual Operation 59"/>
            <p:cNvSpPr>
              <a:spLocks noChangeAspect="1"/>
            </p:cNvSpPr>
            <p:nvPr/>
          </p:nvSpPr>
          <p:spPr>
            <a:xfrm>
              <a:off x="698948" y="4795852"/>
              <a:ext cx="1900401" cy="1334060"/>
            </a:xfrm>
            <a:prstGeom prst="flowChartManualOperation">
              <a:avLst/>
            </a:prstGeom>
            <a:solidFill>
              <a:schemeClr val="bg1">
                <a:lumMod val="75000"/>
              </a:schemeClr>
            </a:solidFill>
            <a:ln>
              <a:solidFill>
                <a:schemeClr val="bg1">
                  <a:lumMod val="85000"/>
                </a:schemeClr>
              </a:solidFill>
            </a:ln>
            <a:effectLst>
              <a:outerShdw blurRad="50800" dist="38100" dir="10800000" algn="r" rotWithShape="0">
                <a:prstClr val="black">
                  <a:alpha val="40000"/>
                </a:prstClr>
              </a:outerShdw>
            </a:effectLst>
            <a:scene3d>
              <a:camera prst="isometricTopUp"/>
              <a:lightRig rig="threePt" dir="t"/>
            </a:scene3d>
            <a:sp3d>
              <a:bevelB h="2413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1" name="TextBox 60"/>
            <p:cNvSpPr txBox="1"/>
            <p:nvPr/>
          </p:nvSpPr>
          <p:spPr>
            <a:xfrm>
              <a:off x="1548210" y="4873720"/>
              <a:ext cx="577402" cy="369332"/>
            </a:xfrm>
            <a:prstGeom prst="rect">
              <a:avLst/>
            </a:prstGeom>
            <a:noFill/>
          </p:spPr>
          <p:txBody>
            <a:bodyPr wrap="none" rtlCol="0">
              <a:spAutoFit/>
            </a:bodyPr>
            <a:lstStyle/>
            <a:p>
              <a:r>
                <a:rPr lang="en-US" b="1" dirty="0" err="1">
                  <a:latin typeface="Myriad Pro" panose="020B0503030403020204" charset="0"/>
                </a:rPr>
                <a:t>AgBr</a:t>
              </a:r>
              <a:endParaRPr lang="en-HK" b="1" dirty="0">
                <a:latin typeface="Myriad Pro" panose="020B0503030403020204" charset="0"/>
              </a:endParaRPr>
            </a:p>
          </p:txBody>
        </p:sp>
        <p:sp>
          <p:nvSpPr>
            <p:cNvPr id="62" name="TextBox 61"/>
            <p:cNvSpPr txBox="1"/>
            <p:nvPr/>
          </p:nvSpPr>
          <p:spPr>
            <a:xfrm>
              <a:off x="760803" y="5314437"/>
              <a:ext cx="577402" cy="369332"/>
            </a:xfrm>
            <a:prstGeom prst="rect">
              <a:avLst/>
            </a:prstGeom>
            <a:noFill/>
          </p:spPr>
          <p:txBody>
            <a:bodyPr wrap="none" rtlCol="0">
              <a:spAutoFit/>
            </a:bodyPr>
            <a:lstStyle/>
            <a:p>
              <a:r>
                <a:rPr lang="en-US" b="1" dirty="0" err="1">
                  <a:latin typeface="Myriad Pro" panose="020B0503030403020204" charset="0"/>
                </a:rPr>
                <a:t>AgBr</a:t>
              </a:r>
              <a:endParaRPr lang="en-HK" b="1" dirty="0">
                <a:latin typeface="Myriad Pro" panose="020B0503030403020204" charset="0"/>
              </a:endParaRPr>
            </a:p>
          </p:txBody>
        </p:sp>
        <p:sp>
          <p:nvSpPr>
            <p:cNvPr id="63" name="TextBox 62"/>
            <p:cNvSpPr txBox="1"/>
            <p:nvPr/>
          </p:nvSpPr>
          <p:spPr>
            <a:xfrm>
              <a:off x="1891541" y="5228882"/>
              <a:ext cx="577402" cy="369332"/>
            </a:xfrm>
            <a:prstGeom prst="rect">
              <a:avLst/>
            </a:prstGeom>
            <a:noFill/>
          </p:spPr>
          <p:txBody>
            <a:bodyPr wrap="none" rtlCol="0">
              <a:spAutoFit/>
            </a:bodyPr>
            <a:lstStyle/>
            <a:p>
              <a:r>
                <a:rPr lang="en-US" b="1" dirty="0" err="1">
                  <a:latin typeface="Myriad Pro" panose="020B0503030403020204" charset="0"/>
                </a:rPr>
                <a:t>AgBr</a:t>
              </a:r>
              <a:endParaRPr lang="en-HK" b="1" dirty="0">
                <a:latin typeface="Myriad Pro" panose="020B0503030403020204" charset="0"/>
              </a:endParaRPr>
            </a:p>
          </p:txBody>
        </p:sp>
        <p:sp>
          <p:nvSpPr>
            <p:cNvPr id="64" name="TextBox 63"/>
            <p:cNvSpPr txBox="1"/>
            <p:nvPr/>
          </p:nvSpPr>
          <p:spPr>
            <a:xfrm>
              <a:off x="1400060" y="5525658"/>
              <a:ext cx="577402" cy="369332"/>
            </a:xfrm>
            <a:prstGeom prst="rect">
              <a:avLst/>
            </a:prstGeom>
            <a:noFill/>
          </p:spPr>
          <p:txBody>
            <a:bodyPr wrap="none" rtlCol="0">
              <a:spAutoFit/>
            </a:bodyPr>
            <a:lstStyle/>
            <a:p>
              <a:r>
                <a:rPr lang="en-US" b="1" dirty="0" err="1">
                  <a:latin typeface="Myriad Pro" panose="020B0503030403020204" charset="0"/>
                </a:rPr>
                <a:t>AgBr</a:t>
              </a:r>
              <a:endParaRPr lang="en-HK" b="1" dirty="0">
                <a:latin typeface="Myriad Pro" panose="020B0503030403020204" charset="0"/>
              </a:endParaRPr>
            </a:p>
          </p:txBody>
        </p:sp>
        <p:sp>
          <p:nvSpPr>
            <p:cNvPr id="65" name="TextBox 64"/>
            <p:cNvSpPr txBox="1"/>
            <p:nvPr/>
          </p:nvSpPr>
          <p:spPr>
            <a:xfrm>
              <a:off x="634581" y="4463203"/>
              <a:ext cx="1893403" cy="369332"/>
            </a:xfrm>
            <a:prstGeom prst="rect">
              <a:avLst/>
            </a:prstGeom>
            <a:noFill/>
          </p:spPr>
          <p:txBody>
            <a:bodyPr wrap="none" rtlCol="0">
              <a:spAutoFit/>
            </a:bodyPr>
            <a:lstStyle/>
            <a:p>
              <a:pPr algn="ctr"/>
              <a:r>
                <a:rPr lang="en-US" u="sng" dirty="0">
                  <a:latin typeface="Myriad Pro" panose="020B0503030403020204" charset="0"/>
                </a:rPr>
                <a:t>Silver halide grain</a:t>
              </a:r>
              <a:endParaRPr lang="en-HK" u="sng" dirty="0">
                <a:latin typeface="Myriad Pro" panose="020B0503030403020204" charset="0"/>
              </a:endParaRPr>
            </a:p>
          </p:txBody>
        </p:sp>
        <p:sp>
          <p:nvSpPr>
            <p:cNvPr id="66" name="Oval 65"/>
            <p:cNvSpPr/>
            <p:nvPr/>
          </p:nvSpPr>
          <p:spPr>
            <a:xfrm>
              <a:off x="356245" y="4167968"/>
              <a:ext cx="2457683" cy="2482062"/>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7" name="TextBox 66"/>
            <p:cNvSpPr txBox="1"/>
            <p:nvPr/>
          </p:nvSpPr>
          <p:spPr>
            <a:xfrm>
              <a:off x="1337243" y="5215051"/>
              <a:ext cx="577402" cy="369332"/>
            </a:xfrm>
            <a:prstGeom prst="rect">
              <a:avLst/>
            </a:prstGeom>
            <a:noFill/>
          </p:spPr>
          <p:txBody>
            <a:bodyPr wrap="none" rtlCol="0">
              <a:spAutoFit/>
            </a:bodyPr>
            <a:lstStyle/>
            <a:p>
              <a:r>
                <a:rPr lang="en-US" b="1" dirty="0" err="1">
                  <a:latin typeface="Myriad Pro" panose="020B0503030403020204" charset="0"/>
                </a:rPr>
                <a:t>AgBr</a:t>
              </a:r>
              <a:endParaRPr lang="en-HK" b="1" dirty="0">
                <a:latin typeface="Myriad Pro" panose="020B0503030403020204" charset="0"/>
              </a:endParaRPr>
            </a:p>
          </p:txBody>
        </p:sp>
        <p:sp>
          <p:nvSpPr>
            <p:cNvPr id="69" name="TextBox 68"/>
            <p:cNvSpPr txBox="1"/>
            <p:nvPr/>
          </p:nvSpPr>
          <p:spPr>
            <a:xfrm>
              <a:off x="1173736" y="6131077"/>
              <a:ext cx="904415" cy="369332"/>
            </a:xfrm>
            <a:prstGeom prst="rect">
              <a:avLst/>
            </a:prstGeom>
            <a:noFill/>
          </p:spPr>
          <p:txBody>
            <a:bodyPr wrap="none" rtlCol="0">
              <a:spAutoFit/>
            </a:bodyPr>
            <a:lstStyle/>
            <a:p>
              <a:r>
                <a:rPr lang="en-US" b="1" dirty="0">
                  <a:latin typeface="Myriad Pro" panose="020B0503030403020204" charset="0"/>
                </a:rPr>
                <a:t>No image</a:t>
              </a:r>
              <a:endParaRPr lang="en-HK" b="1" dirty="0">
                <a:latin typeface="Myriad Pro" panose="020B0503030403020204" charset="0"/>
              </a:endParaRPr>
            </a:p>
          </p:txBody>
        </p:sp>
      </p:grpSp>
      <p:sp>
        <p:nvSpPr>
          <p:cNvPr id="70" name="TextBox 69"/>
          <p:cNvSpPr txBox="1"/>
          <p:nvPr/>
        </p:nvSpPr>
        <p:spPr>
          <a:xfrm>
            <a:off x="5354173" y="2349303"/>
            <a:ext cx="869149" cy="400110"/>
          </a:xfrm>
          <a:prstGeom prst="rect">
            <a:avLst/>
          </a:prstGeom>
          <a:noFill/>
          <a:scene3d>
            <a:camera prst="orthographicFront">
              <a:rot lat="20696988" lon="19801389" rev="21594594"/>
            </a:camera>
            <a:lightRig rig="threePt" dir="t"/>
          </a:scene3d>
        </p:spPr>
        <p:txBody>
          <a:bodyPr wrap="none" rtlCol="0">
            <a:spAutoFit/>
          </a:bodyPr>
          <a:lstStyle/>
          <a:p>
            <a:r>
              <a:rPr lang="en-US" sz="2000" b="1" u="sng" dirty="0">
                <a:latin typeface="Myriad Pro" panose="020B0503030403020204" charset="0"/>
              </a:rPr>
              <a:t>The film</a:t>
            </a:r>
            <a:endParaRPr lang="en-HK" sz="2000" b="1" u="sng" dirty="0">
              <a:latin typeface="Myriad Pro" panose="020B0503030403020204" charset="0"/>
            </a:endParaRPr>
          </a:p>
        </p:txBody>
      </p:sp>
    </p:spTree>
    <p:extLst>
      <p:ext uri="{BB962C8B-B14F-4D97-AF65-F5344CB8AC3E}">
        <p14:creationId xmlns:p14="http://schemas.microsoft.com/office/powerpoint/2010/main" val="79728805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heme1">
  <a:themeElements>
    <a:clrScheme name="自訂 49">
      <a:dk1>
        <a:sysClr val="windowText" lastClr="000000"/>
      </a:dk1>
      <a:lt1>
        <a:sysClr val="window" lastClr="FFFFFF"/>
      </a:lt1>
      <a:dk2>
        <a:srgbClr val="4E3B30"/>
      </a:dk2>
      <a:lt2>
        <a:srgbClr val="FBEEC9"/>
      </a:lt2>
      <a:accent1>
        <a:srgbClr val="F0A22E"/>
      </a:accent1>
      <a:accent2>
        <a:srgbClr val="4D3805"/>
      </a:accent2>
      <a:accent3>
        <a:srgbClr val="CA5D06"/>
      </a:accent3>
      <a:accent4>
        <a:srgbClr val="C3986D"/>
      </a:accent4>
      <a:accent5>
        <a:srgbClr val="A19574"/>
      </a:accent5>
      <a:accent6>
        <a:srgbClr val="C17529"/>
      </a:accent6>
      <a:hlink>
        <a:srgbClr val="7B7153"/>
      </a:hlink>
      <a:folHlink>
        <a:srgbClr val="7B7153"/>
      </a:folHlink>
    </a:clrScheme>
    <a:fontScheme name="自訂 1">
      <a:majorFont>
        <a:latin typeface="Myriad Pro"/>
        <a:ea typeface="新細明體"/>
        <a:cs typeface=""/>
      </a:majorFont>
      <a:minorFont>
        <a:latin typeface="Calibri"/>
        <a:ea typeface="新細明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heme1" id="{F547A255-4740-4F85-8DC8-D1E886A9F6D3}" vid="{8136439F-A663-413B-BA1E-8F5EF33DEC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Theme2</Template>
  <TotalTime>26497</TotalTime>
  <Words>2776</Words>
  <Application>Microsoft Office PowerPoint</Application>
  <PresentationFormat>Widescreen</PresentationFormat>
  <Paragraphs>717</Paragraphs>
  <Slides>47</Slides>
  <Notes>1</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47</vt:i4>
      </vt:variant>
    </vt:vector>
  </HeadingPairs>
  <TitlesOfParts>
    <vt:vector size="57" baseType="lpstr">
      <vt:lpstr>Helvetica LT Std</vt:lpstr>
      <vt:lpstr>Myriad Pro</vt:lpstr>
      <vt:lpstr>Arial</vt:lpstr>
      <vt:lpstr>Calibri</vt:lpstr>
      <vt:lpstr>Cambria Math</vt:lpstr>
      <vt:lpstr>Century Gothic</vt:lpstr>
      <vt:lpstr>Open Sans</vt:lpstr>
      <vt:lpstr>Trebuchet MS</vt:lpstr>
      <vt:lpstr>Theme1</vt:lpstr>
      <vt:lpstr>PerkinElmer.ChemDrawJS.OleClipboard.DataObject.OleDataObject</vt:lpstr>
      <vt:lpstr>Photos in a Coffee Can</vt:lpstr>
      <vt:lpstr>Learning Objectives</vt:lpstr>
      <vt:lpstr>Film Development</vt:lpstr>
      <vt:lpstr>Film Development</vt:lpstr>
      <vt:lpstr>Film Development</vt:lpstr>
      <vt:lpstr>Film Development</vt:lpstr>
      <vt:lpstr>Film Development</vt:lpstr>
      <vt:lpstr>Film Development</vt:lpstr>
      <vt:lpstr>Film Development</vt:lpstr>
      <vt:lpstr>Film Development</vt:lpstr>
      <vt:lpstr>Film Development</vt:lpstr>
      <vt:lpstr>Film Development</vt:lpstr>
      <vt:lpstr>Film Development</vt:lpstr>
      <vt:lpstr>Film Development</vt:lpstr>
      <vt:lpstr>Film Development</vt:lpstr>
      <vt:lpstr>Film Development</vt:lpstr>
      <vt:lpstr>Film Development</vt:lpstr>
      <vt:lpstr>Film Development</vt:lpstr>
      <vt:lpstr>Film Development</vt:lpstr>
      <vt:lpstr>Film Development</vt:lpstr>
      <vt:lpstr>Film Development</vt:lpstr>
      <vt:lpstr>Film Development</vt:lpstr>
      <vt:lpstr>Film Development</vt:lpstr>
      <vt:lpstr>Film Development</vt:lpstr>
      <vt:lpstr>Film Development</vt:lpstr>
      <vt:lpstr>Film Development</vt:lpstr>
      <vt:lpstr>Film Development</vt:lpstr>
      <vt:lpstr>Film Development</vt:lpstr>
      <vt:lpstr>Film Development</vt:lpstr>
      <vt:lpstr>Film Development</vt:lpstr>
      <vt:lpstr>Photography Skills</vt:lpstr>
      <vt:lpstr>Photography Skills</vt:lpstr>
      <vt:lpstr>Photography Skills</vt:lpstr>
      <vt:lpstr>Photography Skills</vt:lpstr>
      <vt:lpstr>Photography Skills</vt:lpstr>
      <vt:lpstr>Photography Skills</vt:lpstr>
      <vt:lpstr>Photography Skills</vt:lpstr>
      <vt:lpstr>Photography Skills</vt:lpstr>
      <vt:lpstr>Photography Skills</vt:lpstr>
      <vt:lpstr>Photography Skills</vt:lpstr>
      <vt:lpstr>Photography Skills</vt:lpstr>
      <vt:lpstr>Photography Skills</vt:lpstr>
      <vt:lpstr>Photography Skills</vt:lpstr>
      <vt:lpstr>Photography Skills</vt:lpstr>
      <vt:lpstr>Photography Skills</vt:lpstr>
      <vt:lpstr>Photography Skills</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Louise LUK Nga Ying</dc:creator>
  <cp:lastModifiedBy>Aneeta ANSAR</cp:lastModifiedBy>
  <cp:revision>273</cp:revision>
  <dcterms:created xsi:type="dcterms:W3CDTF">2021-10-11T09:26:07Z</dcterms:created>
  <dcterms:modified xsi:type="dcterms:W3CDTF">2024-04-26T03:04:10Z</dcterms:modified>
</cp:coreProperties>
</file>