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0" r:id="rId2"/>
  </p:sldMasterIdLst>
  <p:notesMasterIdLst>
    <p:notesMasterId r:id="rId1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12192000" cy="6858000"/>
  <p:notesSz cx="6797675" cy="9926638"/>
  <p:embeddedFontLst>
    <p:embeddedFont>
      <p:font typeface="Calibri" panose="020F0502020204030204" pitchFamily="34" charset="0"/>
      <p:regular r:id="rId19"/>
      <p:bold r:id="rId20"/>
      <p:italic r:id="rId21"/>
      <p:boldItalic r:id="rId22"/>
    </p:embeddedFont>
    <p:embeddedFont>
      <p:font typeface="Century Gothic" panose="020B0502020202020204" pitchFamily="34" charset="0"/>
      <p:regular r:id="rId23"/>
      <p:bold r:id="rId24"/>
      <p:italic r:id="rId25"/>
      <p:boldItalic r:id="rId26"/>
    </p:embeddedFont>
    <p:embeddedFont>
      <p:font typeface="Helvetica Neue" panose="020B0604020202020204" charset="0"/>
      <p:regular r:id="rId27"/>
      <p:bold r:id="rId28"/>
      <p:italic r:id="rId29"/>
      <p:boldItalic r:id="rId30"/>
    </p:embeddedFont>
    <p:embeddedFont>
      <p:font typeface="Open Sans" panose="020B0606030504020204" pitchFamily="3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79">
          <p15:clr>
            <a:srgbClr val="A4A3A4"/>
          </p15:clr>
        </p15:guide>
        <p15:guide id="2" pos="2161">
          <p15:clr>
            <a:srgbClr val="A4A3A4"/>
          </p15:clr>
        </p15:guide>
        <p15:guide id="3" orient="horz" pos="3127">
          <p15:clr>
            <a:srgbClr val="A4A3A4"/>
          </p15:clr>
        </p15:guide>
        <p15:guide id="4" pos="2141">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isuBQM+xboRHrDtcrIqjoitkceF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ED77721-0C57-47A1-A989-FBBC85BE6F64}">
  <a:tblStyle styleId="{AED77721-0C57-47A1-A989-FBBC85BE6F64}"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9E9"/>
          </a:solidFill>
        </a:fill>
      </a:tcStyle>
    </a:wholeTbl>
    <a:band1H>
      <a:tcTxStyle/>
      <a:tcStyle>
        <a:tcBdr/>
        <a:fill>
          <a:solidFill>
            <a:srgbClr val="D0D0D0"/>
          </a:solidFill>
        </a:fill>
      </a:tcStyle>
    </a:band1H>
    <a:band2H>
      <a:tcTxStyle/>
      <a:tcStyle>
        <a:tcBdr/>
      </a:tcStyle>
    </a:band2H>
    <a:band1V>
      <a:tcTxStyle/>
      <a:tcStyle>
        <a:tcBdr/>
        <a:fill>
          <a:solidFill>
            <a:srgbClr val="D0D0D0"/>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14"/>
      </p:cViewPr>
      <p:guideLst>
        <p:guide orient="horz" pos="2160"/>
        <p:guide pos="384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79"/>
        <p:guide pos="2161"/>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font" Target="fonts/font8.fntdata"/><Relationship Id="rId39" Type="http://schemas.openxmlformats.org/officeDocument/2006/relationships/tableStyles" Target="tableStyles.xml"/><Relationship Id="rId21" Type="http://schemas.openxmlformats.org/officeDocument/2006/relationships/font" Target="fonts/font3.fntdata"/><Relationship Id="rId34" Type="http://schemas.openxmlformats.org/officeDocument/2006/relationships/font" Target="fonts/font16.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2.fntdata"/><Relationship Id="rId29"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customschemas.google.com/relationships/presentationmetadata" Target="metadata"/><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klee\Documents\work%20order\200402%20confusing%20the%20wind\5.%20Confusing%20the%20wind%20(unit%201,%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02"/>
    </mc:Choice>
    <mc:Fallback>
      <c:style val="2"/>
    </mc:Fallback>
  </mc:AlternateContent>
  <c:chart>
    <c:title>
      <c:tx>
        <c:rich>
          <a:bodyPr anchor="ctr" anchorCtr="0"/>
          <a:lstStyle/>
          <a:p>
            <a:pPr lvl="0">
              <a:defRPr sz="1400" b="0" i="0">
                <a:solidFill>
                  <a:srgbClr val="757575"/>
                </a:solidFill>
                <a:latin typeface="+mn-lt"/>
              </a:defRPr>
            </a:pPr>
            <a:r>
              <a:rPr lang="en-US" dirty="0">
                <a:solidFill>
                  <a:schemeClr val="tx1">
                    <a:lumMod val="75000"/>
                    <a:lumOff val="25000"/>
                  </a:schemeClr>
                </a:solidFill>
              </a:rPr>
              <a:t>Launching</a:t>
            </a:r>
            <a:r>
              <a:rPr lang="en-US" baseline="0" dirty="0">
                <a:solidFill>
                  <a:schemeClr val="tx1">
                    <a:lumMod val="75000"/>
                    <a:lumOff val="25000"/>
                  </a:schemeClr>
                </a:solidFill>
              </a:rPr>
              <a:t> Test</a:t>
            </a:r>
            <a:r>
              <a:rPr lang="en-US" dirty="0">
                <a:solidFill>
                  <a:schemeClr val="tx1">
                    <a:lumMod val="75000"/>
                    <a:lumOff val="25000"/>
                  </a:schemeClr>
                </a:solidFill>
              </a:rPr>
              <a:t> </a:t>
            </a:r>
          </a:p>
          <a:p>
            <a:pPr lvl="0">
              <a:defRPr sz="1400" b="0" i="0">
                <a:solidFill>
                  <a:srgbClr val="757575"/>
                </a:solidFill>
                <a:latin typeface="+mn-lt"/>
              </a:defRPr>
            </a:pPr>
            <a:r>
              <a:rPr lang="en-US" dirty="0">
                <a:solidFill>
                  <a:schemeClr val="tx1">
                    <a:lumMod val="75000"/>
                    <a:lumOff val="25000"/>
                  </a:schemeClr>
                </a:solidFill>
              </a:rPr>
              <a:t>(Launching</a:t>
            </a:r>
            <a:r>
              <a:rPr lang="en-US" baseline="0" dirty="0">
                <a:solidFill>
                  <a:schemeClr val="tx1">
                    <a:lumMod val="75000"/>
                    <a:lumOff val="25000"/>
                  </a:schemeClr>
                </a:solidFill>
              </a:rPr>
              <a:t> Angle vs Distance</a:t>
            </a:r>
            <a:r>
              <a:rPr lang="en-US" dirty="0">
                <a:solidFill>
                  <a:schemeClr val="tx1">
                    <a:lumMod val="75000"/>
                    <a:lumOff val="25000"/>
                  </a:schemeClr>
                </a:solidFill>
              </a:rPr>
              <a:t>)</a:t>
            </a:r>
          </a:p>
        </c:rich>
      </c:tx>
      <c:layout>
        <c:manualLayout>
          <c:xMode val="edge"/>
          <c:yMode val="edge"/>
          <c:x val="0.31577922255883567"/>
          <c:y val="3.079849066369315E-2"/>
        </c:manualLayout>
      </c:layout>
      <c:overlay val="0"/>
    </c:title>
    <c:autoTitleDeleted val="0"/>
    <c:plotArea>
      <c:layout/>
      <c:lineChart>
        <c:grouping val="standard"/>
        <c:varyColors val="0"/>
        <c:ser>
          <c:idx val="0"/>
          <c:order val="0"/>
          <c:spPr>
            <a:ln w="28575" cmpd="sng">
              <a:solidFill>
                <a:schemeClr val="accent1"/>
              </a:solidFill>
            </a:ln>
          </c:spPr>
          <c:marker>
            <c:symbol val="none"/>
          </c:marker>
          <c:cat>
            <c:numRef>
              <c:f>'unit 3 data presentation'!$D$5:$D$14</c:f>
              <c:numCache>
                <c:formatCode>General</c:formatCode>
                <c:ptCount val="10"/>
                <c:pt idx="0">
                  <c:v>30</c:v>
                </c:pt>
                <c:pt idx="1">
                  <c:v>20</c:v>
                </c:pt>
                <c:pt idx="2">
                  <c:v>35</c:v>
                </c:pt>
                <c:pt idx="3">
                  <c:v>29</c:v>
                </c:pt>
                <c:pt idx="4">
                  <c:v>31</c:v>
                </c:pt>
                <c:pt idx="5">
                  <c:v>32</c:v>
                </c:pt>
                <c:pt idx="6">
                  <c:v>21</c:v>
                </c:pt>
                <c:pt idx="7">
                  <c:v>60</c:v>
                </c:pt>
                <c:pt idx="8">
                  <c:v>50</c:v>
                </c:pt>
                <c:pt idx="9">
                  <c:v>40</c:v>
                </c:pt>
              </c:numCache>
            </c:numRef>
          </c:cat>
          <c:val>
            <c:numRef>
              <c:f>'unit 3 data presentation'!$G$5:$G$14</c:f>
              <c:numCache>
                <c:formatCode>General</c:formatCode>
                <c:ptCount val="10"/>
                <c:pt idx="0">
                  <c:v>80</c:v>
                </c:pt>
                <c:pt idx="1">
                  <c:v>120</c:v>
                </c:pt>
                <c:pt idx="2">
                  <c:v>200</c:v>
                </c:pt>
                <c:pt idx="3">
                  <c:v>150</c:v>
                </c:pt>
                <c:pt idx="4">
                  <c:v>100</c:v>
                </c:pt>
                <c:pt idx="5">
                  <c:v>150</c:v>
                </c:pt>
                <c:pt idx="6">
                  <c:v>30</c:v>
                </c:pt>
                <c:pt idx="7">
                  <c:v>70</c:v>
                </c:pt>
                <c:pt idx="8">
                  <c:v>50</c:v>
                </c:pt>
                <c:pt idx="9">
                  <c:v>60</c:v>
                </c:pt>
              </c:numCache>
            </c:numRef>
          </c:val>
          <c:smooth val="0"/>
          <c:extLst>
            <c:ext xmlns:c16="http://schemas.microsoft.com/office/drawing/2014/chart" uri="{C3380CC4-5D6E-409C-BE32-E72D297353CC}">
              <c16:uniqueId val="{00000000-2E34-4EFA-A316-D2068F967072}"/>
            </c:ext>
          </c:extLst>
        </c:ser>
        <c:dLbls>
          <c:showLegendKey val="0"/>
          <c:showVal val="0"/>
          <c:showCatName val="0"/>
          <c:showSerName val="0"/>
          <c:showPercent val="0"/>
          <c:showBubbleSize val="0"/>
        </c:dLbls>
        <c:smooth val="0"/>
        <c:axId val="841144730"/>
        <c:axId val="809778224"/>
      </c:lineChart>
      <c:dateAx>
        <c:axId val="841144730"/>
        <c:scaling>
          <c:orientation val="minMax"/>
        </c:scaling>
        <c:delete val="0"/>
        <c:axPos val="b"/>
        <c:title>
          <c:tx>
            <c:rich>
              <a:bodyPr/>
              <a:lstStyle/>
              <a:p>
                <a:pPr>
                  <a:defRPr/>
                </a:pPr>
                <a:r>
                  <a:rPr lang="en-HK" dirty="0"/>
                  <a:t>Launching</a:t>
                </a:r>
                <a:r>
                  <a:rPr lang="en-HK" baseline="0" dirty="0"/>
                  <a:t> angle (degree)</a:t>
                </a:r>
                <a:endParaRPr lang="en-HK" dirty="0"/>
              </a:p>
            </c:rich>
          </c:tx>
          <c:overlay val="0"/>
        </c:title>
        <c:numFmt formatCode="General" sourceLinked="1"/>
        <c:majorTickMark val="out"/>
        <c:minorTickMark val="cross"/>
        <c:tickLblPos val="nextTo"/>
        <c:txPr>
          <a:bodyPr/>
          <a:lstStyle/>
          <a:p>
            <a:pPr lvl="0">
              <a:defRPr sz="900" b="0" i="0">
                <a:solidFill>
                  <a:srgbClr val="000000"/>
                </a:solidFill>
                <a:latin typeface="+mn-lt"/>
              </a:defRPr>
            </a:pPr>
            <a:endParaRPr lang="en-US"/>
          </a:p>
        </c:txPr>
        <c:crossAx val="809778224"/>
        <c:crosses val="autoZero"/>
        <c:auto val="0"/>
        <c:lblOffset val="100"/>
        <c:baseTimeUnit val="days"/>
      </c:dateAx>
      <c:valAx>
        <c:axId val="809778224"/>
        <c:scaling>
          <c:orientation val="minMax"/>
        </c:scaling>
        <c:delete val="0"/>
        <c:axPos val="l"/>
        <c:majorGridlines>
          <c:spPr>
            <a:ln>
              <a:solidFill>
                <a:srgbClr val="B7B7B7"/>
              </a:solidFill>
            </a:ln>
          </c:spPr>
        </c:majorGridlines>
        <c:minorGridlines>
          <c:spPr>
            <a:ln>
              <a:solidFill>
                <a:srgbClr val="CCCCCC">
                  <a:alpha val="0"/>
                </a:srgbClr>
              </a:solidFill>
            </a:ln>
          </c:spPr>
        </c:minorGridlines>
        <c:title>
          <c:tx>
            <c:rich>
              <a:bodyPr/>
              <a:lstStyle/>
              <a:p>
                <a:pPr>
                  <a:defRPr/>
                </a:pPr>
                <a:r>
                  <a:rPr lang="en-HK" dirty="0"/>
                  <a:t>Distance</a:t>
                </a:r>
                <a:r>
                  <a:rPr lang="en-HK" baseline="0" dirty="0"/>
                  <a:t> travel (cm)</a:t>
                </a:r>
                <a:endParaRPr lang="en-HK" dirty="0"/>
              </a:p>
            </c:rich>
          </c:tx>
          <c:overlay val="0"/>
        </c:title>
        <c:numFmt formatCode="General" sourceLinked="1"/>
        <c:majorTickMark val="out"/>
        <c:minorTickMark val="cross"/>
        <c:tickLblPos val="nextTo"/>
        <c:spPr>
          <a:ln w="47625">
            <a:noFill/>
          </a:ln>
        </c:spPr>
        <c:txPr>
          <a:bodyPr/>
          <a:lstStyle/>
          <a:p>
            <a:pPr lvl="0">
              <a:defRPr sz="900" b="0" i="0">
                <a:solidFill>
                  <a:srgbClr val="000000"/>
                </a:solidFill>
                <a:latin typeface="+mn-lt"/>
              </a:defRPr>
            </a:pPr>
            <a:endParaRPr lang="en-US"/>
          </a:p>
        </c:txPr>
        <c:crossAx val="841144730"/>
        <c:crosses val="autoZero"/>
        <c:crossBetween val="between"/>
      </c:valAx>
    </c:plotArea>
    <c:plotVisOnly val="1"/>
    <c:dispBlanksAs val="zero"/>
    <c:showDLblsOverMax val="1"/>
  </c:chart>
  <c:spPr>
    <a:noFill/>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5659" cy="496332"/>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4" y="0"/>
            <a:ext cx="2945659" cy="496332"/>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15153"/>
            <a:ext cx="5438140" cy="446698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28583"/>
            <a:ext cx="2945659" cy="49633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4" y="9428583"/>
            <a:ext cx="2945659" cy="496332"/>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p1:notes"/>
          <p:cNvSpPr txBox="1">
            <a:spLocks noGrp="1"/>
          </p:cNvSpPr>
          <p:nvPr>
            <p:ph type="body" idx="1"/>
          </p:nvPr>
        </p:nvSpPr>
        <p:spPr>
          <a:xfrm>
            <a:off x="679768" y="4715153"/>
            <a:ext cx="5438140" cy="446698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 name="Google Shape;58;p1:notes"/>
          <p:cNvSpPr txBox="1">
            <a:spLocks noGrp="1"/>
          </p:cNvSpPr>
          <p:nvPr>
            <p:ph type="sldNum" idx="12"/>
          </p:nvPr>
        </p:nvSpPr>
        <p:spPr>
          <a:xfrm>
            <a:off x="3850444" y="9428583"/>
            <a:ext cx="2945659" cy="496332"/>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10: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 name="Google Shape;135;p10: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1: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11: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p12: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p1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3: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 name="Google Shape;157;p13: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4: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 name="Google Shape;162;p14: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5: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 name="Google Shape;169;p1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2: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 name="Google Shape;67;p2: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3: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4" name="Google Shape;74;p3: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4: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p4: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5: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 name="Google Shape;97;p5: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6: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6: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7: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p7: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8: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9" name="Google Shape;119;p8: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9:notes"/>
          <p:cNvSpPr txBox="1">
            <a:spLocks noGrp="1"/>
          </p:cNvSpPr>
          <p:nvPr>
            <p:ph type="body" idx="1"/>
          </p:nvPr>
        </p:nvSpPr>
        <p:spPr>
          <a:xfrm>
            <a:off x="679768" y="4715153"/>
            <a:ext cx="5438140" cy="4466987"/>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p9: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s://jc-steam.hkmu.edu.hk/" TargetMode="Externa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s://jc-steam.hkmu.edu.hk/" TargetMode="External"/><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s://jc-steam.hkmu.edu.hk/" TargetMode="External"/><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https://jc-steam.hkmu.edu.hk/" TargetMode="External"/><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hyperlink" Target="https://jc-steam.hkmu.edu.hk/" TargetMode="External"/><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s://jc-steam.hkmu.edu.hk/" TargetMode="External"/><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p:cSld name="Cover">
    <p:bg>
      <p:bgPr>
        <a:blipFill>
          <a:blip r:embed="rId2">
            <a:alphaModFix/>
          </a:blip>
          <a:stretch>
            <a:fillRect/>
          </a:stretch>
        </a:blipFill>
        <a:effectLst/>
      </p:bgPr>
    </p:bg>
    <p:spTree>
      <p:nvGrpSpPr>
        <p:cNvPr id="1" name="Shape 1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p:cSld name="Content">
    <p:spTree>
      <p:nvGrpSpPr>
        <p:cNvPr id="1" name="Shape 22"/>
        <p:cNvGrpSpPr/>
        <p:nvPr/>
      </p:nvGrpSpPr>
      <p:grpSpPr>
        <a:xfrm>
          <a:off x="0" y="0"/>
          <a:ext cx="0" cy="0"/>
          <a:chOff x="0" y="0"/>
          <a:chExt cx="0" cy="0"/>
        </a:xfrm>
      </p:grpSpPr>
      <p:sp>
        <p:nvSpPr>
          <p:cNvPr id="23" name="Google Shape;23;p19"/>
          <p:cNvSpPr txBox="1">
            <a:spLocks noGrp="1"/>
          </p:cNvSpPr>
          <p:nvPr>
            <p:ph type="body" idx="1"/>
          </p:nvPr>
        </p:nvSpPr>
        <p:spPr>
          <a:xfrm>
            <a:off x="372557" y="1731478"/>
            <a:ext cx="10972800" cy="4624655"/>
          </a:xfrm>
          <a:prstGeom prst="rect">
            <a:avLst/>
          </a:prstGeom>
          <a:noFill/>
          <a:ln>
            <a:noFill/>
          </a:ln>
        </p:spPr>
        <p:txBody>
          <a:bodyPr spcFirstLastPara="1" wrap="square" lIns="121900" tIns="60950" rIns="121900" bIns="60950" anchor="t" anchorCtr="0">
            <a:normAutofit/>
          </a:bodyPr>
          <a:lstStyle>
            <a:lvl1pPr marL="457200" lvl="0" indent="-431800" algn="l">
              <a:lnSpc>
                <a:spcPct val="150000"/>
              </a:lnSpc>
              <a:spcBef>
                <a:spcPts val="0"/>
              </a:spcBef>
              <a:spcAft>
                <a:spcPts val="0"/>
              </a:spcAft>
              <a:buClr>
                <a:srgbClr val="3B6923"/>
              </a:buClr>
              <a:buSzPts val="3200"/>
              <a:buFont typeface="Open Sans"/>
              <a:buChar char="•"/>
              <a:defRPr sz="3200">
                <a:solidFill>
                  <a:srgbClr val="3B6923"/>
                </a:solidFill>
                <a:latin typeface="Open Sans"/>
                <a:ea typeface="Open Sans"/>
                <a:cs typeface="Open Sans"/>
                <a:sym typeface="Open Sans"/>
              </a:defRPr>
            </a:lvl1pPr>
            <a:lvl2pPr marL="914400" lvl="1" indent="-431800" algn="l">
              <a:lnSpc>
                <a:spcPct val="150000"/>
              </a:lnSpc>
              <a:spcBef>
                <a:spcPts val="0"/>
              </a:spcBef>
              <a:spcAft>
                <a:spcPts val="0"/>
              </a:spcAft>
              <a:buClr>
                <a:srgbClr val="3B6923"/>
              </a:buClr>
              <a:buSzPts val="3200"/>
              <a:buChar char="–"/>
              <a:defRPr sz="3200">
                <a:solidFill>
                  <a:srgbClr val="3B6923"/>
                </a:solidFill>
                <a:latin typeface="Open Sans"/>
                <a:ea typeface="Open Sans"/>
                <a:cs typeface="Open Sans"/>
                <a:sym typeface="Open Sans"/>
              </a:defRPr>
            </a:lvl2pPr>
            <a:lvl3pPr marL="1371600" lvl="2" indent="-431800" algn="l">
              <a:lnSpc>
                <a:spcPct val="150000"/>
              </a:lnSpc>
              <a:spcBef>
                <a:spcPts val="0"/>
              </a:spcBef>
              <a:spcAft>
                <a:spcPts val="0"/>
              </a:spcAft>
              <a:buClr>
                <a:srgbClr val="3B6923"/>
              </a:buClr>
              <a:buSzPts val="3200"/>
              <a:buChar char="•"/>
              <a:defRPr sz="3200">
                <a:solidFill>
                  <a:srgbClr val="3B6923"/>
                </a:solidFill>
                <a:latin typeface="Open Sans"/>
                <a:ea typeface="Open Sans"/>
                <a:cs typeface="Open Sans"/>
                <a:sym typeface="Open Sans"/>
              </a:defRPr>
            </a:lvl3pPr>
            <a:lvl4pPr marL="1828800" lvl="3" indent="-431800" algn="l">
              <a:lnSpc>
                <a:spcPct val="150000"/>
              </a:lnSpc>
              <a:spcBef>
                <a:spcPts val="0"/>
              </a:spcBef>
              <a:spcAft>
                <a:spcPts val="0"/>
              </a:spcAft>
              <a:buClr>
                <a:srgbClr val="3B6923"/>
              </a:buClr>
              <a:buSzPts val="3200"/>
              <a:buChar char="–"/>
              <a:defRPr sz="3200">
                <a:solidFill>
                  <a:srgbClr val="3B6923"/>
                </a:solidFill>
                <a:latin typeface="Open Sans"/>
                <a:ea typeface="Open Sans"/>
                <a:cs typeface="Open Sans"/>
                <a:sym typeface="Open Sans"/>
              </a:defRPr>
            </a:lvl4pPr>
            <a:lvl5pPr marL="2286000" lvl="4" indent="-431800" algn="l">
              <a:lnSpc>
                <a:spcPct val="150000"/>
              </a:lnSpc>
              <a:spcBef>
                <a:spcPts val="0"/>
              </a:spcBef>
              <a:spcAft>
                <a:spcPts val="0"/>
              </a:spcAft>
              <a:buClr>
                <a:srgbClr val="3B6923"/>
              </a:buClr>
              <a:buSzPts val="3200"/>
              <a:buChar char="»"/>
              <a:defRPr sz="3200">
                <a:solidFill>
                  <a:srgbClr val="3B6923"/>
                </a:solidFill>
                <a:latin typeface="Open Sans"/>
                <a:ea typeface="Open Sans"/>
                <a:cs typeface="Open Sans"/>
                <a:sym typeface="Open Sans"/>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19"/>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lvl1pPr marL="0" lvl="0" indent="0" algn="ctr">
              <a:spcBef>
                <a:spcPts val="0"/>
              </a:spcBef>
              <a:buNone/>
              <a:defRPr sz="1600" b="0" i="0" u="none" strike="noStrike" cap="none">
                <a:solidFill>
                  <a:srgbClr val="FFFFFF"/>
                </a:solidFill>
                <a:latin typeface="Calibri"/>
                <a:ea typeface="Calibri"/>
                <a:cs typeface="Calibri"/>
                <a:sym typeface="Calibri"/>
              </a:defRPr>
            </a:lvl1pPr>
            <a:lvl2pPr marL="0" lvl="1" indent="0" algn="ctr">
              <a:spcBef>
                <a:spcPts val="0"/>
              </a:spcBef>
              <a:buNone/>
              <a:defRPr sz="1600" b="0" i="0" u="none" strike="noStrike" cap="none">
                <a:solidFill>
                  <a:srgbClr val="FFFFFF"/>
                </a:solidFill>
                <a:latin typeface="Calibri"/>
                <a:ea typeface="Calibri"/>
                <a:cs typeface="Calibri"/>
                <a:sym typeface="Calibri"/>
              </a:defRPr>
            </a:lvl2pPr>
            <a:lvl3pPr marL="0" lvl="2" indent="0" algn="ctr">
              <a:spcBef>
                <a:spcPts val="0"/>
              </a:spcBef>
              <a:buNone/>
              <a:defRPr sz="1600" b="0" i="0" u="none" strike="noStrike" cap="none">
                <a:solidFill>
                  <a:srgbClr val="FFFFFF"/>
                </a:solidFill>
                <a:latin typeface="Calibri"/>
                <a:ea typeface="Calibri"/>
                <a:cs typeface="Calibri"/>
                <a:sym typeface="Calibri"/>
              </a:defRPr>
            </a:lvl3pPr>
            <a:lvl4pPr marL="0" lvl="3" indent="0" algn="ctr">
              <a:spcBef>
                <a:spcPts val="0"/>
              </a:spcBef>
              <a:buNone/>
              <a:defRPr sz="1600" b="0" i="0" u="none" strike="noStrike" cap="none">
                <a:solidFill>
                  <a:srgbClr val="FFFFFF"/>
                </a:solidFill>
                <a:latin typeface="Calibri"/>
                <a:ea typeface="Calibri"/>
                <a:cs typeface="Calibri"/>
                <a:sym typeface="Calibri"/>
              </a:defRPr>
            </a:lvl4pPr>
            <a:lvl5pPr marL="0" lvl="4" indent="0" algn="ctr">
              <a:spcBef>
                <a:spcPts val="0"/>
              </a:spcBef>
              <a:buNone/>
              <a:defRPr sz="1600" b="0" i="0" u="none" strike="noStrike" cap="none">
                <a:solidFill>
                  <a:srgbClr val="FFFFFF"/>
                </a:solidFill>
                <a:latin typeface="Calibri"/>
                <a:ea typeface="Calibri"/>
                <a:cs typeface="Calibri"/>
                <a:sym typeface="Calibri"/>
              </a:defRPr>
            </a:lvl5pPr>
            <a:lvl6pPr marL="0" lvl="5" indent="0" algn="ctr">
              <a:spcBef>
                <a:spcPts val="0"/>
              </a:spcBef>
              <a:buNone/>
              <a:defRPr sz="1600" b="0" i="0" u="none" strike="noStrike" cap="none">
                <a:solidFill>
                  <a:srgbClr val="FFFFFF"/>
                </a:solidFill>
                <a:latin typeface="Calibri"/>
                <a:ea typeface="Calibri"/>
                <a:cs typeface="Calibri"/>
                <a:sym typeface="Calibri"/>
              </a:defRPr>
            </a:lvl6pPr>
            <a:lvl7pPr marL="0" lvl="6" indent="0" algn="ctr">
              <a:spcBef>
                <a:spcPts val="0"/>
              </a:spcBef>
              <a:buNone/>
              <a:defRPr sz="1600" b="0" i="0" u="none" strike="noStrike" cap="none">
                <a:solidFill>
                  <a:srgbClr val="FFFFFF"/>
                </a:solidFill>
                <a:latin typeface="Calibri"/>
                <a:ea typeface="Calibri"/>
                <a:cs typeface="Calibri"/>
                <a:sym typeface="Calibri"/>
              </a:defRPr>
            </a:lvl7pPr>
            <a:lvl8pPr marL="0" lvl="7" indent="0" algn="ctr">
              <a:spcBef>
                <a:spcPts val="0"/>
              </a:spcBef>
              <a:buNone/>
              <a:defRPr sz="1600" b="0" i="0" u="none" strike="noStrike" cap="none">
                <a:solidFill>
                  <a:srgbClr val="FFFFFF"/>
                </a:solidFill>
                <a:latin typeface="Calibri"/>
                <a:ea typeface="Calibri"/>
                <a:cs typeface="Calibri"/>
                <a:sym typeface="Calibri"/>
              </a:defRPr>
            </a:lvl8pPr>
            <a:lvl9pPr marL="0" lvl="8" indent="0" algn="ctr">
              <a:spcBef>
                <a:spcPts val="0"/>
              </a:spcBef>
              <a:buNone/>
              <a:defRPr sz="1600" b="0" i="0" u="none" strike="noStrike" cap="none">
                <a:solidFill>
                  <a:srgbClr val="FFFFFF"/>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sp>
        <p:nvSpPr>
          <p:cNvPr id="25" name="Google Shape;25;p19"/>
          <p:cNvSpPr txBox="1">
            <a:spLocks noGrp="1"/>
          </p:cNvSpPr>
          <p:nvPr>
            <p:ph type="ctrTitle"/>
          </p:nvPr>
        </p:nvSpPr>
        <p:spPr>
          <a:xfrm>
            <a:off x="372557" y="386978"/>
            <a:ext cx="9200420" cy="1312953"/>
          </a:xfrm>
          <a:prstGeom prst="rect">
            <a:avLst/>
          </a:prstGeom>
          <a:noFill/>
          <a:ln>
            <a:noFill/>
          </a:ln>
        </p:spPr>
        <p:txBody>
          <a:bodyPr spcFirstLastPara="1" wrap="square" lIns="121900" tIns="60950" rIns="121900" bIns="60950" anchor="ctr" anchorCtr="0">
            <a:normAutofit/>
          </a:bodyPr>
          <a:lstStyle>
            <a:lvl1pPr lvl="0" algn="l">
              <a:spcBef>
                <a:spcPts val="0"/>
              </a:spcBef>
              <a:spcAft>
                <a:spcPts val="0"/>
              </a:spcAft>
              <a:buClr>
                <a:srgbClr val="0E554B"/>
              </a:buClr>
              <a:buSzPts val="4000"/>
              <a:buFont typeface="Open Sans"/>
              <a:buNone/>
              <a:defRPr sz="4000">
                <a:solidFill>
                  <a:srgbClr val="0E554B"/>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19"/>
          <p:cNvSpPr/>
          <p:nvPr/>
        </p:nvSpPr>
        <p:spPr>
          <a:xfrm>
            <a:off x="775577" y="6477714"/>
            <a:ext cx="652497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i="0" u="sng" strike="noStrike" cap="none">
                <a:solidFill>
                  <a:srgbClr val="275010"/>
                </a:solidFill>
                <a:latin typeface="Century Gothic"/>
                <a:ea typeface="Century Gothic"/>
                <a:cs typeface="Century Gothic"/>
                <a:sym typeface="Century Gothic"/>
                <a:hlinkClick r:id="rId2">
                  <a:extLst>
                    <a:ext uri="{A12FA001-AC4F-418D-AE19-62706E023703}">
                      <ahyp:hlinkClr xmlns:ahyp="http://schemas.microsoft.com/office/drawing/2018/hyperlinkcolor" val="tx"/>
                    </a:ext>
                  </a:extLst>
                </a:hlinkClick>
              </a:rPr>
              <a:t>Jockey Club STEAM Education Resources Sharing Scheme</a:t>
            </a:r>
            <a:endParaRPr sz="1100">
              <a:solidFill>
                <a:srgbClr val="275010"/>
              </a:solidFill>
              <a:latin typeface="Century Gothic"/>
              <a:ea typeface="Century Gothic"/>
              <a:cs typeface="Century Gothic"/>
              <a:sym typeface="Century Gothic"/>
            </a:endParaRPr>
          </a:p>
        </p:txBody>
      </p:sp>
      <p:sp>
        <p:nvSpPr>
          <p:cNvPr id="27" name="Google Shape;27;p19"/>
          <p:cNvSpPr txBox="1"/>
          <p:nvPr/>
        </p:nvSpPr>
        <p:spPr>
          <a:xfrm>
            <a:off x="-1" y="1"/>
            <a:ext cx="1688367" cy="386978"/>
          </a:xfrm>
          <a:prstGeom prst="rect">
            <a:avLst/>
          </a:prstGeom>
          <a:noFill/>
          <a:ln>
            <a:noFill/>
          </a:ln>
        </p:spPr>
        <p:txBody>
          <a:bodyPr spcFirstLastPara="1" wrap="square" lIns="121900" tIns="60950" rIns="121900" bIns="60950" anchor="ctr" anchorCtr="0">
            <a:noAutofit/>
          </a:bodyPr>
          <a:lstStyle/>
          <a:p>
            <a:pPr marL="0" marR="0" lvl="0" indent="0" algn="r" rtl="0">
              <a:spcBef>
                <a:spcPts val="0"/>
              </a:spcBef>
              <a:spcAft>
                <a:spcPts val="0"/>
              </a:spcAft>
              <a:buClr>
                <a:srgbClr val="A0AB4B"/>
              </a:buClr>
              <a:buSzPts val="1300"/>
              <a:buFont typeface="Helvetica Neue"/>
              <a:buNone/>
            </a:pPr>
            <a:r>
              <a:rPr lang="en-US" sz="1300" b="0" u="none">
                <a:solidFill>
                  <a:srgbClr val="A0AB4B"/>
                </a:solidFill>
                <a:latin typeface="Helvetica Neue"/>
                <a:ea typeface="Helvetica Neue"/>
                <a:cs typeface="Helvetica Neue"/>
                <a:sym typeface="Helvetica Neue"/>
              </a:rPr>
              <a:t>Confusing the Wind</a:t>
            </a:r>
            <a:endParaRPr sz="1300" b="0" u="none">
              <a:solidFill>
                <a:srgbClr val="A0AB4B"/>
              </a:solidFill>
              <a:latin typeface="Helvetica Neue"/>
              <a:ea typeface="Helvetica Neue"/>
              <a:cs typeface="Helvetica Neue"/>
              <a:sym typeface="Helvetica Neue"/>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Unit title">
  <p:cSld name="Unit title">
    <p:spTree>
      <p:nvGrpSpPr>
        <p:cNvPr id="1" name="Shape 28"/>
        <p:cNvGrpSpPr/>
        <p:nvPr/>
      </p:nvGrpSpPr>
      <p:grpSpPr>
        <a:xfrm>
          <a:off x="0" y="0"/>
          <a:ext cx="0" cy="0"/>
          <a:chOff x="0" y="0"/>
          <a:chExt cx="0" cy="0"/>
        </a:xfrm>
      </p:grpSpPr>
      <p:sp>
        <p:nvSpPr>
          <p:cNvPr id="29" name="Google Shape;29;p20"/>
          <p:cNvSpPr txBox="1">
            <a:spLocks noGrp="1"/>
          </p:cNvSpPr>
          <p:nvPr>
            <p:ph type="ctrTitle"/>
          </p:nvPr>
        </p:nvSpPr>
        <p:spPr>
          <a:xfrm>
            <a:off x="372557" y="459402"/>
            <a:ext cx="9200420" cy="1312953"/>
          </a:xfrm>
          <a:prstGeom prst="rect">
            <a:avLst/>
          </a:prstGeom>
          <a:noFill/>
          <a:ln>
            <a:noFill/>
          </a:ln>
        </p:spPr>
        <p:txBody>
          <a:bodyPr spcFirstLastPara="1" wrap="square" lIns="121900" tIns="60950" rIns="121900" bIns="60950" anchor="ctr" anchorCtr="0">
            <a:normAutofit/>
          </a:bodyPr>
          <a:lstStyle>
            <a:lvl1pPr lvl="0" algn="l">
              <a:spcBef>
                <a:spcPts val="0"/>
              </a:spcBef>
              <a:spcAft>
                <a:spcPts val="0"/>
              </a:spcAft>
              <a:buClr>
                <a:srgbClr val="0E554B"/>
              </a:buClr>
              <a:buSzPts val="4000"/>
              <a:buFont typeface="Open Sans"/>
              <a:buNone/>
              <a:defRPr sz="4000">
                <a:solidFill>
                  <a:srgbClr val="0E554B"/>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20"/>
          <p:cNvSpPr/>
          <p:nvPr/>
        </p:nvSpPr>
        <p:spPr>
          <a:xfrm>
            <a:off x="775577" y="6477714"/>
            <a:ext cx="652497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u="sng">
                <a:solidFill>
                  <a:srgbClr val="3B6923"/>
                </a:solidFill>
                <a:latin typeface="Century Gothic"/>
                <a:ea typeface="Century Gothic"/>
                <a:cs typeface="Century Gothic"/>
                <a:sym typeface="Century Gothic"/>
                <a:hlinkClick r:id="rId2">
                  <a:extLst>
                    <a:ext uri="{A12FA001-AC4F-418D-AE19-62706E023703}">
                      <ahyp:hlinkClr xmlns:ahyp="http://schemas.microsoft.com/office/drawing/2018/hyperlinkcolor" val="tx"/>
                    </a:ext>
                  </a:extLst>
                </a:hlinkClick>
              </a:rPr>
              <a:t>Jockey Club STEAM Education Resources Sharing Scheme</a:t>
            </a:r>
            <a:endParaRPr sz="1100">
              <a:solidFill>
                <a:srgbClr val="3B6923"/>
              </a:solidFill>
              <a:latin typeface="Century Gothic"/>
              <a:ea typeface="Century Gothic"/>
              <a:cs typeface="Century Gothic"/>
              <a:sym typeface="Century Gothic"/>
            </a:endParaRPr>
          </a:p>
        </p:txBody>
      </p:sp>
      <p:sp>
        <p:nvSpPr>
          <p:cNvPr id="31" name="Google Shape;31;p20"/>
          <p:cNvSpPr txBox="1"/>
          <p:nvPr/>
        </p:nvSpPr>
        <p:spPr>
          <a:xfrm>
            <a:off x="-1" y="1"/>
            <a:ext cx="1688367" cy="386978"/>
          </a:xfrm>
          <a:prstGeom prst="rect">
            <a:avLst/>
          </a:prstGeom>
          <a:noFill/>
          <a:ln>
            <a:noFill/>
          </a:ln>
        </p:spPr>
        <p:txBody>
          <a:bodyPr spcFirstLastPara="1" wrap="square" lIns="121900" tIns="60950" rIns="121900" bIns="60950" anchor="ctr" anchorCtr="0">
            <a:noAutofit/>
          </a:bodyPr>
          <a:lstStyle/>
          <a:p>
            <a:pPr marL="0" marR="0" lvl="0" indent="0" algn="r" rtl="0">
              <a:spcBef>
                <a:spcPts val="0"/>
              </a:spcBef>
              <a:spcAft>
                <a:spcPts val="0"/>
              </a:spcAft>
              <a:buClr>
                <a:srgbClr val="A0AB4B"/>
              </a:buClr>
              <a:buSzPts val="1300"/>
              <a:buFont typeface="Helvetica Neue"/>
              <a:buNone/>
            </a:pPr>
            <a:r>
              <a:rPr lang="en-US" sz="1300">
                <a:solidFill>
                  <a:srgbClr val="A0AB4B"/>
                </a:solidFill>
                <a:latin typeface="Helvetica Neue"/>
                <a:ea typeface="Helvetica Neue"/>
                <a:cs typeface="Helvetica Neue"/>
                <a:sym typeface="Helvetica Neue"/>
              </a:rPr>
              <a:t>Confusing the Wind</a:t>
            </a:r>
            <a:endParaRPr sz="1300">
              <a:solidFill>
                <a:srgbClr val="A0AB4B"/>
              </a:solidFill>
              <a:latin typeface="Helvetica Neue"/>
              <a:ea typeface="Helvetica Neue"/>
              <a:cs typeface="Helvetica Neue"/>
              <a:sym typeface="Helvetica Neue"/>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自訂版面配置">
  <p:cSld name="自訂版面配置">
    <p:spTree>
      <p:nvGrpSpPr>
        <p:cNvPr id="1" name="Shape 32"/>
        <p:cNvGrpSpPr/>
        <p:nvPr/>
      </p:nvGrpSpPr>
      <p:grpSpPr>
        <a:xfrm>
          <a:off x="0" y="0"/>
          <a:ext cx="0" cy="0"/>
          <a:chOff x="0" y="0"/>
          <a:chExt cx="0" cy="0"/>
        </a:xfrm>
      </p:grpSpPr>
      <p:sp>
        <p:nvSpPr>
          <p:cNvPr id="33" name="Google Shape;33;p21"/>
          <p:cNvSpPr txBox="1">
            <a:spLocks noGrp="1"/>
          </p:cNvSpPr>
          <p:nvPr>
            <p:ph type="ctrTitle"/>
          </p:nvPr>
        </p:nvSpPr>
        <p:spPr>
          <a:xfrm>
            <a:off x="372557" y="423190"/>
            <a:ext cx="9200420" cy="1312953"/>
          </a:xfrm>
          <a:prstGeom prst="rect">
            <a:avLst/>
          </a:prstGeom>
          <a:noFill/>
          <a:ln>
            <a:noFill/>
          </a:ln>
        </p:spPr>
        <p:txBody>
          <a:bodyPr spcFirstLastPara="1" wrap="square" lIns="121900" tIns="60950" rIns="121900" bIns="60950" anchor="ctr" anchorCtr="0">
            <a:normAutofit/>
          </a:bodyPr>
          <a:lstStyle>
            <a:lvl1pPr lvl="0" algn="l">
              <a:spcBef>
                <a:spcPts val="0"/>
              </a:spcBef>
              <a:spcAft>
                <a:spcPts val="0"/>
              </a:spcAft>
              <a:buClr>
                <a:srgbClr val="0E554B"/>
              </a:buClr>
              <a:buSzPts val="4000"/>
              <a:buFont typeface="Open Sans"/>
              <a:buNone/>
              <a:defRPr sz="4000">
                <a:solidFill>
                  <a:srgbClr val="0E554B"/>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21"/>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lvl1pPr marL="0" lvl="0" indent="0" algn="ctr">
              <a:spcBef>
                <a:spcPts val="0"/>
              </a:spcBef>
              <a:buNone/>
              <a:defRPr sz="1600">
                <a:solidFill>
                  <a:srgbClr val="FFFFFF"/>
                </a:solidFill>
                <a:latin typeface="Calibri"/>
                <a:ea typeface="Calibri"/>
                <a:cs typeface="Calibri"/>
                <a:sym typeface="Calibri"/>
              </a:defRPr>
            </a:lvl1pPr>
            <a:lvl2pPr marL="0" lvl="1" indent="0" algn="ctr">
              <a:spcBef>
                <a:spcPts val="0"/>
              </a:spcBef>
              <a:buNone/>
              <a:defRPr sz="1600">
                <a:solidFill>
                  <a:srgbClr val="FFFFFF"/>
                </a:solidFill>
                <a:latin typeface="Calibri"/>
                <a:ea typeface="Calibri"/>
                <a:cs typeface="Calibri"/>
                <a:sym typeface="Calibri"/>
              </a:defRPr>
            </a:lvl2pPr>
            <a:lvl3pPr marL="0" lvl="2" indent="0" algn="ctr">
              <a:spcBef>
                <a:spcPts val="0"/>
              </a:spcBef>
              <a:buNone/>
              <a:defRPr sz="1600">
                <a:solidFill>
                  <a:srgbClr val="FFFFFF"/>
                </a:solidFill>
                <a:latin typeface="Calibri"/>
                <a:ea typeface="Calibri"/>
                <a:cs typeface="Calibri"/>
                <a:sym typeface="Calibri"/>
              </a:defRPr>
            </a:lvl3pPr>
            <a:lvl4pPr marL="0" lvl="3" indent="0" algn="ctr">
              <a:spcBef>
                <a:spcPts val="0"/>
              </a:spcBef>
              <a:buNone/>
              <a:defRPr sz="1600">
                <a:solidFill>
                  <a:srgbClr val="FFFFFF"/>
                </a:solidFill>
                <a:latin typeface="Calibri"/>
                <a:ea typeface="Calibri"/>
                <a:cs typeface="Calibri"/>
                <a:sym typeface="Calibri"/>
              </a:defRPr>
            </a:lvl4pPr>
            <a:lvl5pPr marL="0" lvl="4" indent="0" algn="ctr">
              <a:spcBef>
                <a:spcPts val="0"/>
              </a:spcBef>
              <a:buNone/>
              <a:defRPr sz="1600">
                <a:solidFill>
                  <a:srgbClr val="FFFFFF"/>
                </a:solidFill>
                <a:latin typeface="Calibri"/>
                <a:ea typeface="Calibri"/>
                <a:cs typeface="Calibri"/>
                <a:sym typeface="Calibri"/>
              </a:defRPr>
            </a:lvl5pPr>
            <a:lvl6pPr marL="0" lvl="5" indent="0" algn="ctr">
              <a:spcBef>
                <a:spcPts val="0"/>
              </a:spcBef>
              <a:buNone/>
              <a:defRPr sz="1600">
                <a:solidFill>
                  <a:srgbClr val="FFFFFF"/>
                </a:solidFill>
                <a:latin typeface="Calibri"/>
                <a:ea typeface="Calibri"/>
                <a:cs typeface="Calibri"/>
                <a:sym typeface="Calibri"/>
              </a:defRPr>
            </a:lvl6pPr>
            <a:lvl7pPr marL="0" lvl="6" indent="0" algn="ctr">
              <a:spcBef>
                <a:spcPts val="0"/>
              </a:spcBef>
              <a:buNone/>
              <a:defRPr sz="1600">
                <a:solidFill>
                  <a:srgbClr val="FFFFFF"/>
                </a:solidFill>
                <a:latin typeface="Calibri"/>
                <a:ea typeface="Calibri"/>
                <a:cs typeface="Calibri"/>
                <a:sym typeface="Calibri"/>
              </a:defRPr>
            </a:lvl7pPr>
            <a:lvl8pPr marL="0" lvl="7" indent="0" algn="ctr">
              <a:spcBef>
                <a:spcPts val="0"/>
              </a:spcBef>
              <a:buNone/>
              <a:defRPr sz="1600">
                <a:solidFill>
                  <a:srgbClr val="FFFFFF"/>
                </a:solidFill>
                <a:latin typeface="Calibri"/>
                <a:ea typeface="Calibri"/>
                <a:cs typeface="Calibri"/>
                <a:sym typeface="Calibri"/>
              </a:defRPr>
            </a:lvl8pPr>
            <a:lvl9pPr marL="0" lvl="8" indent="0" algn="ctr">
              <a:spcBef>
                <a:spcPts val="0"/>
              </a:spcBef>
              <a:buNone/>
              <a:defRPr sz="1600">
                <a:solidFill>
                  <a:srgbClr val="FFFFFF"/>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sp>
        <p:nvSpPr>
          <p:cNvPr id="35" name="Google Shape;35;p21"/>
          <p:cNvSpPr/>
          <p:nvPr/>
        </p:nvSpPr>
        <p:spPr>
          <a:xfrm>
            <a:off x="775577" y="6477714"/>
            <a:ext cx="652497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u="sng">
                <a:solidFill>
                  <a:srgbClr val="3B6923"/>
                </a:solidFill>
                <a:latin typeface="Century Gothic"/>
                <a:ea typeface="Century Gothic"/>
                <a:cs typeface="Century Gothic"/>
                <a:sym typeface="Century Gothic"/>
                <a:hlinkClick r:id="rId2">
                  <a:extLst>
                    <a:ext uri="{A12FA001-AC4F-418D-AE19-62706E023703}">
                      <ahyp:hlinkClr xmlns:ahyp="http://schemas.microsoft.com/office/drawing/2018/hyperlinkcolor" val="tx"/>
                    </a:ext>
                  </a:extLst>
                </a:hlinkClick>
              </a:rPr>
              <a:t>Jockey Club STEAM Education Resources Sharing Scheme</a:t>
            </a:r>
            <a:endParaRPr sz="1100">
              <a:solidFill>
                <a:srgbClr val="3B6923"/>
              </a:solidFill>
              <a:latin typeface="Century Gothic"/>
              <a:ea typeface="Century Gothic"/>
              <a:cs typeface="Century Gothic"/>
              <a:sym typeface="Century Gothic"/>
            </a:endParaRPr>
          </a:p>
        </p:txBody>
      </p:sp>
      <p:sp>
        <p:nvSpPr>
          <p:cNvPr id="36" name="Google Shape;36;p21"/>
          <p:cNvSpPr txBox="1"/>
          <p:nvPr/>
        </p:nvSpPr>
        <p:spPr>
          <a:xfrm>
            <a:off x="-1" y="1"/>
            <a:ext cx="1688367" cy="386978"/>
          </a:xfrm>
          <a:prstGeom prst="rect">
            <a:avLst/>
          </a:prstGeom>
          <a:noFill/>
          <a:ln>
            <a:noFill/>
          </a:ln>
        </p:spPr>
        <p:txBody>
          <a:bodyPr spcFirstLastPara="1" wrap="square" lIns="121900" tIns="60950" rIns="121900" bIns="60950" anchor="ctr" anchorCtr="0">
            <a:noAutofit/>
          </a:bodyPr>
          <a:lstStyle/>
          <a:p>
            <a:pPr marL="0" marR="0" lvl="0" indent="0" algn="r" rtl="0">
              <a:spcBef>
                <a:spcPts val="0"/>
              </a:spcBef>
              <a:spcAft>
                <a:spcPts val="0"/>
              </a:spcAft>
              <a:buClr>
                <a:srgbClr val="A0AB4B"/>
              </a:buClr>
              <a:buSzPts val="1300"/>
              <a:buFont typeface="Helvetica Neue"/>
              <a:buNone/>
            </a:pPr>
            <a:r>
              <a:rPr lang="en-US" sz="1300">
                <a:solidFill>
                  <a:srgbClr val="A0AB4B"/>
                </a:solidFill>
                <a:latin typeface="Helvetica Neue"/>
                <a:ea typeface="Helvetica Neue"/>
                <a:cs typeface="Helvetica Neue"/>
                <a:sym typeface="Helvetica Neue"/>
              </a:rPr>
              <a:t>Confusing the Wind</a:t>
            </a:r>
            <a:endParaRPr sz="1300">
              <a:solidFill>
                <a:srgbClr val="A0AB4B"/>
              </a:solidFill>
              <a:latin typeface="Helvetica Neue"/>
              <a:ea typeface="Helvetica Neue"/>
              <a:cs typeface="Helvetica Neue"/>
              <a:sym typeface="Helvetica Neue"/>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tep01">
  <p:cSld name="step01">
    <p:spTree>
      <p:nvGrpSpPr>
        <p:cNvPr id="1" name="Shape 37"/>
        <p:cNvGrpSpPr/>
        <p:nvPr/>
      </p:nvGrpSpPr>
      <p:grpSpPr>
        <a:xfrm>
          <a:off x="0" y="0"/>
          <a:ext cx="0" cy="0"/>
          <a:chOff x="0" y="0"/>
          <a:chExt cx="0" cy="0"/>
        </a:xfrm>
      </p:grpSpPr>
      <p:sp>
        <p:nvSpPr>
          <p:cNvPr id="38" name="Google Shape;38;p22"/>
          <p:cNvSpPr txBox="1">
            <a:spLocks noGrp="1"/>
          </p:cNvSpPr>
          <p:nvPr>
            <p:ph type="ctrTitle"/>
          </p:nvPr>
        </p:nvSpPr>
        <p:spPr>
          <a:xfrm>
            <a:off x="372557" y="423190"/>
            <a:ext cx="9200420" cy="1312953"/>
          </a:xfrm>
          <a:prstGeom prst="rect">
            <a:avLst/>
          </a:prstGeom>
          <a:noFill/>
          <a:ln>
            <a:noFill/>
          </a:ln>
        </p:spPr>
        <p:txBody>
          <a:bodyPr spcFirstLastPara="1" wrap="square" lIns="121900" tIns="60950" rIns="121900" bIns="60950" anchor="ctr" anchorCtr="0">
            <a:normAutofit/>
          </a:bodyPr>
          <a:lstStyle>
            <a:lvl1pPr lvl="0" algn="l">
              <a:spcBef>
                <a:spcPts val="0"/>
              </a:spcBef>
              <a:spcAft>
                <a:spcPts val="0"/>
              </a:spcAft>
              <a:buClr>
                <a:srgbClr val="0E554B"/>
              </a:buClr>
              <a:buSzPts val="4000"/>
              <a:buFont typeface="Open Sans"/>
              <a:buNone/>
              <a:defRPr sz="4000">
                <a:solidFill>
                  <a:srgbClr val="0E554B"/>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22"/>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lvl1pPr marL="0" lvl="0" indent="0" algn="ctr">
              <a:spcBef>
                <a:spcPts val="0"/>
              </a:spcBef>
              <a:buNone/>
              <a:defRPr sz="1600">
                <a:solidFill>
                  <a:srgbClr val="FFFFFF"/>
                </a:solidFill>
                <a:latin typeface="Calibri"/>
                <a:ea typeface="Calibri"/>
                <a:cs typeface="Calibri"/>
                <a:sym typeface="Calibri"/>
              </a:defRPr>
            </a:lvl1pPr>
            <a:lvl2pPr marL="0" lvl="1" indent="0" algn="ctr">
              <a:spcBef>
                <a:spcPts val="0"/>
              </a:spcBef>
              <a:buNone/>
              <a:defRPr sz="1600">
                <a:solidFill>
                  <a:srgbClr val="FFFFFF"/>
                </a:solidFill>
                <a:latin typeface="Calibri"/>
                <a:ea typeface="Calibri"/>
                <a:cs typeface="Calibri"/>
                <a:sym typeface="Calibri"/>
              </a:defRPr>
            </a:lvl2pPr>
            <a:lvl3pPr marL="0" lvl="2" indent="0" algn="ctr">
              <a:spcBef>
                <a:spcPts val="0"/>
              </a:spcBef>
              <a:buNone/>
              <a:defRPr sz="1600">
                <a:solidFill>
                  <a:srgbClr val="FFFFFF"/>
                </a:solidFill>
                <a:latin typeface="Calibri"/>
                <a:ea typeface="Calibri"/>
                <a:cs typeface="Calibri"/>
                <a:sym typeface="Calibri"/>
              </a:defRPr>
            </a:lvl3pPr>
            <a:lvl4pPr marL="0" lvl="3" indent="0" algn="ctr">
              <a:spcBef>
                <a:spcPts val="0"/>
              </a:spcBef>
              <a:buNone/>
              <a:defRPr sz="1600">
                <a:solidFill>
                  <a:srgbClr val="FFFFFF"/>
                </a:solidFill>
                <a:latin typeface="Calibri"/>
                <a:ea typeface="Calibri"/>
                <a:cs typeface="Calibri"/>
                <a:sym typeface="Calibri"/>
              </a:defRPr>
            </a:lvl4pPr>
            <a:lvl5pPr marL="0" lvl="4" indent="0" algn="ctr">
              <a:spcBef>
                <a:spcPts val="0"/>
              </a:spcBef>
              <a:buNone/>
              <a:defRPr sz="1600">
                <a:solidFill>
                  <a:srgbClr val="FFFFFF"/>
                </a:solidFill>
                <a:latin typeface="Calibri"/>
                <a:ea typeface="Calibri"/>
                <a:cs typeface="Calibri"/>
                <a:sym typeface="Calibri"/>
              </a:defRPr>
            </a:lvl5pPr>
            <a:lvl6pPr marL="0" lvl="5" indent="0" algn="ctr">
              <a:spcBef>
                <a:spcPts val="0"/>
              </a:spcBef>
              <a:buNone/>
              <a:defRPr sz="1600">
                <a:solidFill>
                  <a:srgbClr val="FFFFFF"/>
                </a:solidFill>
                <a:latin typeface="Calibri"/>
                <a:ea typeface="Calibri"/>
                <a:cs typeface="Calibri"/>
                <a:sym typeface="Calibri"/>
              </a:defRPr>
            </a:lvl6pPr>
            <a:lvl7pPr marL="0" lvl="6" indent="0" algn="ctr">
              <a:spcBef>
                <a:spcPts val="0"/>
              </a:spcBef>
              <a:buNone/>
              <a:defRPr sz="1600">
                <a:solidFill>
                  <a:srgbClr val="FFFFFF"/>
                </a:solidFill>
                <a:latin typeface="Calibri"/>
                <a:ea typeface="Calibri"/>
                <a:cs typeface="Calibri"/>
                <a:sym typeface="Calibri"/>
              </a:defRPr>
            </a:lvl7pPr>
            <a:lvl8pPr marL="0" lvl="7" indent="0" algn="ctr">
              <a:spcBef>
                <a:spcPts val="0"/>
              </a:spcBef>
              <a:buNone/>
              <a:defRPr sz="1600">
                <a:solidFill>
                  <a:srgbClr val="FFFFFF"/>
                </a:solidFill>
                <a:latin typeface="Calibri"/>
                <a:ea typeface="Calibri"/>
                <a:cs typeface="Calibri"/>
                <a:sym typeface="Calibri"/>
              </a:defRPr>
            </a:lvl8pPr>
            <a:lvl9pPr marL="0" lvl="8" indent="0" algn="ctr">
              <a:spcBef>
                <a:spcPts val="0"/>
              </a:spcBef>
              <a:buNone/>
              <a:defRPr sz="1600">
                <a:solidFill>
                  <a:srgbClr val="FFFFFF"/>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pic>
        <p:nvPicPr>
          <p:cNvPr id="40" name="Google Shape;40;p22" descr="D:\echo\STEAM Project\Modules-Materials\06Confusing the Wind\step01.png"/>
          <p:cNvPicPr preferRelativeResize="0"/>
          <p:nvPr/>
        </p:nvPicPr>
        <p:blipFill rotWithShape="1">
          <a:blip r:embed="rId2">
            <a:alphaModFix/>
          </a:blip>
          <a:srcRect/>
          <a:stretch/>
        </p:blipFill>
        <p:spPr>
          <a:xfrm>
            <a:off x="10205952" y="459402"/>
            <a:ext cx="1817530" cy="1484504"/>
          </a:xfrm>
          <a:prstGeom prst="rect">
            <a:avLst/>
          </a:prstGeom>
          <a:noFill/>
          <a:ln>
            <a:noFill/>
          </a:ln>
        </p:spPr>
      </p:pic>
      <p:sp>
        <p:nvSpPr>
          <p:cNvPr id="41" name="Google Shape;41;p22"/>
          <p:cNvSpPr/>
          <p:nvPr/>
        </p:nvSpPr>
        <p:spPr>
          <a:xfrm>
            <a:off x="775577" y="6477714"/>
            <a:ext cx="652497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u="sng">
                <a:solidFill>
                  <a:srgbClr val="3B6923"/>
                </a:solidFill>
                <a:latin typeface="Century Gothic"/>
                <a:ea typeface="Century Gothic"/>
                <a:cs typeface="Century Gothic"/>
                <a:sym typeface="Century Gothic"/>
                <a:hlinkClick r:id="rId3">
                  <a:extLst>
                    <a:ext uri="{A12FA001-AC4F-418D-AE19-62706E023703}">
                      <ahyp:hlinkClr xmlns:ahyp="http://schemas.microsoft.com/office/drawing/2018/hyperlinkcolor" val="tx"/>
                    </a:ext>
                  </a:extLst>
                </a:hlinkClick>
              </a:rPr>
              <a:t>Jockey Club STEAM Education Resources Sharing Scheme</a:t>
            </a:r>
            <a:endParaRPr sz="1100">
              <a:solidFill>
                <a:srgbClr val="3B6923"/>
              </a:solidFill>
              <a:latin typeface="Century Gothic"/>
              <a:ea typeface="Century Gothic"/>
              <a:cs typeface="Century Gothic"/>
              <a:sym typeface="Century Gothic"/>
            </a:endParaRPr>
          </a:p>
        </p:txBody>
      </p:sp>
      <p:sp>
        <p:nvSpPr>
          <p:cNvPr id="42" name="Google Shape;42;p22"/>
          <p:cNvSpPr txBox="1"/>
          <p:nvPr/>
        </p:nvSpPr>
        <p:spPr>
          <a:xfrm>
            <a:off x="-1" y="1"/>
            <a:ext cx="1688367" cy="386978"/>
          </a:xfrm>
          <a:prstGeom prst="rect">
            <a:avLst/>
          </a:prstGeom>
          <a:noFill/>
          <a:ln>
            <a:noFill/>
          </a:ln>
        </p:spPr>
        <p:txBody>
          <a:bodyPr spcFirstLastPara="1" wrap="square" lIns="121900" tIns="60950" rIns="121900" bIns="60950" anchor="ctr" anchorCtr="0">
            <a:noAutofit/>
          </a:bodyPr>
          <a:lstStyle/>
          <a:p>
            <a:pPr marL="0" marR="0" lvl="0" indent="0" algn="r" rtl="0">
              <a:spcBef>
                <a:spcPts val="0"/>
              </a:spcBef>
              <a:spcAft>
                <a:spcPts val="0"/>
              </a:spcAft>
              <a:buClr>
                <a:srgbClr val="A0AB4B"/>
              </a:buClr>
              <a:buSzPts val="1300"/>
              <a:buFont typeface="Helvetica Neue"/>
              <a:buNone/>
            </a:pPr>
            <a:r>
              <a:rPr lang="en-US" sz="1300">
                <a:solidFill>
                  <a:srgbClr val="A0AB4B"/>
                </a:solidFill>
                <a:latin typeface="Helvetica Neue"/>
                <a:ea typeface="Helvetica Neue"/>
                <a:cs typeface="Helvetica Neue"/>
                <a:sym typeface="Helvetica Neue"/>
              </a:rPr>
              <a:t>Confusing the Wind</a:t>
            </a:r>
            <a:endParaRPr sz="1300">
              <a:solidFill>
                <a:srgbClr val="A0AB4B"/>
              </a:solidFill>
              <a:latin typeface="Helvetica Neue"/>
              <a:ea typeface="Helvetica Neue"/>
              <a:cs typeface="Helvetica Neue"/>
              <a:sym typeface="Helvetica Neue"/>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tep02">
  <p:cSld name="step02">
    <p:spTree>
      <p:nvGrpSpPr>
        <p:cNvPr id="1" name="Shape 43"/>
        <p:cNvGrpSpPr/>
        <p:nvPr/>
      </p:nvGrpSpPr>
      <p:grpSpPr>
        <a:xfrm>
          <a:off x="0" y="0"/>
          <a:ext cx="0" cy="0"/>
          <a:chOff x="0" y="0"/>
          <a:chExt cx="0" cy="0"/>
        </a:xfrm>
      </p:grpSpPr>
      <p:sp>
        <p:nvSpPr>
          <p:cNvPr id="44" name="Google Shape;44;p23"/>
          <p:cNvSpPr txBox="1">
            <a:spLocks noGrp="1"/>
          </p:cNvSpPr>
          <p:nvPr>
            <p:ph type="ctrTitle"/>
          </p:nvPr>
        </p:nvSpPr>
        <p:spPr>
          <a:xfrm>
            <a:off x="372557" y="423190"/>
            <a:ext cx="9200420" cy="1312953"/>
          </a:xfrm>
          <a:prstGeom prst="rect">
            <a:avLst/>
          </a:prstGeom>
          <a:noFill/>
          <a:ln>
            <a:noFill/>
          </a:ln>
        </p:spPr>
        <p:txBody>
          <a:bodyPr spcFirstLastPara="1" wrap="square" lIns="121900" tIns="60950" rIns="121900" bIns="60950" anchor="ctr" anchorCtr="0">
            <a:normAutofit/>
          </a:bodyPr>
          <a:lstStyle>
            <a:lvl1pPr lvl="0" algn="l">
              <a:spcBef>
                <a:spcPts val="0"/>
              </a:spcBef>
              <a:spcAft>
                <a:spcPts val="0"/>
              </a:spcAft>
              <a:buClr>
                <a:srgbClr val="0E554B"/>
              </a:buClr>
              <a:buSzPts val="4000"/>
              <a:buFont typeface="Open Sans"/>
              <a:buNone/>
              <a:defRPr sz="4000">
                <a:solidFill>
                  <a:srgbClr val="0E554B"/>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23"/>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lvl1pPr marL="0" lvl="0" indent="0" algn="ctr">
              <a:spcBef>
                <a:spcPts val="0"/>
              </a:spcBef>
              <a:buNone/>
              <a:defRPr sz="1600">
                <a:solidFill>
                  <a:srgbClr val="FFFFFF"/>
                </a:solidFill>
                <a:latin typeface="Calibri"/>
                <a:ea typeface="Calibri"/>
                <a:cs typeface="Calibri"/>
                <a:sym typeface="Calibri"/>
              </a:defRPr>
            </a:lvl1pPr>
            <a:lvl2pPr marL="0" lvl="1" indent="0" algn="ctr">
              <a:spcBef>
                <a:spcPts val="0"/>
              </a:spcBef>
              <a:buNone/>
              <a:defRPr sz="1600">
                <a:solidFill>
                  <a:srgbClr val="FFFFFF"/>
                </a:solidFill>
                <a:latin typeface="Calibri"/>
                <a:ea typeface="Calibri"/>
                <a:cs typeface="Calibri"/>
                <a:sym typeface="Calibri"/>
              </a:defRPr>
            </a:lvl2pPr>
            <a:lvl3pPr marL="0" lvl="2" indent="0" algn="ctr">
              <a:spcBef>
                <a:spcPts val="0"/>
              </a:spcBef>
              <a:buNone/>
              <a:defRPr sz="1600">
                <a:solidFill>
                  <a:srgbClr val="FFFFFF"/>
                </a:solidFill>
                <a:latin typeface="Calibri"/>
                <a:ea typeface="Calibri"/>
                <a:cs typeface="Calibri"/>
                <a:sym typeface="Calibri"/>
              </a:defRPr>
            </a:lvl3pPr>
            <a:lvl4pPr marL="0" lvl="3" indent="0" algn="ctr">
              <a:spcBef>
                <a:spcPts val="0"/>
              </a:spcBef>
              <a:buNone/>
              <a:defRPr sz="1600">
                <a:solidFill>
                  <a:srgbClr val="FFFFFF"/>
                </a:solidFill>
                <a:latin typeface="Calibri"/>
                <a:ea typeface="Calibri"/>
                <a:cs typeface="Calibri"/>
                <a:sym typeface="Calibri"/>
              </a:defRPr>
            </a:lvl4pPr>
            <a:lvl5pPr marL="0" lvl="4" indent="0" algn="ctr">
              <a:spcBef>
                <a:spcPts val="0"/>
              </a:spcBef>
              <a:buNone/>
              <a:defRPr sz="1600">
                <a:solidFill>
                  <a:srgbClr val="FFFFFF"/>
                </a:solidFill>
                <a:latin typeface="Calibri"/>
                <a:ea typeface="Calibri"/>
                <a:cs typeface="Calibri"/>
                <a:sym typeface="Calibri"/>
              </a:defRPr>
            </a:lvl5pPr>
            <a:lvl6pPr marL="0" lvl="5" indent="0" algn="ctr">
              <a:spcBef>
                <a:spcPts val="0"/>
              </a:spcBef>
              <a:buNone/>
              <a:defRPr sz="1600">
                <a:solidFill>
                  <a:srgbClr val="FFFFFF"/>
                </a:solidFill>
                <a:latin typeface="Calibri"/>
                <a:ea typeface="Calibri"/>
                <a:cs typeface="Calibri"/>
                <a:sym typeface="Calibri"/>
              </a:defRPr>
            </a:lvl6pPr>
            <a:lvl7pPr marL="0" lvl="6" indent="0" algn="ctr">
              <a:spcBef>
                <a:spcPts val="0"/>
              </a:spcBef>
              <a:buNone/>
              <a:defRPr sz="1600">
                <a:solidFill>
                  <a:srgbClr val="FFFFFF"/>
                </a:solidFill>
                <a:latin typeface="Calibri"/>
                <a:ea typeface="Calibri"/>
                <a:cs typeface="Calibri"/>
                <a:sym typeface="Calibri"/>
              </a:defRPr>
            </a:lvl7pPr>
            <a:lvl8pPr marL="0" lvl="7" indent="0" algn="ctr">
              <a:spcBef>
                <a:spcPts val="0"/>
              </a:spcBef>
              <a:buNone/>
              <a:defRPr sz="1600">
                <a:solidFill>
                  <a:srgbClr val="FFFFFF"/>
                </a:solidFill>
                <a:latin typeface="Calibri"/>
                <a:ea typeface="Calibri"/>
                <a:cs typeface="Calibri"/>
                <a:sym typeface="Calibri"/>
              </a:defRPr>
            </a:lvl8pPr>
            <a:lvl9pPr marL="0" lvl="8" indent="0" algn="ctr">
              <a:spcBef>
                <a:spcPts val="0"/>
              </a:spcBef>
              <a:buNone/>
              <a:defRPr sz="1600">
                <a:solidFill>
                  <a:srgbClr val="FFFFFF"/>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pic>
        <p:nvPicPr>
          <p:cNvPr id="46" name="Google Shape;46;p23"/>
          <p:cNvPicPr preferRelativeResize="0"/>
          <p:nvPr/>
        </p:nvPicPr>
        <p:blipFill rotWithShape="1">
          <a:blip r:embed="rId2">
            <a:alphaModFix/>
          </a:blip>
          <a:srcRect/>
          <a:stretch/>
        </p:blipFill>
        <p:spPr>
          <a:xfrm>
            <a:off x="10205952" y="459402"/>
            <a:ext cx="1817529" cy="1484504"/>
          </a:xfrm>
          <a:prstGeom prst="rect">
            <a:avLst/>
          </a:prstGeom>
          <a:noFill/>
          <a:ln>
            <a:noFill/>
          </a:ln>
        </p:spPr>
      </p:pic>
      <p:sp>
        <p:nvSpPr>
          <p:cNvPr id="47" name="Google Shape;47;p23"/>
          <p:cNvSpPr/>
          <p:nvPr/>
        </p:nvSpPr>
        <p:spPr>
          <a:xfrm>
            <a:off x="775577" y="6477714"/>
            <a:ext cx="652497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u="sng">
                <a:solidFill>
                  <a:srgbClr val="3B6923"/>
                </a:solidFill>
                <a:latin typeface="Century Gothic"/>
                <a:ea typeface="Century Gothic"/>
                <a:cs typeface="Century Gothic"/>
                <a:sym typeface="Century Gothic"/>
                <a:hlinkClick r:id="rId3">
                  <a:extLst>
                    <a:ext uri="{A12FA001-AC4F-418D-AE19-62706E023703}">
                      <ahyp:hlinkClr xmlns:ahyp="http://schemas.microsoft.com/office/drawing/2018/hyperlinkcolor" val="tx"/>
                    </a:ext>
                  </a:extLst>
                </a:hlinkClick>
              </a:rPr>
              <a:t>Jockey Club STEAM Education Resources Sharing Scheme</a:t>
            </a:r>
            <a:endParaRPr sz="1100">
              <a:solidFill>
                <a:srgbClr val="3B6923"/>
              </a:solidFill>
              <a:latin typeface="Century Gothic"/>
              <a:ea typeface="Century Gothic"/>
              <a:cs typeface="Century Gothic"/>
              <a:sym typeface="Century Gothic"/>
            </a:endParaRPr>
          </a:p>
        </p:txBody>
      </p:sp>
      <p:sp>
        <p:nvSpPr>
          <p:cNvPr id="48" name="Google Shape;48;p23"/>
          <p:cNvSpPr txBox="1"/>
          <p:nvPr/>
        </p:nvSpPr>
        <p:spPr>
          <a:xfrm>
            <a:off x="-1" y="1"/>
            <a:ext cx="1688367" cy="386978"/>
          </a:xfrm>
          <a:prstGeom prst="rect">
            <a:avLst/>
          </a:prstGeom>
          <a:noFill/>
          <a:ln>
            <a:noFill/>
          </a:ln>
        </p:spPr>
        <p:txBody>
          <a:bodyPr spcFirstLastPara="1" wrap="square" lIns="121900" tIns="60950" rIns="121900" bIns="60950" anchor="ctr" anchorCtr="0">
            <a:noAutofit/>
          </a:bodyPr>
          <a:lstStyle/>
          <a:p>
            <a:pPr marL="0" marR="0" lvl="0" indent="0" algn="r" rtl="0">
              <a:spcBef>
                <a:spcPts val="0"/>
              </a:spcBef>
              <a:spcAft>
                <a:spcPts val="0"/>
              </a:spcAft>
              <a:buClr>
                <a:srgbClr val="A0AB4B"/>
              </a:buClr>
              <a:buSzPts val="1300"/>
              <a:buFont typeface="Helvetica Neue"/>
              <a:buNone/>
            </a:pPr>
            <a:r>
              <a:rPr lang="en-US" sz="1300">
                <a:solidFill>
                  <a:srgbClr val="A0AB4B"/>
                </a:solidFill>
                <a:latin typeface="Helvetica Neue"/>
                <a:ea typeface="Helvetica Neue"/>
                <a:cs typeface="Helvetica Neue"/>
                <a:sym typeface="Helvetica Neue"/>
              </a:rPr>
              <a:t>Confusing the Wind</a:t>
            </a:r>
            <a:endParaRPr sz="1300">
              <a:solidFill>
                <a:srgbClr val="A0AB4B"/>
              </a:solidFill>
              <a:latin typeface="Helvetica Neue"/>
              <a:ea typeface="Helvetica Neue"/>
              <a:cs typeface="Helvetica Neue"/>
              <a:sym typeface="Helvetica Neue"/>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tep03">
  <p:cSld name="step03">
    <p:spTree>
      <p:nvGrpSpPr>
        <p:cNvPr id="1" name="Shape 49"/>
        <p:cNvGrpSpPr/>
        <p:nvPr/>
      </p:nvGrpSpPr>
      <p:grpSpPr>
        <a:xfrm>
          <a:off x="0" y="0"/>
          <a:ext cx="0" cy="0"/>
          <a:chOff x="0" y="0"/>
          <a:chExt cx="0" cy="0"/>
        </a:xfrm>
      </p:grpSpPr>
      <p:sp>
        <p:nvSpPr>
          <p:cNvPr id="50" name="Google Shape;50;p24"/>
          <p:cNvSpPr txBox="1">
            <a:spLocks noGrp="1"/>
          </p:cNvSpPr>
          <p:nvPr>
            <p:ph type="ctrTitle"/>
          </p:nvPr>
        </p:nvSpPr>
        <p:spPr>
          <a:xfrm>
            <a:off x="372557" y="423190"/>
            <a:ext cx="9200420" cy="1312953"/>
          </a:xfrm>
          <a:prstGeom prst="rect">
            <a:avLst/>
          </a:prstGeom>
          <a:noFill/>
          <a:ln>
            <a:noFill/>
          </a:ln>
        </p:spPr>
        <p:txBody>
          <a:bodyPr spcFirstLastPara="1" wrap="square" lIns="121900" tIns="60950" rIns="121900" bIns="60950" anchor="ctr" anchorCtr="0">
            <a:normAutofit/>
          </a:bodyPr>
          <a:lstStyle>
            <a:lvl1pPr lvl="0" algn="l">
              <a:spcBef>
                <a:spcPts val="0"/>
              </a:spcBef>
              <a:spcAft>
                <a:spcPts val="0"/>
              </a:spcAft>
              <a:buClr>
                <a:srgbClr val="0E554B"/>
              </a:buClr>
              <a:buSzPts val="4000"/>
              <a:buFont typeface="Open Sans"/>
              <a:buNone/>
              <a:defRPr sz="4000">
                <a:solidFill>
                  <a:srgbClr val="0E554B"/>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4"/>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lvl1pPr marL="0" lvl="0" indent="0" algn="ctr">
              <a:spcBef>
                <a:spcPts val="0"/>
              </a:spcBef>
              <a:buNone/>
              <a:defRPr sz="1600">
                <a:solidFill>
                  <a:srgbClr val="FFFFFF"/>
                </a:solidFill>
                <a:latin typeface="Calibri"/>
                <a:ea typeface="Calibri"/>
                <a:cs typeface="Calibri"/>
                <a:sym typeface="Calibri"/>
              </a:defRPr>
            </a:lvl1pPr>
            <a:lvl2pPr marL="0" lvl="1" indent="0" algn="ctr">
              <a:spcBef>
                <a:spcPts val="0"/>
              </a:spcBef>
              <a:buNone/>
              <a:defRPr sz="1600">
                <a:solidFill>
                  <a:srgbClr val="FFFFFF"/>
                </a:solidFill>
                <a:latin typeface="Calibri"/>
                <a:ea typeface="Calibri"/>
                <a:cs typeface="Calibri"/>
                <a:sym typeface="Calibri"/>
              </a:defRPr>
            </a:lvl2pPr>
            <a:lvl3pPr marL="0" lvl="2" indent="0" algn="ctr">
              <a:spcBef>
                <a:spcPts val="0"/>
              </a:spcBef>
              <a:buNone/>
              <a:defRPr sz="1600">
                <a:solidFill>
                  <a:srgbClr val="FFFFFF"/>
                </a:solidFill>
                <a:latin typeface="Calibri"/>
                <a:ea typeface="Calibri"/>
                <a:cs typeface="Calibri"/>
                <a:sym typeface="Calibri"/>
              </a:defRPr>
            </a:lvl3pPr>
            <a:lvl4pPr marL="0" lvl="3" indent="0" algn="ctr">
              <a:spcBef>
                <a:spcPts val="0"/>
              </a:spcBef>
              <a:buNone/>
              <a:defRPr sz="1600">
                <a:solidFill>
                  <a:srgbClr val="FFFFFF"/>
                </a:solidFill>
                <a:latin typeface="Calibri"/>
                <a:ea typeface="Calibri"/>
                <a:cs typeface="Calibri"/>
                <a:sym typeface="Calibri"/>
              </a:defRPr>
            </a:lvl4pPr>
            <a:lvl5pPr marL="0" lvl="4" indent="0" algn="ctr">
              <a:spcBef>
                <a:spcPts val="0"/>
              </a:spcBef>
              <a:buNone/>
              <a:defRPr sz="1600">
                <a:solidFill>
                  <a:srgbClr val="FFFFFF"/>
                </a:solidFill>
                <a:latin typeface="Calibri"/>
                <a:ea typeface="Calibri"/>
                <a:cs typeface="Calibri"/>
                <a:sym typeface="Calibri"/>
              </a:defRPr>
            </a:lvl5pPr>
            <a:lvl6pPr marL="0" lvl="5" indent="0" algn="ctr">
              <a:spcBef>
                <a:spcPts val="0"/>
              </a:spcBef>
              <a:buNone/>
              <a:defRPr sz="1600">
                <a:solidFill>
                  <a:srgbClr val="FFFFFF"/>
                </a:solidFill>
                <a:latin typeface="Calibri"/>
                <a:ea typeface="Calibri"/>
                <a:cs typeface="Calibri"/>
                <a:sym typeface="Calibri"/>
              </a:defRPr>
            </a:lvl6pPr>
            <a:lvl7pPr marL="0" lvl="6" indent="0" algn="ctr">
              <a:spcBef>
                <a:spcPts val="0"/>
              </a:spcBef>
              <a:buNone/>
              <a:defRPr sz="1600">
                <a:solidFill>
                  <a:srgbClr val="FFFFFF"/>
                </a:solidFill>
                <a:latin typeface="Calibri"/>
                <a:ea typeface="Calibri"/>
                <a:cs typeface="Calibri"/>
                <a:sym typeface="Calibri"/>
              </a:defRPr>
            </a:lvl7pPr>
            <a:lvl8pPr marL="0" lvl="7" indent="0" algn="ctr">
              <a:spcBef>
                <a:spcPts val="0"/>
              </a:spcBef>
              <a:buNone/>
              <a:defRPr sz="1600">
                <a:solidFill>
                  <a:srgbClr val="FFFFFF"/>
                </a:solidFill>
                <a:latin typeface="Calibri"/>
                <a:ea typeface="Calibri"/>
                <a:cs typeface="Calibri"/>
                <a:sym typeface="Calibri"/>
              </a:defRPr>
            </a:lvl8pPr>
            <a:lvl9pPr marL="0" lvl="8" indent="0" algn="ctr">
              <a:spcBef>
                <a:spcPts val="0"/>
              </a:spcBef>
              <a:buNone/>
              <a:defRPr sz="1600">
                <a:solidFill>
                  <a:srgbClr val="FFFFFF"/>
                </a:solidFill>
                <a:latin typeface="Calibri"/>
                <a:ea typeface="Calibri"/>
                <a:cs typeface="Calibri"/>
                <a:sym typeface="Calibri"/>
              </a:defRPr>
            </a:lvl9pPr>
          </a:lstStyle>
          <a:p>
            <a:pPr marL="0" lvl="0" indent="0" algn="ctr" rtl="0">
              <a:spcBef>
                <a:spcPts val="0"/>
              </a:spcBef>
              <a:spcAft>
                <a:spcPts val="0"/>
              </a:spcAft>
              <a:buNone/>
            </a:pPr>
            <a:fld id="{00000000-1234-1234-1234-123412341234}" type="slidenum">
              <a:rPr lang="en-US"/>
              <a:t>‹#›</a:t>
            </a:fld>
            <a:endParaRPr/>
          </a:p>
        </p:txBody>
      </p:sp>
      <p:pic>
        <p:nvPicPr>
          <p:cNvPr id="52" name="Google Shape;52;p24"/>
          <p:cNvPicPr preferRelativeResize="0"/>
          <p:nvPr/>
        </p:nvPicPr>
        <p:blipFill rotWithShape="1">
          <a:blip r:embed="rId2">
            <a:alphaModFix/>
          </a:blip>
          <a:srcRect/>
          <a:stretch/>
        </p:blipFill>
        <p:spPr>
          <a:xfrm>
            <a:off x="10205952" y="459402"/>
            <a:ext cx="1817529" cy="1484504"/>
          </a:xfrm>
          <a:prstGeom prst="rect">
            <a:avLst/>
          </a:prstGeom>
          <a:noFill/>
          <a:ln>
            <a:noFill/>
          </a:ln>
        </p:spPr>
      </p:pic>
      <p:sp>
        <p:nvSpPr>
          <p:cNvPr id="53" name="Google Shape;53;p24"/>
          <p:cNvSpPr/>
          <p:nvPr/>
        </p:nvSpPr>
        <p:spPr>
          <a:xfrm>
            <a:off x="775577" y="6477714"/>
            <a:ext cx="652497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u="sng">
                <a:solidFill>
                  <a:srgbClr val="3B6923"/>
                </a:solidFill>
                <a:latin typeface="Century Gothic"/>
                <a:ea typeface="Century Gothic"/>
                <a:cs typeface="Century Gothic"/>
                <a:sym typeface="Century Gothic"/>
                <a:hlinkClick r:id="rId3">
                  <a:extLst>
                    <a:ext uri="{A12FA001-AC4F-418D-AE19-62706E023703}">
                      <ahyp:hlinkClr xmlns:ahyp="http://schemas.microsoft.com/office/drawing/2018/hyperlinkcolor" val="tx"/>
                    </a:ext>
                  </a:extLst>
                </a:hlinkClick>
              </a:rPr>
              <a:t>Jockey Club STEAM Education Resources Sharing Scheme</a:t>
            </a:r>
            <a:endParaRPr sz="1100">
              <a:solidFill>
                <a:srgbClr val="3B6923"/>
              </a:solidFill>
              <a:latin typeface="Century Gothic"/>
              <a:ea typeface="Century Gothic"/>
              <a:cs typeface="Century Gothic"/>
              <a:sym typeface="Century Gothic"/>
            </a:endParaRPr>
          </a:p>
        </p:txBody>
      </p:sp>
      <p:sp>
        <p:nvSpPr>
          <p:cNvPr id="54" name="Google Shape;54;p24"/>
          <p:cNvSpPr txBox="1"/>
          <p:nvPr/>
        </p:nvSpPr>
        <p:spPr>
          <a:xfrm>
            <a:off x="-1" y="1"/>
            <a:ext cx="1688367" cy="386978"/>
          </a:xfrm>
          <a:prstGeom prst="rect">
            <a:avLst/>
          </a:prstGeom>
          <a:noFill/>
          <a:ln>
            <a:noFill/>
          </a:ln>
        </p:spPr>
        <p:txBody>
          <a:bodyPr spcFirstLastPara="1" wrap="square" lIns="121900" tIns="60950" rIns="121900" bIns="60950" anchor="ctr" anchorCtr="0">
            <a:noAutofit/>
          </a:bodyPr>
          <a:lstStyle/>
          <a:p>
            <a:pPr marL="0" marR="0" lvl="0" indent="0" algn="r" rtl="0">
              <a:spcBef>
                <a:spcPts val="0"/>
              </a:spcBef>
              <a:spcAft>
                <a:spcPts val="0"/>
              </a:spcAft>
              <a:buClr>
                <a:srgbClr val="A0AB4B"/>
              </a:buClr>
              <a:buSzPts val="1300"/>
              <a:buFont typeface="Helvetica Neue"/>
              <a:buNone/>
            </a:pPr>
            <a:r>
              <a:rPr lang="en-US" sz="1300">
                <a:solidFill>
                  <a:srgbClr val="A0AB4B"/>
                </a:solidFill>
                <a:latin typeface="Helvetica Neue"/>
                <a:ea typeface="Helvetica Neue"/>
                <a:cs typeface="Helvetica Neue"/>
                <a:sym typeface="Helvetica Neue"/>
              </a:rPr>
              <a:t>Confusing the Wind</a:t>
            </a:r>
            <a:endParaRPr sz="1300">
              <a:solidFill>
                <a:srgbClr val="A0AB4B"/>
              </a:solidFill>
              <a:latin typeface="Helvetica Neue"/>
              <a:ea typeface="Helvetica Neue"/>
              <a:cs typeface="Helvetica Neue"/>
              <a:sym typeface="Helvetica Neue"/>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slideLayout" Target="../slideLayouts/slideLayout4.xml"/><Relationship Id="rId7"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8">
            <a:alphaModFix/>
          </a:blip>
          <a:stretch>
            <a:fillRect/>
          </a:stretch>
        </a:blipFill>
        <a:effectLst/>
      </p:bgPr>
    </p:bg>
    <p:spTree>
      <p:nvGrpSpPr>
        <p:cNvPr id="1" name="Shape 16"/>
        <p:cNvGrpSpPr/>
        <p:nvPr/>
      </p:nvGrpSpPr>
      <p:grpSpPr>
        <a:xfrm>
          <a:off x="0" y="0"/>
          <a:ext cx="0" cy="0"/>
          <a:chOff x="0" y="0"/>
          <a:chExt cx="0" cy="0"/>
        </a:xfrm>
      </p:grpSpPr>
      <p:sp>
        <p:nvSpPr>
          <p:cNvPr id="17" name="Google Shape;17;p18"/>
          <p:cNvSpPr txBox="1">
            <a:spLocks noGrp="1"/>
          </p:cNvSpPr>
          <p:nvPr>
            <p:ph type="title"/>
          </p:nvPr>
        </p:nvSpPr>
        <p:spPr>
          <a:xfrm>
            <a:off x="609600" y="274639"/>
            <a:ext cx="10972800" cy="1143000"/>
          </a:xfrm>
          <a:prstGeom prst="rect">
            <a:avLst/>
          </a:prstGeom>
          <a:noFill/>
          <a:ln>
            <a:noFill/>
          </a:ln>
        </p:spPr>
        <p:txBody>
          <a:bodyPr spcFirstLastPara="1" wrap="square" lIns="121900" tIns="60950" rIns="121900" bIns="60950" anchor="ctr" anchorCtr="0">
            <a:normAutofit/>
          </a:bodyPr>
          <a:lstStyle>
            <a:lvl1pPr marR="0" lvl="0" algn="ctr" rtl="0">
              <a:spcBef>
                <a:spcPts val="0"/>
              </a:spcBef>
              <a:spcAft>
                <a:spcPts val="0"/>
              </a:spcAft>
              <a:buClr>
                <a:schemeClr val="dk1"/>
              </a:buClr>
              <a:buSzPts val="5900"/>
              <a:buFont typeface="Open Sans"/>
              <a:buNone/>
              <a:defRPr sz="5900" b="0" i="0" u="none" strike="noStrike" cap="none">
                <a:solidFill>
                  <a:schemeClr val="dk1"/>
                </a:solidFill>
                <a:latin typeface="Open Sans"/>
                <a:ea typeface="Open Sans"/>
                <a:cs typeface="Open Sans"/>
                <a:sym typeface="Open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8" name="Google Shape;18;p18"/>
          <p:cNvSpPr txBox="1">
            <a:spLocks noGrp="1"/>
          </p:cNvSpPr>
          <p:nvPr>
            <p:ph type="body" idx="1"/>
          </p:nvPr>
        </p:nvSpPr>
        <p:spPr>
          <a:xfrm>
            <a:off x="609600" y="1600201"/>
            <a:ext cx="10972800" cy="4525963"/>
          </a:xfrm>
          <a:prstGeom prst="rect">
            <a:avLst/>
          </a:prstGeom>
          <a:noFill/>
          <a:ln>
            <a:noFill/>
          </a:ln>
        </p:spPr>
        <p:txBody>
          <a:bodyPr spcFirstLastPara="1" wrap="square" lIns="121900" tIns="60950" rIns="121900" bIns="60950" anchor="t" anchorCtr="0">
            <a:normAutofit/>
          </a:bodyPr>
          <a:lstStyle>
            <a:lvl1pPr marL="457200" marR="0" lvl="0" indent="-501650" algn="l" rtl="0">
              <a:spcBef>
                <a:spcPts val="860"/>
              </a:spcBef>
              <a:spcAft>
                <a:spcPts val="0"/>
              </a:spcAft>
              <a:buClr>
                <a:schemeClr val="dk1"/>
              </a:buClr>
              <a:buSzPts val="4300"/>
              <a:buFont typeface="Arial"/>
              <a:buChar char="•"/>
              <a:defRPr sz="4300" b="0" i="0" u="none" strike="noStrike" cap="none">
                <a:solidFill>
                  <a:schemeClr val="dk1"/>
                </a:solidFill>
                <a:latin typeface="Calibri"/>
                <a:ea typeface="Calibri"/>
                <a:cs typeface="Calibri"/>
                <a:sym typeface="Calibri"/>
              </a:defRPr>
            </a:lvl1pPr>
            <a:lvl2pPr marL="914400" marR="0" lvl="1" indent="-463550" algn="l" rtl="0">
              <a:spcBef>
                <a:spcPts val="740"/>
              </a:spcBef>
              <a:spcAft>
                <a:spcPts val="0"/>
              </a:spcAft>
              <a:buClr>
                <a:schemeClr val="dk1"/>
              </a:buClr>
              <a:buSzPts val="3700"/>
              <a:buFont typeface="Arial"/>
              <a:buChar char="–"/>
              <a:defRPr sz="3700" b="0" i="0" u="none" strike="noStrike" cap="none">
                <a:solidFill>
                  <a:schemeClr val="dk1"/>
                </a:solidFill>
                <a:latin typeface="Calibri"/>
                <a:ea typeface="Calibri"/>
                <a:cs typeface="Calibri"/>
                <a:sym typeface="Calibri"/>
              </a:defRPr>
            </a:lvl2pPr>
            <a:lvl3pPr marL="1371600" marR="0" lvl="2"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3pPr>
            <a:lvl4pPr marL="1828800" marR="0" lvl="3"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4pPr>
            <a:lvl5pPr marL="2286000" marR="0" lvl="4"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5pPr>
            <a:lvl6pPr marL="2743200" marR="0" lvl="5"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6pPr>
            <a:lvl7pPr marL="3200400" marR="0" lvl="6"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7pPr>
            <a:lvl8pPr marL="3657600" marR="0" lvl="7"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8pPr>
            <a:lvl9pPr marL="4114800" marR="0" lvl="8"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9pPr>
          </a:lstStyle>
          <a:p>
            <a:endParaRPr/>
          </a:p>
        </p:txBody>
      </p:sp>
      <p:sp>
        <p:nvSpPr>
          <p:cNvPr id="19" name="Google Shape;19;p18"/>
          <p:cNvSpPr txBox="1">
            <a:spLocks noGrp="1"/>
          </p:cNvSpPr>
          <p:nvPr>
            <p:ph type="dt" idx="10"/>
          </p:nvPr>
        </p:nvSpPr>
        <p:spPr>
          <a:xfrm>
            <a:off x="609600" y="6356351"/>
            <a:ext cx="2844800" cy="365125"/>
          </a:xfrm>
          <a:prstGeom prst="rect">
            <a:avLst/>
          </a:prstGeom>
          <a:noFill/>
          <a:ln>
            <a:noFill/>
          </a:ln>
        </p:spPr>
        <p:txBody>
          <a:bodyPr spcFirstLastPara="1" wrap="square" lIns="121900" tIns="60950" rIns="121900" bIns="60950" anchor="ctr" anchorCtr="0">
            <a:noAutofit/>
          </a:bodyPr>
          <a:lstStyle>
            <a:lvl1pPr marR="0" lvl="0" algn="l" rtl="0">
              <a:spcBef>
                <a:spcPts val="0"/>
              </a:spcBef>
              <a:spcAft>
                <a:spcPts val="0"/>
              </a:spcAft>
              <a:buSzPts val="1400"/>
              <a:buNone/>
              <a:defRPr sz="1600" b="0" i="0" u="none" strike="noStrike" cap="none">
                <a:solidFill>
                  <a:srgbClr val="888B9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 name="Google Shape;20;p18"/>
          <p:cNvSpPr txBox="1">
            <a:spLocks noGrp="1"/>
          </p:cNvSpPr>
          <p:nvPr>
            <p:ph type="ftr" idx="11"/>
          </p:nvPr>
        </p:nvSpPr>
        <p:spPr>
          <a:xfrm>
            <a:off x="4165600" y="6356351"/>
            <a:ext cx="3860800" cy="365125"/>
          </a:xfrm>
          <a:prstGeom prst="rect">
            <a:avLst/>
          </a:prstGeom>
          <a:noFill/>
          <a:ln>
            <a:noFill/>
          </a:ln>
        </p:spPr>
        <p:txBody>
          <a:bodyPr spcFirstLastPara="1" wrap="square" lIns="121900" tIns="60950" rIns="121900" bIns="60950" anchor="ctr" anchorCtr="0">
            <a:noAutofit/>
          </a:bodyPr>
          <a:lstStyle>
            <a:lvl1pPr marR="0" lvl="0" algn="ctr" rtl="0">
              <a:spcBef>
                <a:spcPts val="0"/>
              </a:spcBef>
              <a:spcAft>
                <a:spcPts val="0"/>
              </a:spcAft>
              <a:buSzPts val="1400"/>
              <a:buNone/>
              <a:defRPr sz="1600" b="0" i="0" u="none" strike="noStrike" cap="none">
                <a:solidFill>
                  <a:srgbClr val="888B99"/>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 name="Google Shape;21;p18"/>
          <p:cNvSpPr txBox="1">
            <a:spLocks noGrp="1"/>
          </p:cNvSpPr>
          <p:nvPr>
            <p:ph type="sldNum" idx="12"/>
          </p:nvPr>
        </p:nvSpPr>
        <p:spPr>
          <a:xfrm>
            <a:off x="8737600" y="6356351"/>
            <a:ext cx="2844800" cy="365125"/>
          </a:xfrm>
          <a:prstGeom prst="rect">
            <a:avLst/>
          </a:prstGeom>
          <a:noFill/>
          <a:ln>
            <a:noFill/>
          </a:ln>
        </p:spPr>
        <p:txBody>
          <a:bodyPr spcFirstLastPara="1" wrap="square" lIns="121900" tIns="60950" rIns="121900" bIns="60950" anchor="ctr" anchorCtr="0">
            <a:noAutofit/>
          </a:bodyPr>
          <a:lstStyle>
            <a:lvl1pPr marL="0" marR="0" lvl="0" indent="0" algn="r" rtl="0">
              <a:spcBef>
                <a:spcPts val="0"/>
              </a:spcBef>
              <a:buNone/>
              <a:defRPr sz="1600" b="0" i="0" u="none" strike="noStrike" cap="none">
                <a:solidFill>
                  <a:srgbClr val="888B99"/>
                </a:solidFill>
                <a:latin typeface="Calibri"/>
                <a:ea typeface="Calibri"/>
                <a:cs typeface="Calibri"/>
                <a:sym typeface="Calibri"/>
              </a:defRPr>
            </a:lvl1pPr>
            <a:lvl2pPr marL="0" marR="0" lvl="1" indent="0" algn="r" rtl="0">
              <a:spcBef>
                <a:spcPts val="0"/>
              </a:spcBef>
              <a:buNone/>
              <a:defRPr sz="1600" b="0" i="0" u="none" strike="noStrike" cap="none">
                <a:solidFill>
                  <a:srgbClr val="888B99"/>
                </a:solidFill>
                <a:latin typeface="Calibri"/>
                <a:ea typeface="Calibri"/>
                <a:cs typeface="Calibri"/>
                <a:sym typeface="Calibri"/>
              </a:defRPr>
            </a:lvl2pPr>
            <a:lvl3pPr marL="0" marR="0" lvl="2" indent="0" algn="r" rtl="0">
              <a:spcBef>
                <a:spcPts val="0"/>
              </a:spcBef>
              <a:buNone/>
              <a:defRPr sz="1600" b="0" i="0" u="none" strike="noStrike" cap="none">
                <a:solidFill>
                  <a:srgbClr val="888B99"/>
                </a:solidFill>
                <a:latin typeface="Calibri"/>
                <a:ea typeface="Calibri"/>
                <a:cs typeface="Calibri"/>
                <a:sym typeface="Calibri"/>
              </a:defRPr>
            </a:lvl3pPr>
            <a:lvl4pPr marL="0" marR="0" lvl="3" indent="0" algn="r" rtl="0">
              <a:spcBef>
                <a:spcPts val="0"/>
              </a:spcBef>
              <a:buNone/>
              <a:defRPr sz="1600" b="0" i="0" u="none" strike="noStrike" cap="none">
                <a:solidFill>
                  <a:srgbClr val="888B99"/>
                </a:solidFill>
                <a:latin typeface="Calibri"/>
                <a:ea typeface="Calibri"/>
                <a:cs typeface="Calibri"/>
                <a:sym typeface="Calibri"/>
              </a:defRPr>
            </a:lvl4pPr>
            <a:lvl5pPr marL="0" marR="0" lvl="4" indent="0" algn="r" rtl="0">
              <a:spcBef>
                <a:spcPts val="0"/>
              </a:spcBef>
              <a:buNone/>
              <a:defRPr sz="1600" b="0" i="0" u="none" strike="noStrike" cap="none">
                <a:solidFill>
                  <a:srgbClr val="888B99"/>
                </a:solidFill>
                <a:latin typeface="Calibri"/>
                <a:ea typeface="Calibri"/>
                <a:cs typeface="Calibri"/>
                <a:sym typeface="Calibri"/>
              </a:defRPr>
            </a:lvl5pPr>
            <a:lvl6pPr marL="0" marR="0" lvl="5" indent="0" algn="r" rtl="0">
              <a:spcBef>
                <a:spcPts val="0"/>
              </a:spcBef>
              <a:buNone/>
              <a:defRPr sz="1600" b="0" i="0" u="none" strike="noStrike" cap="none">
                <a:solidFill>
                  <a:srgbClr val="888B99"/>
                </a:solidFill>
                <a:latin typeface="Calibri"/>
                <a:ea typeface="Calibri"/>
                <a:cs typeface="Calibri"/>
                <a:sym typeface="Calibri"/>
              </a:defRPr>
            </a:lvl6pPr>
            <a:lvl7pPr marL="0" marR="0" lvl="6" indent="0" algn="r" rtl="0">
              <a:spcBef>
                <a:spcPts val="0"/>
              </a:spcBef>
              <a:buNone/>
              <a:defRPr sz="1600" b="0" i="0" u="none" strike="noStrike" cap="none">
                <a:solidFill>
                  <a:srgbClr val="888B99"/>
                </a:solidFill>
                <a:latin typeface="Calibri"/>
                <a:ea typeface="Calibri"/>
                <a:cs typeface="Calibri"/>
                <a:sym typeface="Calibri"/>
              </a:defRPr>
            </a:lvl7pPr>
            <a:lvl8pPr marL="0" marR="0" lvl="7" indent="0" algn="r" rtl="0">
              <a:spcBef>
                <a:spcPts val="0"/>
              </a:spcBef>
              <a:buNone/>
              <a:defRPr sz="1600" b="0" i="0" u="none" strike="noStrike" cap="none">
                <a:solidFill>
                  <a:srgbClr val="888B99"/>
                </a:solidFill>
                <a:latin typeface="Calibri"/>
                <a:ea typeface="Calibri"/>
                <a:cs typeface="Calibri"/>
                <a:sym typeface="Calibri"/>
              </a:defRPr>
            </a:lvl8pPr>
            <a:lvl9pPr marL="0" marR="0" lvl="8" indent="0" algn="r" rtl="0">
              <a:spcBef>
                <a:spcPts val="0"/>
              </a:spcBef>
              <a:buNone/>
              <a:defRPr sz="1600" b="0" i="0" u="none" strike="noStrike" cap="none">
                <a:solidFill>
                  <a:srgbClr val="888B9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team.ouhk.edu.h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hyperlink" Target="https://jc-steam.hkmu.edu.hk/" TargetMode="Externa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
          <p:cNvSpPr txBox="1">
            <a:spLocks noGrp="1"/>
          </p:cNvSpPr>
          <p:nvPr>
            <p:ph type="title" idx="4294967295"/>
          </p:nvPr>
        </p:nvSpPr>
        <p:spPr>
          <a:xfrm>
            <a:off x="349962" y="272606"/>
            <a:ext cx="5000635" cy="704157"/>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3B6923"/>
              </a:buClr>
              <a:buSzPts val="2800"/>
              <a:buFont typeface="Helvetica Neue"/>
              <a:buNone/>
            </a:pPr>
            <a:r>
              <a:rPr lang="en-US" sz="2800">
                <a:solidFill>
                  <a:srgbClr val="3B6923"/>
                </a:solidFill>
                <a:latin typeface="Helvetica Neue"/>
                <a:ea typeface="Helvetica Neue"/>
                <a:cs typeface="Helvetica Neue"/>
                <a:sym typeface="Helvetica Neue"/>
              </a:rPr>
              <a:t>Confusing the Wind</a:t>
            </a:r>
            <a:endParaRPr sz="2800">
              <a:solidFill>
                <a:srgbClr val="3B6923"/>
              </a:solidFill>
              <a:latin typeface="Helvetica Neue"/>
              <a:ea typeface="Helvetica Neue"/>
              <a:cs typeface="Helvetica Neue"/>
              <a:sym typeface="Helvetica Neue"/>
            </a:endParaRPr>
          </a:p>
        </p:txBody>
      </p:sp>
      <p:sp>
        <p:nvSpPr>
          <p:cNvPr id="61" name="Google Shape;61;p1"/>
          <p:cNvSpPr/>
          <p:nvPr/>
        </p:nvSpPr>
        <p:spPr>
          <a:xfrm>
            <a:off x="349962" y="905717"/>
            <a:ext cx="8323258" cy="166199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5400" b="0" i="0" u="none" strike="noStrike" cap="none">
                <a:solidFill>
                  <a:srgbClr val="275010"/>
                </a:solidFill>
                <a:latin typeface="Helvetica Neue"/>
                <a:ea typeface="Helvetica Neue"/>
                <a:cs typeface="Helvetica Neue"/>
                <a:sym typeface="Helvetica Neue"/>
              </a:rPr>
              <a:t>Unit 3</a:t>
            </a:r>
            <a:endParaRPr sz="5400" b="0" i="0" u="none" strike="noStrike" cap="none">
              <a:solidFill>
                <a:srgbClr val="275010"/>
              </a:solidFill>
              <a:latin typeface="Helvetica Neue"/>
              <a:ea typeface="Helvetica Neue"/>
              <a:cs typeface="Helvetica Neue"/>
              <a:sym typeface="Helvetica Neue"/>
            </a:endParaRPr>
          </a:p>
          <a:p>
            <a:pPr marL="0" marR="0" lvl="0" indent="0" algn="l" rtl="0">
              <a:spcBef>
                <a:spcPts val="0"/>
              </a:spcBef>
              <a:spcAft>
                <a:spcPts val="0"/>
              </a:spcAft>
              <a:buNone/>
            </a:pPr>
            <a:r>
              <a:rPr lang="en-US" sz="4800" b="0" i="0" u="none" strike="noStrike" cap="none">
                <a:solidFill>
                  <a:srgbClr val="275010"/>
                </a:solidFill>
                <a:latin typeface="Helvetica Neue"/>
                <a:ea typeface="Helvetica Neue"/>
                <a:cs typeface="Helvetica Neue"/>
                <a:sym typeface="Helvetica Neue"/>
              </a:rPr>
              <a:t>Pitching Day</a:t>
            </a:r>
            <a:endParaRPr/>
          </a:p>
        </p:txBody>
      </p:sp>
      <p:sp>
        <p:nvSpPr>
          <p:cNvPr id="62" name="Google Shape;62;p1">
            <a:hlinkClick r:id="rId3"/>
          </p:cNvPr>
          <p:cNvSpPr/>
          <p:nvPr/>
        </p:nvSpPr>
        <p:spPr>
          <a:xfrm>
            <a:off x="1572972" y="5033414"/>
            <a:ext cx="5193588" cy="4572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63" name="Google Shape;63;p1"/>
          <p:cNvSpPr txBox="1"/>
          <p:nvPr/>
        </p:nvSpPr>
        <p:spPr>
          <a:xfrm>
            <a:off x="1262446" y="6006955"/>
            <a:ext cx="4484095" cy="766077"/>
          </a:xfrm>
          <a:prstGeom prst="rect">
            <a:avLst/>
          </a:prstGeom>
          <a:noFill/>
          <a:ln>
            <a:noFill/>
          </a:ln>
        </p:spPr>
        <p:txBody>
          <a:bodyPr spcFirstLastPara="1" wrap="square" lIns="121900" tIns="60950" rIns="121900" bIns="60950" anchor="ctr" anchorCtr="0">
            <a:normAutofit/>
          </a:bodyPr>
          <a:lstStyle/>
          <a:p>
            <a:pPr marL="0" marR="0" lvl="0" indent="0" algn="l" rtl="0">
              <a:spcBef>
                <a:spcPts val="0"/>
              </a:spcBef>
              <a:spcAft>
                <a:spcPts val="0"/>
              </a:spcAft>
              <a:buClr>
                <a:srgbClr val="FFFFFF"/>
              </a:buClr>
              <a:buSzPts val="1300"/>
              <a:buFont typeface="Century Gothic"/>
              <a:buNone/>
            </a:pPr>
            <a:r>
              <a:rPr lang="en-US" sz="1300" b="0" i="0" u="sng" strike="noStrike" cap="none">
                <a:solidFill>
                  <a:srgbClr val="FFFFFF"/>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rPr>
              <a:t>Jockey Club </a:t>
            </a:r>
            <a:endParaRPr sz="1300" b="0" i="0" u="sng" strike="noStrike" cap="none">
              <a:solidFill>
                <a:srgbClr val="FFFFFF"/>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endParaRPr>
          </a:p>
          <a:p>
            <a:pPr marL="0" marR="0" lvl="0" indent="0" algn="l" rtl="0">
              <a:spcBef>
                <a:spcPts val="600"/>
              </a:spcBef>
              <a:spcAft>
                <a:spcPts val="0"/>
              </a:spcAft>
              <a:buClr>
                <a:srgbClr val="FFFFFF"/>
              </a:buClr>
              <a:buSzPts val="1300"/>
              <a:buFont typeface="Century Gothic"/>
              <a:buNone/>
            </a:pPr>
            <a:r>
              <a:rPr lang="en-US" sz="1300" b="0" i="0" u="sng" strike="noStrike" cap="none">
                <a:solidFill>
                  <a:srgbClr val="FFFFFF"/>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rPr>
              <a:t>STEAM Education Resources Sharing Scheme</a:t>
            </a:r>
            <a:endParaRPr sz="1300" b="0" i="0" u="none" strike="noStrike" cap="none">
              <a:solidFill>
                <a:srgbClr val="FFFFFF"/>
              </a:solidFill>
              <a:latin typeface="Century Gothic"/>
              <a:ea typeface="Century Gothic"/>
              <a:cs typeface="Century Gothic"/>
              <a:sym typeface="Century Gothic"/>
            </a:endParaRPr>
          </a:p>
        </p:txBody>
      </p:sp>
      <p:pic>
        <p:nvPicPr>
          <p:cNvPr id="64" name="Google Shape;64;p1"/>
          <p:cNvPicPr preferRelativeResize="0"/>
          <p:nvPr/>
        </p:nvPicPr>
        <p:blipFill rotWithShape="1">
          <a:blip r:embed="rId5">
            <a:alphaModFix/>
          </a:blip>
          <a:srcRect/>
          <a:stretch/>
        </p:blipFill>
        <p:spPr>
          <a:xfrm>
            <a:off x="5088665" y="6085424"/>
            <a:ext cx="654557" cy="65455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0"/>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p>
            <a:pPr marL="0" lvl="0" indent="0" algn="ctr" rtl="0">
              <a:spcBef>
                <a:spcPts val="0"/>
              </a:spcBef>
              <a:spcAft>
                <a:spcPts val="0"/>
              </a:spcAft>
              <a:buNone/>
            </a:pPr>
            <a:fld id="{00000000-1234-1234-1234-123412341234}" type="slidenum">
              <a:rPr lang="en-US"/>
              <a:t>10</a:t>
            </a:fld>
            <a:endParaRPr/>
          </a:p>
        </p:txBody>
      </p:sp>
      <p:sp>
        <p:nvSpPr>
          <p:cNvPr id="138" name="Google Shape;138;p10"/>
          <p:cNvSpPr txBox="1">
            <a:spLocks noGrp="1"/>
          </p:cNvSpPr>
          <p:nvPr>
            <p:ph type="ctrTitle"/>
          </p:nvPr>
        </p:nvSpPr>
        <p:spPr>
          <a:xfrm>
            <a:off x="372556" y="386978"/>
            <a:ext cx="11071299" cy="1312953"/>
          </a:xfrm>
          <a:prstGeom prst="rect">
            <a:avLst/>
          </a:prstGeom>
          <a:noFill/>
          <a:ln>
            <a:noFill/>
          </a:ln>
        </p:spPr>
        <p:txBody>
          <a:bodyPr spcFirstLastPara="1" wrap="square" lIns="121900" tIns="60950" rIns="121900" bIns="60950" anchor="ctr" anchorCtr="0">
            <a:noAutofit/>
          </a:bodyPr>
          <a:lstStyle/>
          <a:p>
            <a:pPr marL="0" lvl="0" indent="0" algn="l" rtl="0">
              <a:spcBef>
                <a:spcPts val="0"/>
              </a:spcBef>
              <a:spcAft>
                <a:spcPts val="0"/>
              </a:spcAft>
              <a:buClr>
                <a:srgbClr val="0E554B"/>
              </a:buClr>
              <a:buSzPct val="100000"/>
              <a:buFont typeface="Open Sans"/>
              <a:buNone/>
            </a:pPr>
            <a:r>
              <a:rPr lang="en-US" sz="3200" dirty="0"/>
              <a:t>Example: Pitching Project </a:t>
            </a:r>
            <a:br>
              <a:rPr lang="en-US" sz="3200" dirty="0"/>
            </a:br>
            <a:r>
              <a:rPr lang="en-US" sz="3200" dirty="0"/>
              <a:t>Experiment 1- Identify the Optimal Launching Degree</a:t>
            </a:r>
            <a:endParaRPr sz="3200" dirty="0"/>
          </a:p>
        </p:txBody>
      </p:sp>
      <p:sp>
        <p:nvSpPr>
          <p:cNvPr id="139" name="Google Shape;139;p10"/>
          <p:cNvSpPr txBox="1">
            <a:spLocks noGrp="1"/>
          </p:cNvSpPr>
          <p:nvPr>
            <p:ph type="body" idx="1"/>
          </p:nvPr>
        </p:nvSpPr>
        <p:spPr>
          <a:xfrm>
            <a:off x="372557" y="1941689"/>
            <a:ext cx="10972800" cy="4204232"/>
          </a:xfrm>
          <a:prstGeom prst="rect">
            <a:avLst/>
          </a:prstGeom>
          <a:noFill/>
          <a:ln>
            <a:noFill/>
          </a:ln>
        </p:spPr>
        <p:txBody>
          <a:bodyPr spcFirstLastPara="1" wrap="square" lIns="121900" tIns="60950" rIns="121900" bIns="60950" anchor="t" anchorCtr="0">
            <a:normAutofit lnSpcReduction="10000"/>
          </a:bodyPr>
          <a:lstStyle/>
          <a:p>
            <a:pPr marL="457189" lvl="0" indent="-457189" algn="l" rtl="0">
              <a:lnSpc>
                <a:spcPct val="120000"/>
              </a:lnSpc>
              <a:spcBef>
                <a:spcPts val="0"/>
              </a:spcBef>
              <a:spcAft>
                <a:spcPts val="0"/>
              </a:spcAft>
              <a:buClr>
                <a:srgbClr val="3B6923"/>
              </a:buClr>
              <a:buSzPts val="2900"/>
              <a:buChar char="•"/>
            </a:pPr>
            <a:r>
              <a:rPr lang="en-US" sz="2900" dirty="0"/>
              <a:t>Launching degree: 21- 30 degree</a:t>
            </a:r>
            <a:endParaRPr sz="2900" dirty="0"/>
          </a:p>
          <a:p>
            <a:pPr marL="457189" lvl="0" indent="-457189" algn="l" rtl="0">
              <a:lnSpc>
                <a:spcPct val="120000"/>
              </a:lnSpc>
              <a:spcBef>
                <a:spcPts val="0"/>
              </a:spcBef>
              <a:spcAft>
                <a:spcPts val="0"/>
              </a:spcAft>
              <a:buClr>
                <a:srgbClr val="3B6923"/>
              </a:buClr>
              <a:buSzPts val="2900"/>
              <a:buChar char="•"/>
            </a:pPr>
            <a:r>
              <a:rPr lang="en-US" sz="2900" dirty="0"/>
              <a:t>Optimal launching degree: 36 degree</a:t>
            </a:r>
            <a:endParaRPr sz="2900" dirty="0"/>
          </a:p>
          <a:p>
            <a:pPr marL="0" lvl="0" indent="0" algn="l" rtl="0">
              <a:lnSpc>
                <a:spcPct val="120000"/>
              </a:lnSpc>
              <a:spcBef>
                <a:spcPts val="1500"/>
              </a:spcBef>
              <a:spcAft>
                <a:spcPts val="0"/>
              </a:spcAft>
              <a:buClr>
                <a:srgbClr val="3B6923"/>
              </a:buClr>
              <a:buSzPts val="2900"/>
              <a:buNone/>
            </a:pPr>
            <a:r>
              <a:rPr lang="en-US" sz="2900" dirty="0"/>
              <a:t>Control Groups</a:t>
            </a:r>
            <a:endParaRPr dirty="0"/>
          </a:p>
          <a:p>
            <a:pPr marL="457189" lvl="0" indent="-457189" algn="l" rtl="0">
              <a:lnSpc>
                <a:spcPct val="110000"/>
              </a:lnSpc>
              <a:spcBef>
                <a:spcPts val="0"/>
              </a:spcBef>
              <a:spcAft>
                <a:spcPts val="0"/>
              </a:spcAft>
              <a:buClr>
                <a:srgbClr val="3B6923"/>
              </a:buClr>
              <a:buSzPts val="2900"/>
              <a:buChar char="•"/>
            </a:pPr>
            <a:r>
              <a:rPr lang="en-US" sz="2900" dirty="0"/>
              <a:t>Launching forces: 30 N</a:t>
            </a:r>
            <a:endParaRPr sz="2900" dirty="0"/>
          </a:p>
          <a:p>
            <a:pPr marL="457189" lvl="0" indent="-457189" algn="l" rtl="0">
              <a:lnSpc>
                <a:spcPct val="110000"/>
              </a:lnSpc>
              <a:spcBef>
                <a:spcPts val="0"/>
              </a:spcBef>
              <a:spcAft>
                <a:spcPts val="0"/>
              </a:spcAft>
              <a:buClr>
                <a:srgbClr val="3B6923"/>
              </a:buClr>
              <a:buSzPts val="2900"/>
              <a:buChar char="•"/>
            </a:pPr>
            <a:r>
              <a:rPr lang="en-US" sz="2900" dirty="0"/>
              <a:t>Paper length: 250 mm</a:t>
            </a:r>
            <a:endParaRPr sz="2900" dirty="0"/>
          </a:p>
          <a:p>
            <a:pPr marL="457189" lvl="0" indent="-457189" algn="l" rtl="0">
              <a:lnSpc>
                <a:spcPct val="110000"/>
              </a:lnSpc>
              <a:spcBef>
                <a:spcPts val="0"/>
              </a:spcBef>
              <a:spcAft>
                <a:spcPts val="0"/>
              </a:spcAft>
              <a:buClr>
                <a:srgbClr val="3B6923"/>
              </a:buClr>
              <a:buSzPts val="2900"/>
              <a:buChar char="•"/>
            </a:pPr>
            <a:r>
              <a:rPr lang="en-US" sz="2900" dirty="0"/>
              <a:t>Paper 50% width: 50 mm</a:t>
            </a:r>
            <a:endParaRPr sz="2900" dirty="0"/>
          </a:p>
          <a:p>
            <a:pPr marL="457189" lvl="0" indent="-457189" algn="l" rtl="0">
              <a:lnSpc>
                <a:spcPct val="110000"/>
              </a:lnSpc>
              <a:spcBef>
                <a:spcPts val="0"/>
              </a:spcBef>
              <a:spcAft>
                <a:spcPts val="0"/>
              </a:spcAft>
              <a:buClr>
                <a:srgbClr val="3B6923"/>
              </a:buClr>
              <a:buSzPts val="2900"/>
              <a:buChar char="•"/>
            </a:pPr>
            <a:r>
              <a:rPr lang="en-US" sz="2900" dirty="0"/>
              <a:t>Paper 100% width: 100 mm</a:t>
            </a:r>
            <a:endParaRPr sz="2900" dirty="0"/>
          </a:p>
          <a:p>
            <a:pPr marL="457189" lvl="0" indent="-457189" algn="l" rtl="0">
              <a:lnSpc>
                <a:spcPct val="110000"/>
              </a:lnSpc>
              <a:spcBef>
                <a:spcPts val="0"/>
              </a:spcBef>
              <a:spcAft>
                <a:spcPts val="0"/>
              </a:spcAft>
              <a:buClr>
                <a:srgbClr val="3B6923"/>
              </a:buClr>
              <a:buSzPts val="2900"/>
              <a:buChar char="•"/>
            </a:pPr>
            <a:r>
              <a:rPr lang="en-US" sz="2900" dirty="0"/>
              <a:t>Weight: 0.08 kg</a:t>
            </a:r>
            <a:endParaRPr sz="2900" dirty="0"/>
          </a:p>
          <a:p>
            <a:pPr marL="457189" lvl="0" indent="-253989" algn="l" rtl="0">
              <a:lnSpc>
                <a:spcPct val="150000"/>
              </a:lnSpc>
              <a:spcBef>
                <a:spcPts val="0"/>
              </a:spcBef>
              <a:spcAft>
                <a:spcPts val="0"/>
              </a:spcAft>
              <a:buClr>
                <a:srgbClr val="3B6923"/>
              </a:buClr>
              <a:buSzPts val="3200"/>
              <a:buFont typeface="Open Sans"/>
              <a:buNone/>
            </a:pPr>
            <a:endParaRPr dirty="0"/>
          </a:p>
        </p:txBody>
      </p:sp>
      <p:graphicFrame>
        <p:nvGraphicFramePr>
          <p:cNvPr id="140" name="Google Shape;140;p10"/>
          <p:cNvGraphicFramePr/>
          <p:nvPr/>
        </p:nvGraphicFramePr>
        <p:xfrm>
          <a:off x="6777037" y="1941689"/>
          <a:ext cx="4779963" cy="420423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1"/>
          <p:cNvSpPr txBox="1">
            <a:spLocks noGrp="1"/>
          </p:cNvSpPr>
          <p:nvPr>
            <p:ph type="ctrTitle"/>
          </p:nvPr>
        </p:nvSpPr>
        <p:spPr>
          <a:xfrm>
            <a:off x="372557" y="459402"/>
            <a:ext cx="9200420" cy="1312953"/>
          </a:xfrm>
          <a:prstGeom prst="rect">
            <a:avLst/>
          </a:prstGeom>
          <a:noFill/>
          <a:ln>
            <a:noFill/>
          </a:ln>
        </p:spPr>
        <p:txBody>
          <a:bodyPr spcFirstLastPara="1" wrap="square" lIns="121900" tIns="60950" rIns="121900" bIns="60950" anchor="ctr" anchorCtr="0">
            <a:normAutofit/>
          </a:bodyPr>
          <a:lstStyle/>
          <a:p>
            <a:pPr marL="0" lvl="0" indent="0" algn="l" rtl="0">
              <a:spcBef>
                <a:spcPts val="0"/>
              </a:spcBef>
              <a:spcAft>
                <a:spcPts val="0"/>
              </a:spcAft>
              <a:buClr>
                <a:srgbClr val="0E554B"/>
              </a:buClr>
              <a:buSzPts val="4000"/>
              <a:buFont typeface="Open Sans"/>
              <a:buNone/>
            </a:pPr>
            <a:r>
              <a:rPr lang="en-US"/>
              <a:t>Project Paper Airplane Design</a:t>
            </a:r>
            <a:endParaRPr/>
          </a:p>
        </p:txBody>
      </p:sp>
      <p:sp>
        <p:nvSpPr>
          <p:cNvPr id="146" name="Google Shape;146;p11"/>
          <p:cNvSpPr txBox="1"/>
          <p:nvPr/>
        </p:nvSpPr>
        <p:spPr>
          <a:xfrm>
            <a:off x="372557" y="1941689"/>
            <a:ext cx="6015543" cy="42042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3B6923"/>
              </a:buClr>
              <a:buSzPts val="2700"/>
              <a:buFont typeface="Arial"/>
              <a:buNone/>
            </a:pPr>
            <a:r>
              <a:rPr lang="en-US" sz="2700" dirty="0">
                <a:solidFill>
                  <a:srgbClr val="3B6923"/>
                </a:solidFill>
                <a:latin typeface="Open Sans"/>
                <a:ea typeface="Open Sans"/>
                <a:cs typeface="Open Sans"/>
                <a:sym typeface="Open Sans"/>
              </a:rPr>
              <a:t>Repeat the process, the final paper airplane design has following parameters</a:t>
            </a:r>
            <a:endParaRPr dirty="0"/>
          </a:p>
          <a:p>
            <a:pPr marL="457189" marR="0" lvl="0" indent="-457189" algn="l" rtl="0">
              <a:spcBef>
                <a:spcPts val="0"/>
              </a:spcBef>
              <a:spcAft>
                <a:spcPts val="0"/>
              </a:spcAft>
              <a:buClr>
                <a:srgbClr val="3B6923"/>
              </a:buClr>
              <a:buSzPts val="2700"/>
              <a:buFont typeface="Arial"/>
              <a:buChar char="•"/>
            </a:pPr>
            <a:r>
              <a:rPr lang="en-US" sz="2700" dirty="0">
                <a:solidFill>
                  <a:srgbClr val="3B6923"/>
                </a:solidFill>
                <a:latin typeface="Open Sans"/>
                <a:ea typeface="Open Sans"/>
                <a:cs typeface="Open Sans"/>
                <a:sym typeface="Open Sans"/>
              </a:rPr>
              <a:t>Launching degree: 36 degree</a:t>
            </a:r>
            <a:endParaRPr dirty="0"/>
          </a:p>
          <a:p>
            <a:pPr marL="457189" marR="0" lvl="0" indent="-457189" algn="l" rtl="0">
              <a:spcBef>
                <a:spcPts val="0"/>
              </a:spcBef>
              <a:spcAft>
                <a:spcPts val="0"/>
              </a:spcAft>
              <a:buClr>
                <a:srgbClr val="3B6923"/>
              </a:buClr>
              <a:buSzPts val="2700"/>
              <a:buFont typeface="Arial"/>
              <a:buChar char="•"/>
            </a:pPr>
            <a:r>
              <a:rPr lang="en-US" sz="2700" dirty="0">
                <a:solidFill>
                  <a:srgbClr val="3B6923"/>
                </a:solidFill>
                <a:latin typeface="Open Sans"/>
                <a:ea typeface="Open Sans"/>
                <a:cs typeface="Open Sans"/>
                <a:sym typeface="Open Sans"/>
              </a:rPr>
              <a:t>Launching forces: 35 N</a:t>
            </a:r>
            <a:endParaRPr dirty="0"/>
          </a:p>
          <a:p>
            <a:pPr marL="457189" marR="0" lvl="0" indent="-457189" algn="l" rtl="0">
              <a:spcBef>
                <a:spcPts val="0"/>
              </a:spcBef>
              <a:spcAft>
                <a:spcPts val="0"/>
              </a:spcAft>
              <a:buClr>
                <a:srgbClr val="3B6923"/>
              </a:buClr>
              <a:buSzPts val="2700"/>
              <a:buFont typeface="Arial"/>
              <a:buChar char="•"/>
            </a:pPr>
            <a:r>
              <a:rPr lang="en-US" sz="2700" dirty="0">
                <a:solidFill>
                  <a:srgbClr val="3B6923"/>
                </a:solidFill>
                <a:latin typeface="Open Sans"/>
                <a:ea typeface="Open Sans"/>
                <a:cs typeface="Open Sans"/>
                <a:sym typeface="Open Sans"/>
              </a:rPr>
              <a:t>Paper length: 200 mm</a:t>
            </a:r>
            <a:endParaRPr dirty="0"/>
          </a:p>
          <a:p>
            <a:pPr marL="457189" marR="0" lvl="0" indent="-457189" algn="l" rtl="0">
              <a:spcBef>
                <a:spcPts val="0"/>
              </a:spcBef>
              <a:spcAft>
                <a:spcPts val="0"/>
              </a:spcAft>
              <a:buClr>
                <a:srgbClr val="3B6923"/>
              </a:buClr>
              <a:buSzPts val="2700"/>
              <a:buFont typeface="Arial"/>
              <a:buChar char="•"/>
            </a:pPr>
            <a:r>
              <a:rPr lang="en-US" sz="2700" dirty="0">
                <a:solidFill>
                  <a:srgbClr val="3B6923"/>
                </a:solidFill>
                <a:latin typeface="Open Sans"/>
                <a:ea typeface="Open Sans"/>
                <a:cs typeface="Open Sans"/>
                <a:sym typeface="Open Sans"/>
              </a:rPr>
              <a:t>Paper 50% width: 62 mm</a:t>
            </a:r>
            <a:endParaRPr dirty="0"/>
          </a:p>
          <a:p>
            <a:pPr marL="457189" marR="0" lvl="0" indent="-457189" algn="l" rtl="0">
              <a:spcBef>
                <a:spcPts val="0"/>
              </a:spcBef>
              <a:spcAft>
                <a:spcPts val="0"/>
              </a:spcAft>
              <a:buClr>
                <a:srgbClr val="3B6923"/>
              </a:buClr>
              <a:buSzPts val="2700"/>
              <a:buFont typeface="Arial"/>
              <a:buChar char="•"/>
            </a:pPr>
            <a:r>
              <a:rPr lang="en-US" sz="2700" dirty="0">
                <a:solidFill>
                  <a:srgbClr val="3B6923"/>
                </a:solidFill>
                <a:latin typeface="Open Sans"/>
                <a:ea typeface="Open Sans"/>
                <a:cs typeface="Open Sans"/>
                <a:sym typeface="Open Sans"/>
              </a:rPr>
              <a:t>Paper 100% width: 100 mm</a:t>
            </a:r>
            <a:endParaRPr dirty="0"/>
          </a:p>
          <a:p>
            <a:pPr marL="457189" marR="0" lvl="0" indent="-457189" algn="l" rtl="0">
              <a:spcBef>
                <a:spcPts val="0"/>
              </a:spcBef>
              <a:spcAft>
                <a:spcPts val="0"/>
              </a:spcAft>
              <a:buClr>
                <a:srgbClr val="3B6923"/>
              </a:buClr>
              <a:buSzPts val="2700"/>
              <a:buFont typeface="Arial"/>
              <a:buChar char="•"/>
            </a:pPr>
            <a:r>
              <a:rPr lang="en-US" sz="2700" dirty="0">
                <a:solidFill>
                  <a:srgbClr val="3B6923"/>
                </a:solidFill>
                <a:latin typeface="Open Sans"/>
                <a:ea typeface="Open Sans"/>
                <a:cs typeface="Open Sans"/>
                <a:sym typeface="Open Sans"/>
              </a:rPr>
              <a:t>Weight: 0.08 kg</a:t>
            </a:r>
            <a:endParaRPr dirty="0"/>
          </a:p>
        </p:txBody>
      </p:sp>
      <p:pic>
        <p:nvPicPr>
          <p:cNvPr id="147" name="Google Shape;147;p11"/>
          <p:cNvPicPr preferRelativeResize="0"/>
          <p:nvPr/>
        </p:nvPicPr>
        <p:blipFill rotWithShape="1">
          <a:blip r:embed="rId3">
            <a:alphaModFix/>
          </a:blip>
          <a:srcRect/>
          <a:stretch/>
        </p:blipFill>
        <p:spPr>
          <a:xfrm>
            <a:off x="6213957" y="1865049"/>
            <a:ext cx="4436166" cy="435751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12"/>
          <p:cNvSpPr txBox="1">
            <a:spLocks noGrp="1"/>
          </p:cNvSpPr>
          <p:nvPr>
            <p:ph type="ctrTitle"/>
          </p:nvPr>
        </p:nvSpPr>
        <p:spPr>
          <a:xfrm>
            <a:off x="372557" y="459402"/>
            <a:ext cx="9200420" cy="1312953"/>
          </a:xfrm>
          <a:prstGeom prst="rect">
            <a:avLst/>
          </a:prstGeom>
          <a:noFill/>
          <a:ln>
            <a:noFill/>
          </a:ln>
        </p:spPr>
        <p:txBody>
          <a:bodyPr spcFirstLastPara="1" wrap="square" lIns="121900" tIns="60950" rIns="121900" bIns="60950" anchor="ctr" anchorCtr="0">
            <a:normAutofit/>
          </a:bodyPr>
          <a:lstStyle/>
          <a:p>
            <a:pPr marL="0" lvl="0" indent="0" algn="l" rtl="0">
              <a:spcBef>
                <a:spcPts val="0"/>
              </a:spcBef>
              <a:spcAft>
                <a:spcPts val="0"/>
              </a:spcAft>
              <a:buClr>
                <a:srgbClr val="0E554B"/>
              </a:buClr>
              <a:buSzPts val="4000"/>
              <a:buFont typeface="Open Sans"/>
              <a:buNone/>
            </a:pPr>
            <a:r>
              <a:rPr lang="en-US"/>
              <a:t>Conclusion</a:t>
            </a:r>
            <a:endParaRPr/>
          </a:p>
        </p:txBody>
      </p:sp>
      <p:sp>
        <p:nvSpPr>
          <p:cNvPr id="153" name="Google Shape;153;p12"/>
          <p:cNvSpPr txBox="1"/>
          <p:nvPr/>
        </p:nvSpPr>
        <p:spPr>
          <a:xfrm>
            <a:off x="372557" y="1644233"/>
            <a:ext cx="6015543" cy="4204232"/>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3B6923"/>
              </a:buClr>
              <a:buSzPts val="2700"/>
              <a:buFont typeface="Arial"/>
              <a:buNone/>
            </a:pPr>
            <a:r>
              <a:rPr lang="en-US" sz="2400" dirty="0">
                <a:solidFill>
                  <a:srgbClr val="3B6923"/>
                </a:solidFill>
                <a:latin typeface="Open Sans"/>
                <a:ea typeface="Open Sans"/>
                <a:cs typeface="Open Sans"/>
                <a:sym typeface="Open Sans"/>
              </a:rPr>
              <a:t>To design a paper airplane that can accurately land on the designated spot  in 20 meters.</a:t>
            </a:r>
            <a:endParaRPr sz="2400" dirty="0"/>
          </a:p>
          <a:p>
            <a:pPr marL="457189" marR="0" lvl="0" indent="-457189" algn="l" rtl="0">
              <a:lnSpc>
                <a:spcPct val="150000"/>
              </a:lnSpc>
              <a:spcBef>
                <a:spcPts val="0"/>
              </a:spcBef>
              <a:spcAft>
                <a:spcPts val="0"/>
              </a:spcAft>
              <a:buClr>
                <a:srgbClr val="3B6923"/>
              </a:buClr>
              <a:buSzPts val="2700"/>
              <a:buFont typeface="Arial"/>
              <a:buChar char="•"/>
            </a:pPr>
            <a:r>
              <a:rPr lang="en-US" sz="2400" dirty="0">
                <a:solidFill>
                  <a:srgbClr val="3B6923"/>
                </a:solidFill>
                <a:latin typeface="Open Sans"/>
                <a:ea typeface="Open Sans"/>
                <a:cs typeface="Open Sans"/>
                <a:sym typeface="Open Sans"/>
              </a:rPr>
              <a:t>The paper airplane must have even weight distribution.</a:t>
            </a:r>
          </a:p>
          <a:p>
            <a:pPr marL="457189" marR="0" lvl="0" indent="-457189" algn="l" rtl="0">
              <a:lnSpc>
                <a:spcPct val="150000"/>
              </a:lnSpc>
              <a:spcBef>
                <a:spcPts val="0"/>
              </a:spcBef>
              <a:spcAft>
                <a:spcPts val="0"/>
              </a:spcAft>
              <a:buClr>
                <a:srgbClr val="3B6923"/>
              </a:buClr>
              <a:buSzPts val="2700"/>
              <a:buFont typeface="Arial"/>
              <a:buChar char="•"/>
            </a:pPr>
            <a:r>
              <a:rPr lang="en-US" sz="2400" dirty="0">
                <a:solidFill>
                  <a:srgbClr val="3B6923"/>
                </a:solidFill>
                <a:latin typeface="Open Sans"/>
                <a:ea typeface="Open Sans"/>
                <a:cs typeface="Open Sans"/>
                <a:sym typeface="Open Sans"/>
              </a:rPr>
              <a:t>The width-to-length ratio should be 1:2 to generate enough lift force for gliding.</a:t>
            </a:r>
          </a:p>
        </p:txBody>
      </p:sp>
      <p:pic>
        <p:nvPicPr>
          <p:cNvPr id="154" name="Google Shape;154;p12"/>
          <p:cNvPicPr preferRelativeResize="0"/>
          <p:nvPr/>
        </p:nvPicPr>
        <p:blipFill rotWithShape="1">
          <a:blip r:embed="rId3">
            <a:alphaModFix/>
          </a:blip>
          <a:srcRect/>
          <a:stretch/>
        </p:blipFill>
        <p:spPr>
          <a:xfrm>
            <a:off x="6583909" y="1644233"/>
            <a:ext cx="4425031" cy="428138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13"/>
          <p:cNvSpPr txBox="1"/>
          <p:nvPr/>
        </p:nvSpPr>
        <p:spPr>
          <a:xfrm>
            <a:off x="372557" y="2772524"/>
            <a:ext cx="9200420" cy="1312953"/>
          </a:xfrm>
          <a:prstGeom prst="rect">
            <a:avLst/>
          </a:prstGeom>
          <a:noFill/>
          <a:ln>
            <a:noFill/>
          </a:ln>
        </p:spPr>
        <p:txBody>
          <a:bodyPr spcFirstLastPara="1" wrap="square" lIns="121900" tIns="60950" rIns="121900" bIns="60950" anchor="ctr" anchorCtr="0">
            <a:normAutofit/>
          </a:bodyPr>
          <a:lstStyle/>
          <a:p>
            <a:pPr marL="0" marR="0" lvl="0" indent="0" algn="l" rtl="0">
              <a:spcBef>
                <a:spcPts val="0"/>
              </a:spcBef>
              <a:spcAft>
                <a:spcPts val="0"/>
              </a:spcAft>
              <a:buClr>
                <a:srgbClr val="0E554B"/>
              </a:buClr>
              <a:buSzPts val="4000"/>
              <a:buFont typeface="Open Sans"/>
              <a:buNone/>
            </a:pPr>
            <a:r>
              <a:rPr lang="en-US" sz="4000">
                <a:solidFill>
                  <a:srgbClr val="0E554B"/>
                </a:solidFill>
                <a:latin typeface="Open Sans"/>
                <a:ea typeface="Open Sans"/>
                <a:cs typeface="Open Sans"/>
                <a:sym typeface="Open Sans"/>
              </a:rPr>
              <a:t>Conclusion</a:t>
            </a:r>
            <a:endParaRPr sz="4000">
              <a:solidFill>
                <a:srgbClr val="0E554B"/>
              </a:solidFill>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4"/>
          <p:cNvSpPr txBox="1">
            <a:spLocks noGrp="1"/>
          </p:cNvSpPr>
          <p:nvPr>
            <p:ph type="body" idx="1"/>
          </p:nvPr>
        </p:nvSpPr>
        <p:spPr>
          <a:xfrm>
            <a:off x="372557" y="1731478"/>
            <a:ext cx="10972800" cy="4624655"/>
          </a:xfrm>
          <a:prstGeom prst="rect">
            <a:avLst/>
          </a:prstGeom>
          <a:noFill/>
          <a:ln>
            <a:noFill/>
          </a:ln>
        </p:spPr>
        <p:txBody>
          <a:bodyPr spcFirstLastPara="1" wrap="square" lIns="121900" tIns="60950" rIns="121900" bIns="60950" anchor="t" anchorCtr="0">
            <a:normAutofit fontScale="85000" lnSpcReduction="10000"/>
          </a:bodyPr>
          <a:lstStyle/>
          <a:p>
            <a:pPr marL="0" lvl="0" indent="0" algn="l" rtl="0">
              <a:lnSpc>
                <a:spcPct val="150000"/>
              </a:lnSpc>
              <a:spcBef>
                <a:spcPts val="0"/>
              </a:spcBef>
              <a:spcAft>
                <a:spcPts val="0"/>
              </a:spcAft>
              <a:buClr>
                <a:srgbClr val="3B6923"/>
              </a:buClr>
              <a:buSzPct val="100000"/>
              <a:buNone/>
            </a:pPr>
            <a:r>
              <a:rPr lang="en-US" sz="2800" dirty="0"/>
              <a:t>Upon the completion of the module, students should be able to:</a:t>
            </a:r>
            <a:endParaRPr sz="2800" dirty="0"/>
          </a:p>
          <a:p>
            <a:pPr marL="457189" lvl="0" indent="-457189" algn="l" rtl="0">
              <a:lnSpc>
                <a:spcPct val="150000"/>
              </a:lnSpc>
              <a:spcBef>
                <a:spcPts val="0"/>
              </a:spcBef>
              <a:spcAft>
                <a:spcPts val="0"/>
              </a:spcAft>
              <a:buClr>
                <a:srgbClr val="3B6923"/>
              </a:buClr>
              <a:buSzPct val="100000"/>
              <a:buFont typeface="Open Sans"/>
              <a:buChar char="•"/>
            </a:pPr>
            <a:r>
              <a:rPr lang="en-US" sz="2800" dirty="0"/>
              <a:t>Practice the concept of basic engineering design process</a:t>
            </a:r>
            <a:endParaRPr sz="2800" dirty="0"/>
          </a:p>
          <a:p>
            <a:pPr marL="457189" lvl="0" indent="-457189" algn="l" rtl="0">
              <a:lnSpc>
                <a:spcPct val="150000"/>
              </a:lnSpc>
              <a:spcBef>
                <a:spcPts val="0"/>
              </a:spcBef>
              <a:spcAft>
                <a:spcPts val="0"/>
              </a:spcAft>
              <a:buClr>
                <a:srgbClr val="3B6923"/>
              </a:buClr>
              <a:buSzPct val="100000"/>
              <a:buFont typeface="Open Sans"/>
              <a:buChar char="•"/>
            </a:pPr>
            <a:r>
              <a:rPr lang="en-US" sz="2800" dirty="0"/>
              <a:t>Integrate the concept of aerodynamics, basic geometry, force, motion, etc. to solve engineering problems</a:t>
            </a:r>
            <a:endParaRPr sz="2800" dirty="0"/>
          </a:p>
          <a:p>
            <a:pPr marL="457189" lvl="0" indent="-457189" algn="l" rtl="0">
              <a:lnSpc>
                <a:spcPct val="150000"/>
              </a:lnSpc>
              <a:spcBef>
                <a:spcPts val="0"/>
              </a:spcBef>
              <a:spcAft>
                <a:spcPts val="0"/>
              </a:spcAft>
              <a:buClr>
                <a:srgbClr val="3B6923"/>
              </a:buClr>
              <a:buSzPct val="100000"/>
              <a:buFont typeface="Open Sans"/>
              <a:buChar char="•"/>
            </a:pPr>
            <a:r>
              <a:rPr lang="en-US" sz="2800" dirty="0"/>
              <a:t>Design &amp; make paper airplane and rocket car prototypes to run engineering tests</a:t>
            </a:r>
            <a:endParaRPr sz="2800" dirty="0"/>
          </a:p>
          <a:p>
            <a:pPr marL="457189" lvl="0" indent="-457189" algn="l" rtl="0">
              <a:lnSpc>
                <a:spcPct val="150000"/>
              </a:lnSpc>
              <a:spcBef>
                <a:spcPts val="0"/>
              </a:spcBef>
              <a:spcAft>
                <a:spcPts val="0"/>
              </a:spcAft>
              <a:buClr>
                <a:srgbClr val="3B6923"/>
              </a:buClr>
              <a:buSzPct val="100000"/>
              <a:buFont typeface="Open Sans"/>
              <a:buChar char="•"/>
            </a:pPr>
            <a:r>
              <a:rPr lang="en-US" sz="2800" dirty="0"/>
              <a:t>Use engineering literacy and ICT to set engineering design process plan, record data, conduct data analyses, and present testing results</a:t>
            </a:r>
            <a:endParaRPr sz="2800" dirty="0"/>
          </a:p>
          <a:p>
            <a:pPr marL="457189" lvl="0" indent="-284469" algn="l" rtl="0">
              <a:lnSpc>
                <a:spcPct val="150000"/>
              </a:lnSpc>
              <a:spcBef>
                <a:spcPts val="0"/>
              </a:spcBef>
              <a:spcAft>
                <a:spcPts val="0"/>
              </a:spcAft>
              <a:buClr>
                <a:srgbClr val="3B6923"/>
              </a:buClr>
              <a:buSzPct val="100000"/>
              <a:buFont typeface="Open Sans"/>
              <a:buNone/>
            </a:pPr>
            <a:endParaRPr dirty="0"/>
          </a:p>
        </p:txBody>
      </p:sp>
      <p:sp>
        <p:nvSpPr>
          <p:cNvPr id="165" name="Google Shape;165;p14"/>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p>
            <a:pPr marL="0" lvl="0" indent="0" algn="ctr" rtl="0">
              <a:spcBef>
                <a:spcPts val="0"/>
              </a:spcBef>
              <a:spcAft>
                <a:spcPts val="0"/>
              </a:spcAft>
              <a:buNone/>
            </a:pPr>
            <a:fld id="{00000000-1234-1234-1234-123412341234}" type="slidenum">
              <a:rPr lang="en-US"/>
              <a:t>14</a:t>
            </a:fld>
            <a:endParaRPr/>
          </a:p>
        </p:txBody>
      </p:sp>
      <p:sp>
        <p:nvSpPr>
          <p:cNvPr id="166" name="Google Shape;166;p14"/>
          <p:cNvSpPr txBox="1">
            <a:spLocks noGrp="1"/>
          </p:cNvSpPr>
          <p:nvPr>
            <p:ph type="ctrTitle"/>
          </p:nvPr>
        </p:nvSpPr>
        <p:spPr>
          <a:xfrm>
            <a:off x="372557" y="386978"/>
            <a:ext cx="9200420" cy="1312953"/>
          </a:xfrm>
          <a:prstGeom prst="rect">
            <a:avLst/>
          </a:prstGeom>
          <a:noFill/>
          <a:ln>
            <a:noFill/>
          </a:ln>
        </p:spPr>
        <p:txBody>
          <a:bodyPr spcFirstLastPara="1" wrap="square" lIns="121900" tIns="60950" rIns="121900" bIns="60950" anchor="ctr" anchorCtr="0">
            <a:normAutofit/>
          </a:bodyPr>
          <a:lstStyle/>
          <a:p>
            <a:pPr marL="0" lvl="0" indent="0" algn="l" rtl="0">
              <a:spcBef>
                <a:spcPts val="0"/>
              </a:spcBef>
              <a:spcAft>
                <a:spcPts val="0"/>
              </a:spcAft>
              <a:buClr>
                <a:srgbClr val="0E554B"/>
              </a:buClr>
              <a:buSzPts val="4000"/>
              <a:buFont typeface="Open Sans"/>
              <a:buNone/>
            </a:pPr>
            <a:r>
              <a:rPr lang="en-US"/>
              <a:t>Module Learning Outcomes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5"/>
          <p:cNvSpPr txBox="1"/>
          <p:nvPr/>
        </p:nvSpPr>
        <p:spPr>
          <a:xfrm>
            <a:off x="372557" y="2772524"/>
            <a:ext cx="9200420" cy="1312953"/>
          </a:xfrm>
          <a:prstGeom prst="rect">
            <a:avLst/>
          </a:prstGeom>
          <a:noFill/>
          <a:ln>
            <a:noFill/>
          </a:ln>
        </p:spPr>
        <p:txBody>
          <a:bodyPr spcFirstLastPara="1" wrap="square" lIns="121900" tIns="60950" rIns="121900" bIns="60950" anchor="ctr" anchorCtr="0">
            <a:normAutofit/>
          </a:bodyPr>
          <a:lstStyle/>
          <a:p>
            <a:pPr marL="0" marR="0" lvl="0" indent="0" algn="l" rtl="0">
              <a:spcBef>
                <a:spcPts val="0"/>
              </a:spcBef>
              <a:spcAft>
                <a:spcPts val="0"/>
              </a:spcAft>
              <a:buClr>
                <a:srgbClr val="0E554B"/>
              </a:buClr>
              <a:buSzPts val="4000"/>
              <a:buFont typeface="Open Sans"/>
              <a:buNone/>
            </a:pPr>
            <a:r>
              <a:rPr lang="en-US" sz="4000">
                <a:solidFill>
                  <a:srgbClr val="0E554B"/>
                </a:solidFill>
                <a:latin typeface="Open Sans"/>
                <a:ea typeface="Open Sans"/>
                <a:cs typeface="Open Sans"/>
                <a:sym typeface="Open Sans"/>
              </a:rPr>
              <a:t>Thank you</a:t>
            </a:r>
            <a:endParaRPr sz="4000">
              <a:solidFill>
                <a:srgbClr val="0E554B"/>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2"/>
          <p:cNvSpPr txBox="1">
            <a:spLocks noGrp="1"/>
          </p:cNvSpPr>
          <p:nvPr>
            <p:ph type="body" idx="1"/>
          </p:nvPr>
        </p:nvSpPr>
        <p:spPr>
          <a:xfrm>
            <a:off x="372557" y="1731478"/>
            <a:ext cx="10972800" cy="4624655"/>
          </a:xfrm>
          <a:prstGeom prst="rect">
            <a:avLst/>
          </a:prstGeom>
          <a:noFill/>
          <a:ln>
            <a:noFill/>
          </a:ln>
        </p:spPr>
        <p:txBody>
          <a:bodyPr spcFirstLastPara="1" wrap="square" lIns="121900" tIns="60950" rIns="121900" bIns="60950" anchor="t" anchorCtr="0">
            <a:normAutofit/>
          </a:bodyPr>
          <a:lstStyle/>
          <a:p>
            <a:pPr marL="0" lvl="0" indent="0" algn="l" rtl="0">
              <a:lnSpc>
                <a:spcPct val="150000"/>
              </a:lnSpc>
              <a:spcBef>
                <a:spcPts val="0"/>
              </a:spcBef>
              <a:spcAft>
                <a:spcPts val="0"/>
              </a:spcAft>
              <a:buClr>
                <a:srgbClr val="3B6923"/>
              </a:buClr>
              <a:buSzPts val="3200"/>
              <a:buNone/>
            </a:pPr>
            <a:r>
              <a:rPr lang="en-US" dirty="0"/>
              <a:t>This unit </a:t>
            </a:r>
            <a:r>
              <a:rPr lang="en-US" dirty="0" err="1"/>
              <a:t>emphasises</a:t>
            </a:r>
            <a:r>
              <a:rPr lang="en-US" dirty="0"/>
              <a:t> on the last part of the basic engineering design process, “Communicate the Result” where students would learn how to effectively use MS PowerPoint and MS Excel to communicate the work and data.</a:t>
            </a:r>
            <a:endParaRPr dirty="0"/>
          </a:p>
        </p:txBody>
      </p:sp>
      <p:sp>
        <p:nvSpPr>
          <p:cNvPr id="70" name="Google Shape;70;p2"/>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p>
            <a:pPr marL="0" lvl="0" indent="0" algn="ctr" rtl="0">
              <a:spcBef>
                <a:spcPts val="0"/>
              </a:spcBef>
              <a:spcAft>
                <a:spcPts val="0"/>
              </a:spcAft>
              <a:buNone/>
            </a:pPr>
            <a:fld id="{00000000-1234-1234-1234-123412341234}" type="slidenum">
              <a:rPr lang="en-US"/>
              <a:t>2</a:t>
            </a:fld>
            <a:endParaRPr/>
          </a:p>
        </p:txBody>
      </p:sp>
      <p:sp>
        <p:nvSpPr>
          <p:cNvPr id="71" name="Google Shape;71;p2"/>
          <p:cNvSpPr txBox="1">
            <a:spLocks noGrp="1"/>
          </p:cNvSpPr>
          <p:nvPr>
            <p:ph type="ctrTitle"/>
          </p:nvPr>
        </p:nvSpPr>
        <p:spPr>
          <a:xfrm>
            <a:off x="372557" y="386978"/>
            <a:ext cx="9200420" cy="1312953"/>
          </a:xfrm>
          <a:prstGeom prst="rect">
            <a:avLst/>
          </a:prstGeom>
          <a:noFill/>
          <a:ln>
            <a:noFill/>
          </a:ln>
        </p:spPr>
        <p:txBody>
          <a:bodyPr spcFirstLastPara="1" wrap="square" lIns="121900" tIns="60950" rIns="121900" bIns="60950" anchor="ctr" anchorCtr="0">
            <a:normAutofit/>
          </a:bodyPr>
          <a:lstStyle/>
          <a:p>
            <a:pPr marL="0" lvl="0" indent="0" algn="l" rtl="0">
              <a:spcBef>
                <a:spcPts val="0"/>
              </a:spcBef>
              <a:spcAft>
                <a:spcPts val="0"/>
              </a:spcAft>
              <a:buClr>
                <a:srgbClr val="0E554B"/>
              </a:buClr>
              <a:buSzPts val="4000"/>
              <a:buFont typeface="Open Sans"/>
              <a:buNone/>
            </a:pPr>
            <a:r>
              <a:rPr lang="en-US"/>
              <a:t>Objectives of Unit 3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3"/>
          <p:cNvSpPr txBox="1">
            <a:spLocks noGrp="1"/>
          </p:cNvSpPr>
          <p:nvPr>
            <p:ph type="body" idx="1"/>
          </p:nvPr>
        </p:nvSpPr>
        <p:spPr>
          <a:xfrm>
            <a:off x="372557" y="1731478"/>
            <a:ext cx="10972800" cy="4624655"/>
          </a:xfrm>
          <a:prstGeom prst="rect">
            <a:avLst/>
          </a:prstGeom>
          <a:noFill/>
          <a:ln>
            <a:noFill/>
          </a:ln>
        </p:spPr>
        <p:txBody>
          <a:bodyPr spcFirstLastPara="1" wrap="square" lIns="121900" tIns="60950" rIns="121900" bIns="60950" anchor="t" anchorCtr="0">
            <a:normAutofit/>
          </a:bodyPr>
          <a:lstStyle/>
          <a:p>
            <a:pPr marL="0" lvl="0" indent="0" algn="l" rtl="0">
              <a:lnSpc>
                <a:spcPct val="150000"/>
              </a:lnSpc>
              <a:spcBef>
                <a:spcPts val="0"/>
              </a:spcBef>
              <a:spcAft>
                <a:spcPts val="0"/>
              </a:spcAft>
              <a:buClr>
                <a:srgbClr val="3B6923"/>
              </a:buClr>
              <a:buSzPts val="2700"/>
              <a:buNone/>
            </a:pPr>
            <a:r>
              <a:rPr lang="en-US" sz="2700" dirty="0"/>
              <a:t>In this final unit, students will continue their status as engineers in the company. The customer has finally scheduled a meeting with your boss to discuss a big deal on the production of airplanes and vehicles. You have been assigned to do a 10-minute presentation at the meeting to brief the customer on what has been tested and recommended as a professional engineer.</a:t>
            </a:r>
          </a:p>
        </p:txBody>
      </p:sp>
      <p:sp>
        <p:nvSpPr>
          <p:cNvPr id="77" name="Google Shape;77;p3"/>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p>
            <a:pPr marL="0" lvl="0" indent="0" algn="ctr" rtl="0">
              <a:spcBef>
                <a:spcPts val="0"/>
              </a:spcBef>
              <a:spcAft>
                <a:spcPts val="0"/>
              </a:spcAft>
              <a:buNone/>
            </a:pPr>
            <a:fld id="{00000000-1234-1234-1234-123412341234}" type="slidenum">
              <a:rPr lang="en-US"/>
              <a:t>3</a:t>
            </a:fld>
            <a:endParaRPr/>
          </a:p>
        </p:txBody>
      </p:sp>
      <p:sp>
        <p:nvSpPr>
          <p:cNvPr id="78" name="Google Shape;78;p3"/>
          <p:cNvSpPr txBox="1">
            <a:spLocks noGrp="1"/>
          </p:cNvSpPr>
          <p:nvPr>
            <p:ph type="ctrTitle"/>
          </p:nvPr>
        </p:nvSpPr>
        <p:spPr>
          <a:xfrm>
            <a:off x="372557" y="386978"/>
            <a:ext cx="9200420" cy="1312953"/>
          </a:xfrm>
          <a:prstGeom prst="rect">
            <a:avLst/>
          </a:prstGeom>
          <a:noFill/>
          <a:ln>
            <a:noFill/>
          </a:ln>
        </p:spPr>
        <p:txBody>
          <a:bodyPr spcFirstLastPara="1" wrap="square" lIns="121900" tIns="60950" rIns="121900" bIns="60950" anchor="ctr" anchorCtr="0">
            <a:normAutofit/>
          </a:bodyPr>
          <a:lstStyle/>
          <a:p>
            <a:pPr marL="0" lvl="0" indent="0" algn="l" rtl="0">
              <a:spcBef>
                <a:spcPts val="0"/>
              </a:spcBef>
              <a:spcAft>
                <a:spcPts val="0"/>
              </a:spcAft>
              <a:buClr>
                <a:srgbClr val="0E554B"/>
              </a:buClr>
              <a:buSzPts val="4000"/>
              <a:buFont typeface="Open Sans"/>
              <a:buNone/>
            </a:pPr>
            <a:r>
              <a:rPr lang="en-US"/>
              <a:t>Let’s continue your Engineer status.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4"/>
          <p:cNvSpPr txBox="1">
            <a:spLocks noGrp="1"/>
          </p:cNvSpPr>
          <p:nvPr>
            <p:ph type="ctrTitle"/>
          </p:nvPr>
        </p:nvSpPr>
        <p:spPr>
          <a:xfrm>
            <a:off x="372557" y="459402"/>
            <a:ext cx="9200420" cy="1312953"/>
          </a:xfrm>
          <a:prstGeom prst="rect">
            <a:avLst/>
          </a:prstGeom>
          <a:noFill/>
          <a:ln>
            <a:noFill/>
          </a:ln>
        </p:spPr>
        <p:txBody>
          <a:bodyPr spcFirstLastPara="1" wrap="square" lIns="121900" tIns="60950" rIns="121900" bIns="60950" anchor="ctr" anchorCtr="0">
            <a:normAutofit/>
          </a:bodyPr>
          <a:lstStyle/>
          <a:p>
            <a:pPr marL="0" lvl="0" indent="0" algn="l" rtl="0">
              <a:spcBef>
                <a:spcPts val="0"/>
              </a:spcBef>
              <a:spcAft>
                <a:spcPts val="0"/>
              </a:spcAft>
              <a:buClr>
                <a:srgbClr val="0E554B"/>
              </a:buClr>
              <a:buSzPts val="4000"/>
              <a:buFont typeface="Open Sans"/>
              <a:buNone/>
            </a:pPr>
            <a:r>
              <a:rPr lang="en-US"/>
              <a:t>Engineering Design Process</a:t>
            </a:r>
            <a:endParaRPr/>
          </a:p>
        </p:txBody>
      </p:sp>
      <p:grpSp>
        <p:nvGrpSpPr>
          <p:cNvPr id="84" name="Google Shape;84;p4"/>
          <p:cNvGrpSpPr/>
          <p:nvPr/>
        </p:nvGrpSpPr>
        <p:grpSpPr>
          <a:xfrm>
            <a:off x="3177631" y="1845885"/>
            <a:ext cx="4764681" cy="4073417"/>
            <a:chOff x="1599113" y="23608"/>
            <a:chExt cx="4764681" cy="4073417"/>
          </a:xfrm>
        </p:grpSpPr>
        <p:sp>
          <p:nvSpPr>
            <p:cNvPr id="85" name="Google Shape;85;p4"/>
            <p:cNvSpPr/>
            <p:nvPr/>
          </p:nvSpPr>
          <p:spPr>
            <a:xfrm rot="5400000">
              <a:off x="1881211" y="1203922"/>
              <a:ext cx="1064765" cy="1212197"/>
            </a:xfrm>
            <a:prstGeom prst="bentUpArrow">
              <a:avLst>
                <a:gd name="adj1" fmla="val 32840"/>
                <a:gd name="adj2" fmla="val 25000"/>
                <a:gd name="adj3" fmla="val 35780"/>
              </a:avLst>
            </a:prstGeom>
            <a:solidFill>
              <a:srgbClr val="D9F9F4"/>
            </a:solidFill>
            <a:ln w="25400" cap="flat" cmpd="sng">
              <a:solidFill>
                <a:srgbClr val="11275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4"/>
            <p:cNvSpPr/>
            <p:nvPr/>
          </p:nvSpPr>
          <p:spPr>
            <a:xfrm>
              <a:off x="1599113" y="23608"/>
              <a:ext cx="1792438" cy="1254648"/>
            </a:xfrm>
            <a:prstGeom prst="roundRect">
              <a:avLst>
                <a:gd name="adj" fmla="val 16670"/>
              </a:avLst>
            </a:pr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4"/>
            <p:cNvSpPr txBox="1"/>
            <p:nvPr/>
          </p:nvSpPr>
          <p:spPr>
            <a:xfrm>
              <a:off x="1660371" y="84866"/>
              <a:ext cx="1669922" cy="1132132"/>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n-US" sz="1800">
                  <a:solidFill>
                    <a:schemeClr val="lt1"/>
                  </a:solidFill>
                  <a:latin typeface="Open Sans"/>
                  <a:ea typeface="Open Sans"/>
                  <a:cs typeface="Open Sans"/>
                  <a:sym typeface="Open Sans"/>
                </a:rPr>
                <a:t>Define a problem and brainstorm solution</a:t>
              </a:r>
              <a:endParaRPr sz="1800">
                <a:solidFill>
                  <a:schemeClr val="lt1"/>
                </a:solidFill>
                <a:latin typeface="Open Sans"/>
                <a:ea typeface="Open Sans"/>
                <a:cs typeface="Open Sans"/>
                <a:sym typeface="Open Sans"/>
              </a:endParaRPr>
            </a:p>
          </p:txBody>
        </p:sp>
        <p:sp>
          <p:nvSpPr>
            <p:cNvPr id="88" name="Google Shape;88;p4"/>
            <p:cNvSpPr/>
            <p:nvPr/>
          </p:nvSpPr>
          <p:spPr>
            <a:xfrm>
              <a:off x="3391551" y="143267"/>
              <a:ext cx="1303648" cy="101406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4"/>
            <p:cNvSpPr/>
            <p:nvPr/>
          </p:nvSpPr>
          <p:spPr>
            <a:xfrm rot="5400000">
              <a:off x="3446756" y="2613306"/>
              <a:ext cx="1064765" cy="1212197"/>
            </a:xfrm>
            <a:prstGeom prst="bentUpArrow">
              <a:avLst>
                <a:gd name="adj1" fmla="val 32840"/>
                <a:gd name="adj2" fmla="val 25000"/>
                <a:gd name="adj3" fmla="val 35780"/>
              </a:avLst>
            </a:prstGeom>
            <a:solidFill>
              <a:srgbClr val="D9F9F4"/>
            </a:solidFill>
            <a:ln w="25400" cap="flat" cmpd="sng">
              <a:solidFill>
                <a:srgbClr val="11275A"/>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4"/>
            <p:cNvSpPr/>
            <p:nvPr/>
          </p:nvSpPr>
          <p:spPr>
            <a:xfrm>
              <a:off x="3045550" y="1432992"/>
              <a:ext cx="1792438" cy="1254648"/>
            </a:xfrm>
            <a:prstGeom prst="roundRect">
              <a:avLst>
                <a:gd name="adj" fmla="val 16670"/>
              </a:avLst>
            </a:prstGeom>
            <a:solidFill>
              <a:srgbClr val="92D0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4"/>
            <p:cNvSpPr txBox="1"/>
            <p:nvPr/>
          </p:nvSpPr>
          <p:spPr>
            <a:xfrm>
              <a:off x="3106808" y="1494250"/>
              <a:ext cx="1669922" cy="1132132"/>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n-US" sz="1800">
                  <a:solidFill>
                    <a:schemeClr val="lt1"/>
                  </a:solidFill>
                  <a:latin typeface="Open Sans"/>
                  <a:ea typeface="Open Sans"/>
                  <a:cs typeface="Open Sans"/>
                  <a:sym typeface="Open Sans"/>
                </a:rPr>
                <a:t>Design and test the solution</a:t>
              </a:r>
              <a:endParaRPr sz="1800">
                <a:solidFill>
                  <a:schemeClr val="lt1"/>
                </a:solidFill>
                <a:latin typeface="Open Sans"/>
                <a:ea typeface="Open Sans"/>
                <a:cs typeface="Open Sans"/>
                <a:sym typeface="Open Sans"/>
              </a:endParaRPr>
            </a:p>
          </p:txBody>
        </p:sp>
        <p:sp>
          <p:nvSpPr>
            <p:cNvPr id="92" name="Google Shape;92;p4"/>
            <p:cNvSpPr/>
            <p:nvPr/>
          </p:nvSpPr>
          <p:spPr>
            <a:xfrm>
              <a:off x="4877673" y="1552652"/>
              <a:ext cx="1303648" cy="1014062"/>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4"/>
            <p:cNvSpPr/>
            <p:nvPr/>
          </p:nvSpPr>
          <p:spPr>
            <a:xfrm>
              <a:off x="4571356" y="2842377"/>
              <a:ext cx="1792438" cy="1254648"/>
            </a:xfrm>
            <a:prstGeom prst="roundRect">
              <a:avLst>
                <a:gd name="adj" fmla="val 16670"/>
              </a:avLst>
            </a:prstGeom>
            <a:solidFill>
              <a:srgbClr val="B9C9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4"/>
            <p:cNvSpPr txBox="1"/>
            <p:nvPr/>
          </p:nvSpPr>
          <p:spPr>
            <a:xfrm>
              <a:off x="4632614" y="2903635"/>
              <a:ext cx="1669922" cy="1132132"/>
            </a:xfrm>
            <a:prstGeom prst="rect">
              <a:avLst/>
            </a:prstGeom>
            <a:noFill/>
            <a:ln>
              <a:noFill/>
            </a:ln>
          </p:spPr>
          <p:txBody>
            <a:bodyPr spcFirstLastPara="1" wrap="square" lIns="68575" tIns="68575" rIns="68575" bIns="68575" anchor="ctr" anchorCtr="0">
              <a:noAutofit/>
            </a:bodyPr>
            <a:lstStyle/>
            <a:p>
              <a:pPr marL="0" marR="0" lvl="0" indent="0" algn="ctr" rtl="0">
                <a:lnSpc>
                  <a:spcPct val="90000"/>
                </a:lnSpc>
                <a:spcBef>
                  <a:spcPts val="0"/>
                </a:spcBef>
                <a:spcAft>
                  <a:spcPts val="0"/>
                </a:spcAft>
                <a:buNone/>
              </a:pPr>
              <a:r>
                <a:rPr lang="en-US" sz="1800">
                  <a:solidFill>
                    <a:schemeClr val="lt1"/>
                  </a:solidFill>
                  <a:latin typeface="Open Sans"/>
                  <a:ea typeface="Open Sans"/>
                  <a:cs typeface="Open Sans"/>
                  <a:sym typeface="Open Sans"/>
                </a:rPr>
                <a:t>Communicate the result</a:t>
              </a:r>
              <a:endParaRPr sz="1800">
                <a:solidFill>
                  <a:schemeClr val="lt1"/>
                </a:solidFill>
                <a:latin typeface="Open Sans"/>
                <a:ea typeface="Open Sans"/>
                <a:cs typeface="Open Sans"/>
                <a:sym typeface="Open Sans"/>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5"/>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p>
            <a:pPr marL="0" lvl="0" indent="0" algn="ctr" rtl="0">
              <a:spcBef>
                <a:spcPts val="0"/>
              </a:spcBef>
              <a:spcAft>
                <a:spcPts val="0"/>
              </a:spcAft>
              <a:buNone/>
            </a:pPr>
            <a:fld id="{00000000-1234-1234-1234-123412341234}" type="slidenum">
              <a:rPr lang="en-US"/>
              <a:t>5</a:t>
            </a:fld>
            <a:endParaRPr/>
          </a:p>
        </p:txBody>
      </p:sp>
      <p:sp>
        <p:nvSpPr>
          <p:cNvPr id="100" name="Google Shape;100;p5"/>
          <p:cNvSpPr txBox="1">
            <a:spLocks noGrp="1"/>
          </p:cNvSpPr>
          <p:nvPr>
            <p:ph type="ctrTitle"/>
          </p:nvPr>
        </p:nvSpPr>
        <p:spPr>
          <a:xfrm>
            <a:off x="372557" y="386978"/>
            <a:ext cx="9200420" cy="1312953"/>
          </a:xfrm>
          <a:prstGeom prst="rect">
            <a:avLst/>
          </a:prstGeom>
          <a:noFill/>
          <a:ln>
            <a:noFill/>
          </a:ln>
        </p:spPr>
        <p:txBody>
          <a:bodyPr spcFirstLastPara="1" wrap="square" lIns="121900" tIns="60950" rIns="121900" bIns="60950" anchor="ctr" anchorCtr="0">
            <a:normAutofit/>
          </a:bodyPr>
          <a:lstStyle/>
          <a:p>
            <a:pPr marL="0" lvl="0" indent="0" algn="l" rtl="0">
              <a:spcBef>
                <a:spcPts val="0"/>
              </a:spcBef>
              <a:spcAft>
                <a:spcPts val="0"/>
              </a:spcAft>
              <a:buClr>
                <a:srgbClr val="0E554B"/>
              </a:buClr>
              <a:buSzPts val="4000"/>
              <a:buFont typeface="Open Sans"/>
              <a:buNone/>
            </a:pPr>
            <a:r>
              <a:rPr lang="en-US"/>
              <a:t>Communicate the Result</a:t>
            </a:r>
            <a:endParaRPr/>
          </a:p>
        </p:txBody>
      </p:sp>
      <p:sp>
        <p:nvSpPr>
          <p:cNvPr id="101" name="Google Shape;101;p5"/>
          <p:cNvSpPr txBox="1"/>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p>
            <a:pPr marL="0" marR="0" lvl="0" indent="0" algn="ctr" rtl="0">
              <a:spcBef>
                <a:spcPts val="0"/>
              </a:spcBef>
              <a:spcAft>
                <a:spcPts val="0"/>
              </a:spcAft>
              <a:buNone/>
            </a:pPr>
            <a:fld id="{00000000-1234-1234-1234-123412341234}" type="slidenum">
              <a:rPr lang="en-US" sz="1600">
                <a:solidFill>
                  <a:srgbClr val="FFFFFF"/>
                </a:solidFill>
                <a:latin typeface="Calibri"/>
                <a:ea typeface="Calibri"/>
                <a:cs typeface="Calibri"/>
                <a:sym typeface="Calibri"/>
              </a:rPr>
              <a:t>5</a:t>
            </a:fld>
            <a:endParaRPr sz="1600">
              <a:solidFill>
                <a:srgbClr val="FFFFFF"/>
              </a:solidFill>
              <a:latin typeface="Calibri"/>
              <a:ea typeface="Calibri"/>
              <a:cs typeface="Calibri"/>
              <a:sym typeface="Calibri"/>
            </a:endParaRPr>
          </a:p>
        </p:txBody>
      </p:sp>
      <p:graphicFrame>
        <p:nvGraphicFramePr>
          <p:cNvPr id="102" name="Google Shape;102;p5"/>
          <p:cNvGraphicFramePr/>
          <p:nvPr>
            <p:extLst>
              <p:ext uri="{D42A27DB-BD31-4B8C-83A1-F6EECF244321}">
                <p14:modId xmlns:p14="http://schemas.microsoft.com/office/powerpoint/2010/main" val="2331845120"/>
              </p:ext>
            </p:extLst>
          </p:nvPr>
        </p:nvGraphicFramePr>
        <p:xfrm>
          <a:off x="1312247" y="1594684"/>
          <a:ext cx="9319050" cy="4023440"/>
        </p:xfrm>
        <a:graphic>
          <a:graphicData uri="http://schemas.openxmlformats.org/drawingml/2006/table">
            <a:tbl>
              <a:tblPr firstRow="1" bandRow="1">
                <a:noFill/>
                <a:tableStyleId>{AED77721-0C57-47A1-A989-FBBC85BE6F64}</a:tableStyleId>
              </a:tblPr>
              <a:tblGrid>
                <a:gridCol w="880750">
                  <a:extLst>
                    <a:ext uri="{9D8B030D-6E8A-4147-A177-3AD203B41FA5}">
                      <a16:colId xmlns:a16="http://schemas.microsoft.com/office/drawing/2014/main" val="20000"/>
                    </a:ext>
                  </a:extLst>
                </a:gridCol>
                <a:gridCol w="880750">
                  <a:extLst>
                    <a:ext uri="{9D8B030D-6E8A-4147-A177-3AD203B41FA5}">
                      <a16:colId xmlns:a16="http://schemas.microsoft.com/office/drawing/2014/main" val="20001"/>
                    </a:ext>
                  </a:extLst>
                </a:gridCol>
                <a:gridCol w="1211025">
                  <a:extLst>
                    <a:ext uri="{9D8B030D-6E8A-4147-A177-3AD203B41FA5}">
                      <a16:colId xmlns:a16="http://schemas.microsoft.com/office/drawing/2014/main" val="20002"/>
                    </a:ext>
                  </a:extLst>
                </a:gridCol>
                <a:gridCol w="1341875">
                  <a:extLst>
                    <a:ext uri="{9D8B030D-6E8A-4147-A177-3AD203B41FA5}">
                      <a16:colId xmlns:a16="http://schemas.microsoft.com/office/drawing/2014/main" val="20003"/>
                    </a:ext>
                  </a:extLst>
                </a:gridCol>
                <a:gridCol w="1278450">
                  <a:extLst>
                    <a:ext uri="{9D8B030D-6E8A-4147-A177-3AD203B41FA5}">
                      <a16:colId xmlns:a16="http://schemas.microsoft.com/office/drawing/2014/main" val="20004"/>
                    </a:ext>
                  </a:extLst>
                </a:gridCol>
                <a:gridCol w="1939375">
                  <a:extLst>
                    <a:ext uri="{9D8B030D-6E8A-4147-A177-3AD203B41FA5}">
                      <a16:colId xmlns:a16="http://schemas.microsoft.com/office/drawing/2014/main" val="20005"/>
                    </a:ext>
                  </a:extLst>
                </a:gridCol>
                <a:gridCol w="1786825">
                  <a:extLst>
                    <a:ext uri="{9D8B030D-6E8A-4147-A177-3AD203B41FA5}">
                      <a16:colId xmlns:a16="http://schemas.microsoft.com/office/drawing/2014/main" val="20006"/>
                    </a:ext>
                  </a:extLst>
                </a:gridCol>
              </a:tblGrid>
              <a:tr h="325475">
                <a:tc gridSpan="7">
                  <a:txBody>
                    <a:bodyPr/>
                    <a:lstStyle/>
                    <a:p>
                      <a:pPr marL="0" marR="0" lvl="0" indent="0" algn="l" rtl="0">
                        <a:spcBef>
                          <a:spcPts val="0"/>
                        </a:spcBef>
                        <a:spcAft>
                          <a:spcPts val="0"/>
                        </a:spcAft>
                        <a:buNone/>
                      </a:pPr>
                      <a:r>
                        <a:rPr lang="en-US" sz="1800" u="none" strike="noStrike" cap="none" dirty="0">
                          <a:latin typeface="Open Sans"/>
                          <a:ea typeface="Open Sans"/>
                          <a:cs typeface="Open Sans"/>
                          <a:sym typeface="Open Sans"/>
                        </a:rPr>
                        <a:t>Testing and Record Keeping</a:t>
                      </a:r>
                      <a:endParaRPr sz="1800" dirty="0">
                        <a:latin typeface="Open Sans"/>
                        <a:ea typeface="Open Sans"/>
                        <a:cs typeface="Open Sans"/>
                        <a:sym typeface="Open Sans"/>
                      </a:endParaRPr>
                    </a:p>
                  </a:txBody>
                  <a:tcPr marL="91450" marR="91450" marT="45725" marB="45725"/>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826200">
                <a:tc gridSpan="2">
                  <a:txBody>
                    <a:bodyPr/>
                    <a:lstStyle/>
                    <a:p>
                      <a:pPr marL="0" marR="0" lvl="0" indent="0" algn="ctr" rtl="0">
                        <a:spcBef>
                          <a:spcPts val="0"/>
                        </a:spcBef>
                        <a:spcAft>
                          <a:spcPts val="0"/>
                        </a:spcAft>
                        <a:buNone/>
                      </a:pPr>
                      <a:r>
                        <a:rPr lang="en-US" sz="1800" dirty="0">
                          <a:solidFill>
                            <a:srgbClr val="244AAC"/>
                          </a:solidFill>
                          <a:latin typeface="Open Sans"/>
                          <a:ea typeface="Open Sans"/>
                          <a:cs typeface="Open Sans"/>
                          <a:sym typeface="Open Sans"/>
                        </a:rPr>
                        <a:t>Designer</a:t>
                      </a:r>
                      <a:endParaRPr sz="1800" dirty="0">
                        <a:solidFill>
                          <a:srgbClr val="244AAC"/>
                        </a:solidFill>
                        <a:latin typeface="Open Sans"/>
                        <a:ea typeface="Open Sans"/>
                        <a:cs typeface="Open Sans"/>
                        <a:sym typeface="Open Sans"/>
                      </a:endParaRPr>
                    </a:p>
                  </a:txBody>
                  <a:tcPr marL="91450" marR="91450" marT="45725" marB="45725" anchor="ctr"/>
                </a:tc>
                <a:tc hMerge="1">
                  <a:txBody>
                    <a:bodyPr/>
                    <a:lstStyle/>
                    <a:p>
                      <a:endParaRPr lang="en-US"/>
                    </a:p>
                  </a:txBody>
                  <a:tcPr/>
                </a:tc>
                <a:tc gridSpan="3">
                  <a:txBody>
                    <a:bodyPr/>
                    <a:lstStyle/>
                    <a:p>
                      <a:pPr marL="0" marR="0" lvl="0" indent="0" algn="ctr" rtl="0">
                        <a:spcBef>
                          <a:spcPts val="0"/>
                        </a:spcBef>
                        <a:spcAft>
                          <a:spcPts val="0"/>
                        </a:spcAft>
                        <a:buNone/>
                      </a:pPr>
                      <a:r>
                        <a:rPr lang="en-US" sz="1800">
                          <a:solidFill>
                            <a:srgbClr val="244AAC"/>
                          </a:solidFill>
                          <a:latin typeface="Open Sans"/>
                          <a:ea typeface="Open Sans"/>
                          <a:cs typeface="Open Sans"/>
                          <a:sym typeface="Open Sans"/>
                        </a:rPr>
                        <a:t>Pre-testing Data</a:t>
                      </a:r>
                      <a:endParaRPr sz="1800">
                        <a:solidFill>
                          <a:srgbClr val="244AAC"/>
                        </a:solidFill>
                        <a:latin typeface="Open Sans"/>
                        <a:ea typeface="Open Sans"/>
                        <a:cs typeface="Open Sans"/>
                        <a:sym typeface="Open Sans"/>
                      </a:endParaRPr>
                    </a:p>
                  </a:txBody>
                  <a:tcPr marL="91450" marR="91450" marT="45725" marB="45725" anchor="ctr"/>
                </a:tc>
                <a:tc hMerge="1">
                  <a:txBody>
                    <a:bodyPr/>
                    <a:lstStyle/>
                    <a:p>
                      <a:endParaRPr lang="en-US"/>
                    </a:p>
                  </a:txBody>
                  <a:tcPr/>
                </a:tc>
                <a:tc hMerge="1">
                  <a:txBody>
                    <a:bodyPr/>
                    <a:lstStyle/>
                    <a:p>
                      <a:endParaRPr lang="en-US"/>
                    </a:p>
                  </a:txBody>
                  <a:tcPr/>
                </a:tc>
                <a:tc>
                  <a:txBody>
                    <a:bodyPr/>
                    <a:lstStyle/>
                    <a:p>
                      <a:pPr marL="0" marR="0" lvl="0" indent="0" algn="ctr" rtl="0">
                        <a:spcBef>
                          <a:spcPts val="0"/>
                        </a:spcBef>
                        <a:spcAft>
                          <a:spcPts val="0"/>
                        </a:spcAft>
                        <a:buNone/>
                      </a:pPr>
                      <a:r>
                        <a:rPr lang="en-US" sz="1800">
                          <a:solidFill>
                            <a:srgbClr val="244AAC"/>
                          </a:solidFill>
                          <a:latin typeface="Open Sans"/>
                          <a:ea typeface="Open Sans"/>
                          <a:cs typeface="Open Sans"/>
                          <a:sym typeface="Open Sans"/>
                        </a:rPr>
                        <a:t>Result by Wind Tunnel Testing System</a:t>
                      </a:r>
                      <a:endParaRPr sz="1800">
                        <a:solidFill>
                          <a:srgbClr val="244AAC"/>
                        </a:solidFill>
                        <a:latin typeface="Open Sans"/>
                        <a:ea typeface="Open Sans"/>
                        <a:cs typeface="Open Sans"/>
                        <a:sym typeface="Open Sans"/>
                      </a:endParaRPr>
                    </a:p>
                  </a:txBody>
                  <a:tcPr marL="91450" marR="91450" marT="45725" marB="45725" anchor="ctr"/>
                </a:tc>
                <a:tc>
                  <a:txBody>
                    <a:bodyPr/>
                    <a:lstStyle/>
                    <a:p>
                      <a:pPr marL="0" marR="0" lvl="0" indent="0" algn="ctr" rtl="0">
                        <a:spcBef>
                          <a:spcPts val="0"/>
                        </a:spcBef>
                        <a:spcAft>
                          <a:spcPts val="0"/>
                        </a:spcAft>
                        <a:buNone/>
                      </a:pPr>
                      <a:r>
                        <a:rPr lang="en-US" sz="1800">
                          <a:solidFill>
                            <a:srgbClr val="244AAC"/>
                          </a:solidFill>
                          <a:latin typeface="Open Sans"/>
                          <a:ea typeface="Open Sans"/>
                          <a:cs typeface="Open Sans"/>
                          <a:sym typeface="Open Sans"/>
                        </a:rPr>
                        <a:t>Calculated by the Formula</a:t>
                      </a:r>
                      <a:endParaRPr sz="1800">
                        <a:solidFill>
                          <a:srgbClr val="244AAC"/>
                        </a:solidFill>
                        <a:latin typeface="Open Sans"/>
                        <a:ea typeface="Open Sans"/>
                        <a:cs typeface="Open Sans"/>
                        <a:sym typeface="Open Sans"/>
                      </a:endParaRPr>
                    </a:p>
                  </a:txBody>
                  <a:tcPr marL="91450" marR="91450" marT="45725" marB="45725" anchor="ctr"/>
                </a:tc>
                <a:extLst>
                  <a:ext uri="{0D108BD9-81ED-4DB2-BD59-A6C34878D82A}">
                    <a16:rowId xmlns:a16="http://schemas.microsoft.com/office/drawing/2014/main" val="10001"/>
                  </a:ext>
                </a:extLst>
              </a:tr>
              <a:tr h="826200">
                <a:tc>
                  <a:txBody>
                    <a:bodyPr/>
                    <a:lstStyle/>
                    <a:p>
                      <a:pPr marL="0" marR="0" lvl="0" indent="0" algn="ctr" rtl="0">
                        <a:spcBef>
                          <a:spcPts val="0"/>
                        </a:spcBef>
                        <a:spcAft>
                          <a:spcPts val="0"/>
                        </a:spcAft>
                        <a:buNone/>
                      </a:pPr>
                      <a:r>
                        <a:rPr lang="en-US" sz="1800">
                          <a:solidFill>
                            <a:srgbClr val="244AAC"/>
                          </a:solidFill>
                          <a:latin typeface="Open Sans"/>
                          <a:ea typeface="Open Sans"/>
                          <a:cs typeface="Open Sans"/>
                          <a:sym typeface="Open Sans"/>
                        </a:rPr>
                        <a:t>Name</a:t>
                      </a:r>
                      <a:endParaRPr sz="1800">
                        <a:solidFill>
                          <a:srgbClr val="244AAC"/>
                        </a:solidFill>
                        <a:latin typeface="Open Sans"/>
                        <a:ea typeface="Open Sans"/>
                        <a:cs typeface="Open Sans"/>
                        <a:sym typeface="Open Sans"/>
                      </a:endParaRPr>
                    </a:p>
                  </a:txBody>
                  <a:tcPr marL="91450" marR="91450" marT="45725" marB="45725"/>
                </a:tc>
                <a:tc>
                  <a:txBody>
                    <a:bodyPr/>
                    <a:lstStyle/>
                    <a:p>
                      <a:pPr marL="0" marR="0" lvl="0" indent="0" algn="ctr" rtl="0">
                        <a:spcBef>
                          <a:spcPts val="0"/>
                        </a:spcBef>
                        <a:spcAft>
                          <a:spcPts val="0"/>
                        </a:spcAft>
                        <a:buNone/>
                      </a:pPr>
                      <a:r>
                        <a:rPr lang="en-US" sz="1800" dirty="0">
                          <a:solidFill>
                            <a:srgbClr val="244AAC"/>
                          </a:solidFill>
                          <a:latin typeface="Open Sans"/>
                          <a:ea typeface="Open Sans"/>
                          <a:cs typeface="Open Sans"/>
                          <a:sym typeface="Open Sans"/>
                        </a:rPr>
                        <a:t>Trial No.</a:t>
                      </a:r>
                      <a:endParaRPr sz="1800" dirty="0">
                        <a:solidFill>
                          <a:srgbClr val="244AAC"/>
                        </a:solidFill>
                        <a:latin typeface="Open Sans"/>
                        <a:ea typeface="Open Sans"/>
                        <a:cs typeface="Open Sans"/>
                        <a:sym typeface="Open Sans"/>
                      </a:endParaRPr>
                    </a:p>
                  </a:txBody>
                  <a:tcPr marL="91450" marR="91450" marT="45725" marB="45725"/>
                </a:tc>
                <a:tc>
                  <a:txBody>
                    <a:bodyPr/>
                    <a:lstStyle/>
                    <a:p>
                      <a:pPr marL="0" marR="0" lvl="0" indent="0" algn="ctr" rtl="0">
                        <a:spcBef>
                          <a:spcPts val="0"/>
                        </a:spcBef>
                        <a:spcAft>
                          <a:spcPts val="0"/>
                        </a:spcAft>
                        <a:buNone/>
                      </a:pPr>
                      <a:r>
                        <a:rPr lang="en-US" sz="1800" dirty="0">
                          <a:solidFill>
                            <a:srgbClr val="244AAC"/>
                          </a:solidFill>
                          <a:latin typeface="Open Sans"/>
                          <a:ea typeface="Open Sans"/>
                          <a:cs typeface="Open Sans"/>
                          <a:sym typeface="Open Sans"/>
                        </a:rPr>
                        <a:t>Wind Velocity (m/s)</a:t>
                      </a:r>
                      <a:endParaRPr sz="1800" dirty="0">
                        <a:solidFill>
                          <a:srgbClr val="244AAC"/>
                        </a:solidFill>
                        <a:latin typeface="Open Sans"/>
                        <a:ea typeface="Open Sans"/>
                        <a:cs typeface="Open Sans"/>
                        <a:sym typeface="Open Sans"/>
                      </a:endParaRPr>
                    </a:p>
                  </a:txBody>
                  <a:tcPr marL="91450" marR="91450" marT="45725" marB="45725"/>
                </a:tc>
                <a:tc>
                  <a:txBody>
                    <a:bodyPr/>
                    <a:lstStyle/>
                    <a:p>
                      <a:pPr marL="0" marR="0" lvl="0" indent="0" algn="ctr" rtl="0">
                        <a:spcBef>
                          <a:spcPts val="0"/>
                        </a:spcBef>
                        <a:spcAft>
                          <a:spcPts val="0"/>
                        </a:spcAft>
                        <a:buNone/>
                      </a:pPr>
                      <a:r>
                        <a:rPr lang="en-US" sz="1800">
                          <a:solidFill>
                            <a:srgbClr val="244AAC"/>
                          </a:solidFill>
                          <a:latin typeface="Open Sans"/>
                          <a:ea typeface="Open Sans"/>
                          <a:cs typeface="Open Sans"/>
                          <a:sym typeface="Open Sans"/>
                        </a:rPr>
                        <a:t>Reference Area (m</a:t>
                      </a:r>
                      <a:r>
                        <a:rPr lang="en-US" sz="1800" baseline="30000">
                          <a:solidFill>
                            <a:srgbClr val="244AAC"/>
                          </a:solidFill>
                          <a:latin typeface="Open Sans"/>
                          <a:ea typeface="Open Sans"/>
                          <a:cs typeface="Open Sans"/>
                          <a:sym typeface="Open Sans"/>
                        </a:rPr>
                        <a:t>2</a:t>
                      </a:r>
                      <a:r>
                        <a:rPr lang="en-US" sz="1800">
                          <a:solidFill>
                            <a:srgbClr val="244AAC"/>
                          </a:solidFill>
                          <a:latin typeface="Open Sans"/>
                          <a:ea typeface="Open Sans"/>
                          <a:cs typeface="Open Sans"/>
                          <a:sym typeface="Open Sans"/>
                        </a:rPr>
                        <a:t>)</a:t>
                      </a:r>
                      <a:endParaRPr sz="1800">
                        <a:solidFill>
                          <a:srgbClr val="244AAC"/>
                        </a:solidFill>
                        <a:latin typeface="Open Sans"/>
                        <a:ea typeface="Open Sans"/>
                        <a:cs typeface="Open Sans"/>
                        <a:sym typeface="Open Sans"/>
                      </a:endParaRPr>
                    </a:p>
                  </a:txBody>
                  <a:tcPr marL="91450" marR="91450" marT="45725" marB="45725"/>
                </a:tc>
                <a:tc>
                  <a:txBody>
                    <a:bodyPr/>
                    <a:lstStyle/>
                    <a:p>
                      <a:pPr marL="0" marR="0" lvl="0" indent="0" algn="ctr" rtl="0">
                        <a:spcBef>
                          <a:spcPts val="0"/>
                        </a:spcBef>
                        <a:spcAft>
                          <a:spcPts val="0"/>
                        </a:spcAft>
                        <a:buNone/>
                      </a:pPr>
                      <a:r>
                        <a:rPr lang="en-US" sz="1800">
                          <a:solidFill>
                            <a:srgbClr val="244AAC"/>
                          </a:solidFill>
                          <a:latin typeface="Open Sans"/>
                          <a:ea typeface="Open Sans"/>
                          <a:cs typeface="Open Sans"/>
                          <a:sym typeface="Open Sans"/>
                        </a:rPr>
                        <a:t>Density of Fluid (kg/m</a:t>
                      </a:r>
                      <a:r>
                        <a:rPr lang="en-US" sz="1800" baseline="30000">
                          <a:solidFill>
                            <a:srgbClr val="244AAC"/>
                          </a:solidFill>
                          <a:latin typeface="Open Sans"/>
                          <a:ea typeface="Open Sans"/>
                          <a:cs typeface="Open Sans"/>
                          <a:sym typeface="Open Sans"/>
                        </a:rPr>
                        <a:t>3</a:t>
                      </a:r>
                      <a:r>
                        <a:rPr lang="en-US" sz="1800">
                          <a:solidFill>
                            <a:srgbClr val="244AAC"/>
                          </a:solidFill>
                          <a:latin typeface="Open Sans"/>
                          <a:ea typeface="Open Sans"/>
                          <a:cs typeface="Open Sans"/>
                          <a:sym typeface="Open Sans"/>
                        </a:rPr>
                        <a:t>)</a:t>
                      </a:r>
                      <a:endParaRPr sz="1800">
                        <a:solidFill>
                          <a:srgbClr val="244AAC"/>
                        </a:solidFill>
                        <a:latin typeface="Open Sans"/>
                        <a:ea typeface="Open Sans"/>
                        <a:cs typeface="Open Sans"/>
                        <a:sym typeface="Open Sans"/>
                      </a:endParaRPr>
                    </a:p>
                  </a:txBody>
                  <a:tcPr marL="91450" marR="91450" marT="45725" marB="45725"/>
                </a:tc>
                <a:tc>
                  <a:txBody>
                    <a:bodyPr/>
                    <a:lstStyle/>
                    <a:p>
                      <a:pPr marL="0" marR="0" lvl="0" indent="0" algn="ctr" rtl="0">
                        <a:spcBef>
                          <a:spcPts val="0"/>
                        </a:spcBef>
                        <a:spcAft>
                          <a:spcPts val="0"/>
                        </a:spcAft>
                        <a:buNone/>
                      </a:pPr>
                      <a:r>
                        <a:rPr lang="en-US" sz="1800">
                          <a:solidFill>
                            <a:srgbClr val="244AAC"/>
                          </a:solidFill>
                          <a:latin typeface="Open Sans"/>
                          <a:ea typeface="Open Sans"/>
                          <a:cs typeface="Open Sans"/>
                          <a:sym typeface="Open Sans"/>
                        </a:rPr>
                        <a:t>Force (N)</a:t>
                      </a:r>
                      <a:endParaRPr sz="1800">
                        <a:solidFill>
                          <a:srgbClr val="244AAC"/>
                        </a:solidFill>
                        <a:latin typeface="Open Sans"/>
                        <a:ea typeface="Open Sans"/>
                        <a:cs typeface="Open Sans"/>
                        <a:sym typeface="Open Sans"/>
                      </a:endParaRPr>
                    </a:p>
                  </a:txBody>
                  <a:tcPr marL="91450" marR="91450" marT="45725" marB="45725"/>
                </a:tc>
                <a:tc>
                  <a:txBody>
                    <a:bodyPr/>
                    <a:lstStyle/>
                    <a:p>
                      <a:pPr marL="0" marR="0" lvl="0" indent="0" algn="ctr" rtl="0">
                        <a:spcBef>
                          <a:spcPts val="0"/>
                        </a:spcBef>
                        <a:spcAft>
                          <a:spcPts val="0"/>
                        </a:spcAft>
                        <a:buNone/>
                      </a:pPr>
                      <a:r>
                        <a:rPr lang="en-US" sz="1800">
                          <a:solidFill>
                            <a:srgbClr val="244AAC"/>
                          </a:solidFill>
                          <a:latin typeface="Open Sans"/>
                          <a:ea typeface="Open Sans"/>
                          <a:cs typeface="Open Sans"/>
                          <a:sym typeface="Open Sans"/>
                        </a:rPr>
                        <a:t>Drag Coefficient</a:t>
                      </a:r>
                      <a:endParaRPr sz="1800">
                        <a:solidFill>
                          <a:srgbClr val="244AAC"/>
                        </a:solidFill>
                        <a:latin typeface="Open Sans"/>
                        <a:ea typeface="Open Sans"/>
                        <a:cs typeface="Open Sans"/>
                        <a:sym typeface="Open Sans"/>
                      </a:endParaRPr>
                    </a:p>
                  </a:txBody>
                  <a:tcPr marL="91450" marR="91450" marT="45725" marB="45725"/>
                </a:tc>
                <a:extLst>
                  <a:ext uri="{0D108BD9-81ED-4DB2-BD59-A6C34878D82A}">
                    <a16:rowId xmlns:a16="http://schemas.microsoft.com/office/drawing/2014/main" val="10002"/>
                  </a:ext>
                </a:extLst>
              </a:tr>
              <a:tr h="325475">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extLst>
                  <a:ext uri="{0D108BD9-81ED-4DB2-BD59-A6C34878D82A}">
                    <a16:rowId xmlns:a16="http://schemas.microsoft.com/office/drawing/2014/main" val="10003"/>
                  </a:ext>
                </a:extLst>
              </a:tr>
              <a:tr h="325475">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dirty="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extLst>
                  <a:ext uri="{0D108BD9-81ED-4DB2-BD59-A6C34878D82A}">
                    <a16:rowId xmlns:a16="http://schemas.microsoft.com/office/drawing/2014/main" val="10004"/>
                  </a:ext>
                </a:extLst>
              </a:tr>
              <a:tr h="325475">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dirty="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extLst>
                  <a:ext uri="{0D108BD9-81ED-4DB2-BD59-A6C34878D82A}">
                    <a16:rowId xmlns:a16="http://schemas.microsoft.com/office/drawing/2014/main" val="10005"/>
                  </a:ext>
                </a:extLst>
              </a:tr>
              <a:tr h="325475">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dirty="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dirty="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extLst>
                  <a:ext uri="{0D108BD9-81ED-4DB2-BD59-A6C34878D82A}">
                    <a16:rowId xmlns:a16="http://schemas.microsoft.com/office/drawing/2014/main" val="10006"/>
                  </a:ext>
                </a:extLst>
              </a:tr>
              <a:tr h="325475">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dirty="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dirty="0">
                        <a:latin typeface="Open Sans"/>
                        <a:ea typeface="Open Sans"/>
                        <a:cs typeface="Open Sans"/>
                        <a:sym typeface="Open Sans"/>
                      </a:endParaRPr>
                    </a:p>
                  </a:txBody>
                  <a:tcPr marL="91450" marR="91450" marT="45725" marB="45725"/>
                </a:tc>
                <a:tc>
                  <a:txBody>
                    <a:bodyPr/>
                    <a:lstStyle/>
                    <a:p>
                      <a:pPr marL="0" marR="0" lvl="0" indent="0" algn="l" rtl="0">
                        <a:spcBef>
                          <a:spcPts val="0"/>
                        </a:spcBef>
                        <a:spcAft>
                          <a:spcPts val="0"/>
                        </a:spcAft>
                        <a:buNone/>
                      </a:pPr>
                      <a:endParaRPr sz="1800" dirty="0">
                        <a:latin typeface="Open Sans"/>
                        <a:ea typeface="Open Sans"/>
                        <a:cs typeface="Open Sans"/>
                        <a:sym typeface="Open Sans"/>
                      </a:endParaRPr>
                    </a:p>
                  </a:txBody>
                  <a:tcPr marL="91450" marR="91450" marT="45725" marB="45725"/>
                </a:tc>
                <a:extLst>
                  <a:ext uri="{0D108BD9-81ED-4DB2-BD59-A6C34878D82A}">
                    <a16:rowId xmlns:a16="http://schemas.microsoft.com/office/drawing/2014/main" val="10007"/>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6"/>
          <p:cNvSpPr txBox="1">
            <a:spLocks noGrp="1"/>
          </p:cNvSpPr>
          <p:nvPr>
            <p:ph type="body" idx="1"/>
          </p:nvPr>
        </p:nvSpPr>
        <p:spPr>
          <a:xfrm>
            <a:off x="372557" y="1731478"/>
            <a:ext cx="10972800" cy="4624655"/>
          </a:xfrm>
          <a:prstGeom prst="rect">
            <a:avLst/>
          </a:prstGeom>
          <a:noFill/>
          <a:ln>
            <a:noFill/>
          </a:ln>
        </p:spPr>
        <p:txBody>
          <a:bodyPr spcFirstLastPara="1" wrap="square" lIns="121900" tIns="60950" rIns="121900" bIns="60950" anchor="t" anchorCtr="0">
            <a:normAutofit fontScale="85000" lnSpcReduction="10000"/>
          </a:bodyPr>
          <a:lstStyle/>
          <a:p>
            <a:pPr marL="457189" lvl="0" indent="-457189" algn="l" rtl="0">
              <a:lnSpc>
                <a:spcPct val="150000"/>
              </a:lnSpc>
              <a:spcBef>
                <a:spcPts val="0"/>
              </a:spcBef>
              <a:spcAft>
                <a:spcPts val="0"/>
              </a:spcAft>
              <a:buClr>
                <a:srgbClr val="3B6923"/>
              </a:buClr>
              <a:buSzPct val="100000"/>
              <a:buFont typeface="Open Sans"/>
              <a:buChar char="•"/>
            </a:pPr>
            <a:r>
              <a:rPr lang="en-US" dirty="0"/>
              <a:t>Define the target audience</a:t>
            </a:r>
            <a:endParaRPr dirty="0"/>
          </a:p>
          <a:p>
            <a:pPr marL="457189" lvl="0" indent="-457189" algn="l" rtl="0">
              <a:lnSpc>
                <a:spcPct val="150000"/>
              </a:lnSpc>
              <a:spcBef>
                <a:spcPts val="0"/>
              </a:spcBef>
              <a:spcAft>
                <a:spcPts val="0"/>
              </a:spcAft>
              <a:buClr>
                <a:srgbClr val="3B6923"/>
              </a:buClr>
              <a:buSzPct val="100000"/>
              <a:buFont typeface="Open Sans"/>
              <a:buChar char="•"/>
            </a:pPr>
            <a:r>
              <a:rPr lang="en-US" dirty="0"/>
              <a:t>Plan and organize presentation content</a:t>
            </a:r>
            <a:endParaRPr dirty="0"/>
          </a:p>
          <a:p>
            <a:pPr marL="457189" lvl="0" indent="-457189" algn="l" rtl="0">
              <a:lnSpc>
                <a:spcPct val="150000"/>
              </a:lnSpc>
              <a:spcBef>
                <a:spcPts val="0"/>
              </a:spcBef>
              <a:spcAft>
                <a:spcPts val="0"/>
              </a:spcAft>
              <a:buClr>
                <a:srgbClr val="3B6923"/>
              </a:buClr>
              <a:buSzPct val="100000"/>
              <a:buFont typeface="Open Sans"/>
              <a:buChar char="•"/>
            </a:pPr>
            <a:r>
              <a:rPr lang="en-US" dirty="0"/>
              <a:t>Put the message in point form, precisely and concisely</a:t>
            </a:r>
            <a:endParaRPr dirty="0"/>
          </a:p>
          <a:p>
            <a:pPr marL="457189" lvl="0" indent="-457189" algn="l" rtl="0">
              <a:lnSpc>
                <a:spcPct val="150000"/>
              </a:lnSpc>
              <a:spcBef>
                <a:spcPts val="0"/>
              </a:spcBef>
              <a:spcAft>
                <a:spcPts val="0"/>
              </a:spcAft>
              <a:buClr>
                <a:srgbClr val="3B6923"/>
              </a:buClr>
              <a:buSzPct val="100000"/>
              <a:buFont typeface="Open Sans"/>
              <a:buChar char="•"/>
            </a:pPr>
            <a:r>
              <a:rPr lang="en-US" dirty="0"/>
              <a:t>Maintain consistency, including font type, color tone, background, etc.</a:t>
            </a:r>
            <a:endParaRPr dirty="0"/>
          </a:p>
          <a:p>
            <a:pPr marL="457189" lvl="0" indent="-457189" algn="l" rtl="0">
              <a:lnSpc>
                <a:spcPct val="150000"/>
              </a:lnSpc>
              <a:spcBef>
                <a:spcPts val="0"/>
              </a:spcBef>
              <a:spcAft>
                <a:spcPts val="0"/>
              </a:spcAft>
              <a:buClr>
                <a:srgbClr val="3B6923"/>
              </a:buClr>
              <a:buSzPct val="100000"/>
              <a:buFont typeface="Open Sans"/>
              <a:buChar char="•"/>
            </a:pPr>
            <a:r>
              <a:rPr lang="en-US" dirty="0"/>
              <a:t>Keep it simple. Use key phrase and keywords</a:t>
            </a:r>
            <a:endParaRPr dirty="0"/>
          </a:p>
          <a:p>
            <a:pPr marL="457189" lvl="0" indent="-457189" algn="l" rtl="0">
              <a:lnSpc>
                <a:spcPct val="150000"/>
              </a:lnSpc>
              <a:spcBef>
                <a:spcPts val="0"/>
              </a:spcBef>
              <a:spcAft>
                <a:spcPts val="0"/>
              </a:spcAft>
              <a:buClr>
                <a:srgbClr val="3B6923"/>
              </a:buClr>
              <a:buSzPct val="100000"/>
              <a:buFont typeface="Open Sans"/>
              <a:buChar char="•"/>
            </a:pPr>
            <a:r>
              <a:rPr lang="en-US" dirty="0"/>
              <a:t>Easy to read. Use graphic, charts and tables to illustrate your ideas when necessary; do not overly use special effect and animation</a:t>
            </a:r>
            <a:endParaRPr dirty="0"/>
          </a:p>
        </p:txBody>
      </p:sp>
      <p:sp>
        <p:nvSpPr>
          <p:cNvPr id="109" name="Google Shape;109;p6"/>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p>
            <a:pPr marL="0" lvl="0" indent="0" algn="ctr" rtl="0">
              <a:spcBef>
                <a:spcPts val="0"/>
              </a:spcBef>
              <a:spcAft>
                <a:spcPts val="0"/>
              </a:spcAft>
              <a:buNone/>
            </a:pPr>
            <a:fld id="{00000000-1234-1234-1234-123412341234}" type="slidenum">
              <a:rPr lang="en-US"/>
              <a:t>6</a:t>
            </a:fld>
            <a:endParaRPr/>
          </a:p>
        </p:txBody>
      </p:sp>
      <p:sp>
        <p:nvSpPr>
          <p:cNvPr id="110" name="Google Shape;110;p6"/>
          <p:cNvSpPr txBox="1">
            <a:spLocks noGrp="1"/>
          </p:cNvSpPr>
          <p:nvPr>
            <p:ph type="ctrTitle"/>
          </p:nvPr>
        </p:nvSpPr>
        <p:spPr>
          <a:xfrm>
            <a:off x="372557" y="386978"/>
            <a:ext cx="9200420" cy="1312953"/>
          </a:xfrm>
          <a:prstGeom prst="rect">
            <a:avLst/>
          </a:prstGeom>
          <a:noFill/>
          <a:ln>
            <a:noFill/>
          </a:ln>
        </p:spPr>
        <p:txBody>
          <a:bodyPr spcFirstLastPara="1" wrap="square" lIns="121900" tIns="60950" rIns="121900" bIns="60950" anchor="ctr" anchorCtr="0">
            <a:normAutofit fontScale="90000"/>
          </a:bodyPr>
          <a:lstStyle/>
          <a:p>
            <a:pPr marL="0" lvl="0" indent="0" algn="l" rtl="0">
              <a:spcBef>
                <a:spcPts val="0"/>
              </a:spcBef>
              <a:spcAft>
                <a:spcPts val="0"/>
              </a:spcAft>
              <a:buClr>
                <a:srgbClr val="0E554B"/>
              </a:buClr>
              <a:buSzPct val="100000"/>
              <a:buFont typeface="Open Sans"/>
              <a:buNone/>
            </a:pPr>
            <a:r>
              <a:rPr lang="en-US"/>
              <a:t>Steps to Delivery an Effective PowerPoint Presentation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7"/>
          <p:cNvSpPr txBox="1">
            <a:spLocks noGrp="1"/>
          </p:cNvSpPr>
          <p:nvPr>
            <p:ph type="ctrTitle"/>
          </p:nvPr>
        </p:nvSpPr>
        <p:spPr>
          <a:xfrm>
            <a:off x="372557" y="2772524"/>
            <a:ext cx="9200420" cy="1312953"/>
          </a:xfrm>
          <a:prstGeom prst="rect">
            <a:avLst/>
          </a:prstGeom>
          <a:noFill/>
          <a:ln>
            <a:noFill/>
          </a:ln>
        </p:spPr>
        <p:txBody>
          <a:bodyPr spcFirstLastPara="1" wrap="square" lIns="121900" tIns="60950" rIns="121900" bIns="60950" anchor="ctr" anchorCtr="0">
            <a:normAutofit/>
          </a:bodyPr>
          <a:lstStyle/>
          <a:p>
            <a:pPr marL="0" lvl="0" indent="0" algn="l" rtl="0">
              <a:spcBef>
                <a:spcPts val="0"/>
              </a:spcBef>
              <a:spcAft>
                <a:spcPts val="0"/>
              </a:spcAft>
              <a:buClr>
                <a:srgbClr val="0E554B"/>
              </a:buClr>
              <a:buSzPts val="4000"/>
              <a:buFont typeface="Open Sans"/>
              <a:buNone/>
            </a:pPr>
            <a:r>
              <a:rPr lang="en-US"/>
              <a:t>Paper Airplane Design</a:t>
            </a:r>
            <a:endParaRPr/>
          </a:p>
        </p:txBody>
      </p:sp>
      <p:sp>
        <p:nvSpPr>
          <p:cNvPr id="116" name="Google Shape;116;p7"/>
          <p:cNvSpPr txBox="1"/>
          <p:nvPr/>
        </p:nvSpPr>
        <p:spPr>
          <a:xfrm>
            <a:off x="372557" y="3745391"/>
            <a:ext cx="6447501" cy="645300"/>
          </a:xfrm>
          <a:prstGeom prst="rect">
            <a:avLst/>
          </a:prstGeom>
          <a:noFill/>
          <a:ln>
            <a:noFill/>
          </a:ln>
        </p:spPr>
        <p:txBody>
          <a:bodyPr spcFirstLastPara="1" wrap="square" lIns="91425" tIns="45700" rIns="91425" bIns="45700" anchor="t" anchorCtr="0">
            <a:normAutofit fontScale="92500"/>
          </a:bodyPr>
          <a:lstStyle/>
          <a:p>
            <a:pPr marL="0" marR="0" lvl="0" indent="0" algn="l" rtl="0">
              <a:spcBef>
                <a:spcPts val="0"/>
              </a:spcBef>
              <a:spcAft>
                <a:spcPts val="0"/>
              </a:spcAft>
              <a:buClr>
                <a:srgbClr val="3663D6"/>
              </a:buClr>
              <a:buSzPct val="100000"/>
              <a:buFont typeface="Arial"/>
              <a:buNone/>
            </a:pPr>
            <a:r>
              <a:rPr lang="en-US" sz="3200">
                <a:solidFill>
                  <a:srgbClr val="3663D6"/>
                </a:solidFill>
                <a:latin typeface="Calibri"/>
                <a:ea typeface="Calibri"/>
                <a:cs typeface="Calibri"/>
                <a:sym typeface="Calibri"/>
              </a:rPr>
              <a:t>Example for the PowerPoint slideshow</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Google Shape;121;p8"/>
          <p:cNvSpPr txBox="1">
            <a:spLocks noGrp="1"/>
          </p:cNvSpPr>
          <p:nvPr>
            <p:ph type="body" idx="1"/>
          </p:nvPr>
        </p:nvSpPr>
        <p:spPr>
          <a:xfrm>
            <a:off x="372557" y="1731478"/>
            <a:ext cx="10972800" cy="4624655"/>
          </a:xfrm>
          <a:prstGeom prst="rect">
            <a:avLst/>
          </a:prstGeom>
          <a:noFill/>
          <a:ln>
            <a:noFill/>
          </a:ln>
        </p:spPr>
        <p:txBody>
          <a:bodyPr spcFirstLastPara="1" wrap="square" lIns="121900" tIns="60950" rIns="121900" bIns="60950" anchor="t" anchorCtr="0">
            <a:normAutofit/>
          </a:bodyPr>
          <a:lstStyle/>
          <a:p>
            <a:pPr marL="457189" lvl="0" indent="-457189" algn="l" rtl="0">
              <a:lnSpc>
                <a:spcPct val="150000"/>
              </a:lnSpc>
              <a:spcBef>
                <a:spcPts val="0"/>
              </a:spcBef>
              <a:spcAft>
                <a:spcPts val="0"/>
              </a:spcAft>
              <a:buClr>
                <a:srgbClr val="3B6923"/>
              </a:buClr>
              <a:buSzPts val="3200"/>
              <a:buFont typeface="Open Sans"/>
              <a:buChar char="•"/>
            </a:pPr>
            <a:r>
              <a:rPr lang="en-US" dirty="0"/>
              <a:t>Design a paper airplane that can accurately land on the designated spot in 20 meters.</a:t>
            </a:r>
            <a:endParaRPr dirty="0"/>
          </a:p>
          <a:p>
            <a:pPr marL="0" lvl="0" indent="0" algn="l" rtl="0">
              <a:lnSpc>
                <a:spcPct val="150000"/>
              </a:lnSpc>
              <a:spcBef>
                <a:spcPts val="0"/>
              </a:spcBef>
              <a:spcAft>
                <a:spcPts val="0"/>
              </a:spcAft>
              <a:buClr>
                <a:srgbClr val="3B6923"/>
              </a:buClr>
              <a:buSzPts val="3200"/>
              <a:buNone/>
            </a:pPr>
            <a:endParaRPr dirty="0"/>
          </a:p>
        </p:txBody>
      </p:sp>
      <p:sp>
        <p:nvSpPr>
          <p:cNvPr id="122" name="Google Shape;122;p8"/>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p>
            <a:pPr marL="0" lvl="0" indent="0" algn="ctr" rtl="0">
              <a:spcBef>
                <a:spcPts val="0"/>
              </a:spcBef>
              <a:spcAft>
                <a:spcPts val="0"/>
              </a:spcAft>
              <a:buNone/>
            </a:pPr>
            <a:fld id="{00000000-1234-1234-1234-123412341234}" type="slidenum">
              <a:rPr lang="en-US"/>
              <a:t>8</a:t>
            </a:fld>
            <a:endParaRPr/>
          </a:p>
        </p:txBody>
      </p:sp>
      <p:sp>
        <p:nvSpPr>
          <p:cNvPr id="123" name="Google Shape;123;p8"/>
          <p:cNvSpPr txBox="1">
            <a:spLocks noGrp="1"/>
          </p:cNvSpPr>
          <p:nvPr>
            <p:ph type="ctrTitle"/>
          </p:nvPr>
        </p:nvSpPr>
        <p:spPr>
          <a:xfrm>
            <a:off x="372557" y="386978"/>
            <a:ext cx="9200420" cy="1312953"/>
          </a:xfrm>
          <a:prstGeom prst="rect">
            <a:avLst/>
          </a:prstGeom>
          <a:noFill/>
          <a:ln>
            <a:noFill/>
          </a:ln>
        </p:spPr>
        <p:txBody>
          <a:bodyPr spcFirstLastPara="1" wrap="square" lIns="121900" tIns="60950" rIns="121900" bIns="60950" anchor="ctr" anchorCtr="0">
            <a:normAutofit/>
          </a:bodyPr>
          <a:lstStyle/>
          <a:p>
            <a:pPr marL="0" lvl="0" indent="0" algn="l" rtl="0">
              <a:spcBef>
                <a:spcPts val="0"/>
              </a:spcBef>
              <a:spcAft>
                <a:spcPts val="0"/>
              </a:spcAft>
              <a:buClr>
                <a:srgbClr val="0E554B"/>
              </a:buClr>
              <a:buSzPts val="4000"/>
              <a:buFont typeface="Open Sans"/>
              <a:buNone/>
            </a:pPr>
            <a:r>
              <a:rPr lang="en-US"/>
              <a:t>Project Problem Statement</a:t>
            </a:r>
            <a:endParaRPr/>
          </a:p>
        </p:txBody>
      </p:sp>
      <p:pic>
        <p:nvPicPr>
          <p:cNvPr id="124" name="Google Shape;124;p8"/>
          <p:cNvPicPr preferRelativeResize="0"/>
          <p:nvPr/>
        </p:nvPicPr>
        <p:blipFill rotWithShape="1">
          <a:blip r:embed="rId3">
            <a:alphaModFix/>
          </a:blip>
          <a:srcRect/>
          <a:stretch/>
        </p:blipFill>
        <p:spPr>
          <a:xfrm>
            <a:off x="1644176" y="3365773"/>
            <a:ext cx="7780458" cy="2785367"/>
          </a:xfrm>
          <a:prstGeom prst="rect">
            <a:avLst/>
          </a:prstGeom>
          <a:noFill/>
          <a:ln>
            <a:noFill/>
          </a:ln>
          <a:effectLst>
            <a:outerShdw blurRad="50800" dist="38100" dir="2700000" algn="tl" rotWithShape="0">
              <a:srgbClr val="000000">
                <a:alpha val="42745"/>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9"/>
          <p:cNvSpPr txBox="1">
            <a:spLocks noGrp="1"/>
          </p:cNvSpPr>
          <p:nvPr>
            <p:ph type="sldNum" idx="12"/>
          </p:nvPr>
        </p:nvSpPr>
        <p:spPr>
          <a:xfrm>
            <a:off x="115330" y="6415546"/>
            <a:ext cx="497726" cy="365125"/>
          </a:xfrm>
          <a:prstGeom prst="rect">
            <a:avLst/>
          </a:prstGeom>
          <a:noFill/>
          <a:ln>
            <a:noFill/>
          </a:ln>
        </p:spPr>
        <p:txBody>
          <a:bodyPr spcFirstLastPara="1" wrap="square" lIns="121900" tIns="60950" rIns="121900" bIns="60950" anchor="ctr" anchorCtr="0">
            <a:noAutofit/>
          </a:bodyPr>
          <a:lstStyle/>
          <a:p>
            <a:pPr marL="0" lvl="0" indent="0" algn="ctr" rtl="0">
              <a:spcBef>
                <a:spcPts val="0"/>
              </a:spcBef>
              <a:spcAft>
                <a:spcPts val="0"/>
              </a:spcAft>
              <a:buNone/>
            </a:pPr>
            <a:fld id="{00000000-1234-1234-1234-123412341234}" type="slidenum">
              <a:rPr lang="en-US"/>
              <a:t>9</a:t>
            </a:fld>
            <a:endParaRPr/>
          </a:p>
        </p:txBody>
      </p:sp>
      <p:sp>
        <p:nvSpPr>
          <p:cNvPr id="130" name="Google Shape;130;p9"/>
          <p:cNvSpPr txBox="1">
            <a:spLocks noGrp="1"/>
          </p:cNvSpPr>
          <p:nvPr>
            <p:ph type="ctrTitle"/>
          </p:nvPr>
        </p:nvSpPr>
        <p:spPr>
          <a:xfrm>
            <a:off x="372557" y="386978"/>
            <a:ext cx="9200420" cy="1312953"/>
          </a:xfrm>
          <a:prstGeom prst="rect">
            <a:avLst/>
          </a:prstGeom>
          <a:noFill/>
          <a:ln>
            <a:noFill/>
          </a:ln>
        </p:spPr>
        <p:txBody>
          <a:bodyPr spcFirstLastPara="1" wrap="square" lIns="121900" tIns="60950" rIns="121900" bIns="60950" anchor="ctr" anchorCtr="0">
            <a:normAutofit/>
          </a:bodyPr>
          <a:lstStyle/>
          <a:p>
            <a:pPr marL="0" lvl="0" indent="0" algn="l" rtl="0">
              <a:spcBef>
                <a:spcPts val="0"/>
              </a:spcBef>
              <a:spcAft>
                <a:spcPts val="0"/>
              </a:spcAft>
              <a:buClr>
                <a:srgbClr val="0E554B"/>
              </a:buClr>
              <a:buSzPts val="4000"/>
              <a:buFont typeface="Open Sans"/>
              <a:buNone/>
            </a:pPr>
            <a:r>
              <a:rPr lang="en-US"/>
              <a:t>Project Hypothesis</a:t>
            </a:r>
            <a:endParaRPr/>
          </a:p>
        </p:txBody>
      </p:sp>
      <p:sp>
        <p:nvSpPr>
          <p:cNvPr id="131" name="Google Shape;131;p9"/>
          <p:cNvSpPr txBox="1">
            <a:spLocks noGrp="1"/>
          </p:cNvSpPr>
          <p:nvPr>
            <p:ph type="body" idx="1"/>
          </p:nvPr>
        </p:nvSpPr>
        <p:spPr>
          <a:xfrm>
            <a:off x="405608" y="1699315"/>
            <a:ext cx="6123162" cy="4204232"/>
          </a:xfrm>
          <a:prstGeom prst="rect">
            <a:avLst/>
          </a:prstGeom>
          <a:noFill/>
          <a:ln>
            <a:noFill/>
          </a:ln>
        </p:spPr>
        <p:txBody>
          <a:bodyPr spcFirstLastPara="1" wrap="square" lIns="121900" tIns="60950" rIns="121900" bIns="60950" anchor="t" anchorCtr="0">
            <a:normAutofit fontScale="85000" lnSpcReduction="10000"/>
          </a:bodyPr>
          <a:lstStyle/>
          <a:p>
            <a:pPr marL="0" lvl="0" indent="0" algn="l" rtl="0">
              <a:lnSpc>
                <a:spcPct val="120000"/>
              </a:lnSpc>
              <a:spcBef>
                <a:spcPts val="0"/>
              </a:spcBef>
              <a:spcAft>
                <a:spcPts val="0"/>
              </a:spcAft>
              <a:buClr>
                <a:srgbClr val="3B6923"/>
              </a:buClr>
              <a:buSzPct val="100000"/>
              <a:buNone/>
            </a:pPr>
            <a:r>
              <a:rPr lang="en-US" dirty="0"/>
              <a:t>Based on the observation, the design criteria of the paper airplane are following:</a:t>
            </a:r>
            <a:endParaRPr dirty="0"/>
          </a:p>
          <a:p>
            <a:pPr marL="457189" lvl="0" indent="-457189" algn="l" rtl="0">
              <a:lnSpc>
                <a:spcPct val="120000"/>
              </a:lnSpc>
              <a:spcBef>
                <a:spcPts val="0"/>
              </a:spcBef>
              <a:spcAft>
                <a:spcPts val="0"/>
              </a:spcAft>
              <a:buClr>
                <a:srgbClr val="3B6923"/>
              </a:buClr>
              <a:buSzPct val="100000"/>
              <a:buChar char="•"/>
            </a:pPr>
            <a:r>
              <a:rPr lang="en-US" dirty="0"/>
              <a:t>Launching degree: 30 - 40 degree</a:t>
            </a:r>
            <a:endParaRPr dirty="0"/>
          </a:p>
          <a:p>
            <a:pPr marL="457189" lvl="0" indent="-457189" algn="l" rtl="0">
              <a:lnSpc>
                <a:spcPct val="120000"/>
              </a:lnSpc>
              <a:spcBef>
                <a:spcPts val="0"/>
              </a:spcBef>
              <a:spcAft>
                <a:spcPts val="0"/>
              </a:spcAft>
              <a:buClr>
                <a:srgbClr val="3B6923"/>
              </a:buClr>
              <a:buSzPct val="100000"/>
              <a:buChar char="•"/>
            </a:pPr>
            <a:r>
              <a:rPr lang="en-US" dirty="0"/>
              <a:t>Launching forces: 40 N </a:t>
            </a:r>
            <a:endParaRPr dirty="0"/>
          </a:p>
          <a:p>
            <a:pPr marL="457189" lvl="0" indent="-457189" algn="l" rtl="0">
              <a:lnSpc>
                <a:spcPct val="120000"/>
              </a:lnSpc>
              <a:spcBef>
                <a:spcPts val="0"/>
              </a:spcBef>
              <a:spcAft>
                <a:spcPts val="0"/>
              </a:spcAft>
              <a:buClr>
                <a:srgbClr val="3B6923"/>
              </a:buClr>
              <a:buSzPct val="100000"/>
              <a:buChar char="•"/>
            </a:pPr>
            <a:r>
              <a:rPr lang="en-US" dirty="0"/>
              <a:t>Paper length: 250 - 300 mm</a:t>
            </a:r>
            <a:endParaRPr dirty="0"/>
          </a:p>
          <a:p>
            <a:pPr marL="457189" lvl="0" indent="-457189" algn="l" rtl="0">
              <a:lnSpc>
                <a:spcPct val="120000"/>
              </a:lnSpc>
              <a:spcBef>
                <a:spcPts val="0"/>
              </a:spcBef>
              <a:spcAft>
                <a:spcPts val="0"/>
              </a:spcAft>
              <a:buClr>
                <a:srgbClr val="3B6923"/>
              </a:buClr>
              <a:buSzPct val="100000"/>
              <a:buChar char="•"/>
            </a:pPr>
            <a:r>
              <a:rPr lang="en-US" dirty="0"/>
              <a:t>Paper 50% width: 50 - 70 mm</a:t>
            </a:r>
            <a:endParaRPr dirty="0"/>
          </a:p>
          <a:p>
            <a:pPr marL="457189" lvl="0" indent="-457189" algn="l" rtl="0">
              <a:lnSpc>
                <a:spcPct val="120000"/>
              </a:lnSpc>
              <a:spcBef>
                <a:spcPts val="0"/>
              </a:spcBef>
              <a:spcAft>
                <a:spcPts val="0"/>
              </a:spcAft>
              <a:buClr>
                <a:srgbClr val="3B6923"/>
              </a:buClr>
              <a:buSzPct val="100000"/>
              <a:buChar char="•"/>
            </a:pPr>
            <a:r>
              <a:rPr lang="en-US" dirty="0"/>
              <a:t>Paper 100% width: 100 - 150 mm</a:t>
            </a:r>
            <a:endParaRPr dirty="0"/>
          </a:p>
          <a:p>
            <a:pPr marL="457189" lvl="0" indent="-457189" algn="l" rtl="0">
              <a:lnSpc>
                <a:spcPct val="120000"/>
              </a:lnSpc>
              <a:spcBef>
                <a:spcPts val="0"/>
              </a:spcBef>
              <a:spcAft>
                <a:spcPts val="0"/>
              </a:spcAft>
              <a:buClr>
                <a:srgbClr val="3B6923"/>
              </a:buClr>
              <a:buSzPct val="100000"/>
              <a:buChar char="•"/>
            </a:pPr>
            <a:r>
              <a:rPr lang="en-US" dirty="0"/>
              <a:t>Weight: 0.08 kg</a:t>
            </a:r>
            <a:endParaRPr dirty="0"/>
          </a:p>
        </p:txBody>
      </p:sp>
      <p:pic>
        <p:nvPicPr>
          <p:cNvPr id="132" name="Google Shape;132;p9"/>
          <p:cNvPicPr preferRelativeResize="0"/>
          <p:nvPr/>
        </p:nvPicPr>
        <p:blipFill rotWithShape="1">
          <a:blip r:embed="rId3">
            <a:alphaModFix/>
          </a:blip>
          <a:srcRect/>
          <a:stretch/>
        </p:blipFill>
        <p:spPr>
          <a:xfrm>
            <a:off x="6528770" y="1676547"/>
            <a:ext cx="4722408" cy="4116106"/>
          </a:xfrm>
          <a:prstGeom prst="rect">
            <a:avLst/>
          </a:prstGeom>
          <a:noFill/>
          <a:ln>
            <a:noFill/>
          </a:ln>
          <a:effectLst>
            <a:outerShdw blurRad="50800" dist="38100" dir="2700000" algn="tl" rotWithShape="0">
              <a:srgbClr val="000000">
                <a:alpha val="42745"/>
              </a:srgbClr>
            </a:outerShdw>
          </a:effectLst>
        </p:spPr>
      </p:pic>
    </p:spTree>
  </p:cSld>
  <p:clrMapOvr>
    <a:masterClrMapping/>
  </p:clrMapOvr>
</p:sld>
</file>

<file path=ppt/theme/theme1.xml><?xml version="1.0" encoding="utf-8"?>
<a:theme xmlns:a="http://schemas.openxmlformats.org/drawingml/2006/main" name="1_Office 佈景主題">
  <a:themeElements>
    <a:clrScheme name="自訂 8">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FFF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自訂 7">
      <a:dk1>
        <a:srgbClr val="14285A"/>
      </a:dk1>
      <a:lt1>
        <a:srgbClr val="14285A"/>
      </a:lt1>
      <a:dk2>
        <a:srgbClr val="E8E8E8"/>
      </a:dk2>
      <a:lt2>
        <a:srgbClr val="E8E8E8"/>
      </a:lt2>
      <a:accent1>
        <a:srgbClr val="595959"/>
      </a:accent1>
      <a:accent2>
        <a:srgbClr val="6AA4C8"/>
      </a:accent2>
      <a:accent3>
        <a:srgbClr val="137265"/>
      </a:accent3>
      <a:accent4>
        <a:srgbClr val="C4D1F1"/>
      </a:accent4>
      <a:accent5>
        <a:srgbClr val="0C4C43"/>
      </a:accent5>
      <a:accent6>
        <a:srgbClr val="A5C8DD"/>
      </a:accent6>
      <a:hlink>
        <a:srgbClr val="0E554B"/>
      </a:hlink>
      <a:folHlink>
        <a:srgbClr val="0E554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610</Words>
  <Application>Microsoft Office PowerPoint</Application>
  <PresentationFormat>Widescreen</PresentationFormat>
  <Paragraphs>88</Paragraphs>
  <Slides>15</Slides>
  <Notes>15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Century Gothic</vt:lpstr>
      <vt:lpstr>Calibri</vt:lpstr>
      <vt:lpstr>Helvetica Neue</vt:lpstr>
      <vt:lpstr>Arial</vt:lpstr>
      <vt:lpstr>Open Sans</vt:lpstr>
      <vt:lpstr>1_Office 佈景主題</vt:lpstr>
      <vt:lpstr>Office 佈景主題</vt:lpstr>
      <vt:lpstr>Confusing the Wind</vt:lpstr>
      <vt:lpstr>Objectives of Unit 3 </vt:lpstr>
      <vt:lpstr>Let’s continue your Engineer status.</vt:lpstr>
      <vt:lpstr>Engineering Design Process</vt:lpstr>
      <vt:lpstr>Communicate the Result</vt:lpstr>
      <vt:lpstr>Steps to Delivery an Effective PowerPoint Presentation</vt:lpstr>
      <vt:lpstr>Paper Airplane Design</vt:lpstr>
      <vt:lpstr>Project Problem Statement</vt:lpstr>
      <vt:lpstr>Project Hypothesis</vt:lpstr>
      <vt:lpstr>Example: Pitching Project  Experiment 1- Identify the Optimal Launching Degree</vt:lpstr>
      <vt:lpstr>Project Paper Airplane Design</vt:lpstr>
      <vt:lpstr>Conclusion</vt:lpstr>
      <vt:lpstr>PowerPoint Presentation</vt:lpstr>
      <vt:lpstr>Module Learning Outcomes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Confusing the Wind</dc:title>
  <dc:creator>11340625d@connect.polyu.hk</dc:creator>
  <cp:lastModifiedBy>kiwkwok</cp:lastModifiedBy>
  <cp:revision>3</cp:revision>
  <dcterms:created xsi:type="dcterms:W3CDTF">2018-09-13T08:27:05Z</dcterms:created>
  <dcterms:modified xsi:type="dcterms:W3CDTF">2024-03-25T08:07:41Z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5C70C8BD-9EA7-455D-803F-5A3F3F3F103F</vt:lpwstr>
  </property>
  <property fmtid="{D5CDD505-2E9C-101B-9397-08002B2CF9AE}" pid="3" name="ArticulatePath">
    <vt:lpwstr>單元一</vt:lpwstr>
  </property>
</Properties>
</file>