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40"/>
  </p:notesMasterIdLst>
  <p:handoutMasterIdLst>
    <p:handoutMasterId r:id="rId41"/>
  </p:handoutMasterIdLst>
  <p:sldIdLst>
    <p:sldId id="520" r:id="rId2"/>
    <p:sldId id="475" r:id="rId3"/>
    <p:sldId id="335" r:id="rId4"/>
    <p:sldId id="336" r:id="rId5"/>
    <p:sldId id="337" r:id="rId6"/>
    <p:sldId id="503" r:id="rId7"/>
    <p:sldId id="513" r:id="rId8"/>
    <p:sldId id="476" r:id="rId9"/>
    <p:sldId id="477" r:id="rId10"/>
    <p:sldId id="515" r:id="rId11"/>
    <p:sldId id="516" r:id="rId12"/>
    <p:sldId id="517" r:id="rId13"/>
    <p:sldId id="518" r:id="rId14"/>
    <p:sldId id="482" r:id="rId15"/>
    <p:sldId id="483" r:id="rId16"/>
    <p:sldId id="504" r:id="rId17"/>
    <p:sldId id="484" r:id="rId18"/>
    <p:sldId id="485" r:id="rId19"/>
    <p:sldId id="486" r:id="rId20"/>
    <p:sldId id="487" r:id="rId21"/>
    <p:sldId id="490" r:id="rId22"/>
    <p:sldId id="491" r:id="rId23"/>
    <p:sldId id="492" r:id="rId24"/>
    <p:sldId id="493" r:id="rId25"/>
    <p:sldId id="494" r:id="rId26"/>
    <p:sldId id="495" r:id="rId27"/>
    <p:sldId id="519" r:id="rId28"/>
    <p:sldId id="497" r:id="rId29"/>
    <p:sldId id="498" r:id="rId30"/>
    <p:sldId id="499" r:id="rId31"/>
    <p:sldId id="500" r:id="rId32"/>
    <p:sldId id="506" r:id="rId33"/>
    <p:sldId id="501" r:id="rId34"/>
    <p:sldId id="514" r:id="rId35"/>
    <p:sldId id="502" r:id="rId36"/>
    <p:sldId id="464" r:id="rId37"/>
    <p:sldId id="465" r:id="rId38"/>
    <p:sldId id="47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FF6600"/>
    <a:srgbClr val="FF9933"/>
    <a:srgbClr val="F1C7FD"/>
    <a:srgbClr val="F8C684"/>
    <a:srgbClr val="00A651"/>
    <a:srgbClr val="9999FF"/>
    <a:srgbClr val="CC99FF"/>
    <a:srgbClr val="FF6699"/>
    <a:srgbClr val="005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73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luk" userId="89a1d587-1868-4fe5-9a8a-dcdf515046bf" providerId="ADAL" clId="{9072E817-D538-4A00-9B66-1479D2A52334}"/>
    <pc:docChg chg="modSld">
      <pc:chgData name="lluk" userId="89a1d587-1868-4fe5-9a8a-dcdf515046bf" providerId="ADAL" clId="{9072E817-D538-4A00-9B66-1479D2A52334}" dt="2023-04-10T15:24:15.312" v="100" actId="20577"/>
      <pc:docMkLst>
        <pc:docMk/>
      </pc:docMkLst>
      <pc:sldChg chg="modSp mod">
        <pc:chgData name="lluk" userId="89a1d587-1868-4fe5-9a8a-dcdf515046bf" providerId="ADAL" clId="{9072E817-D538-4A00-9B66-1479D2A52334}" dt="2023-04-10T15:16:54.597" v="22" actId="1038"/>
        <pc:sldMkLst>
          <pc:docMk/>
          <pc:sldMk cId="793515427" sldId="337"/>
        </pc:sldMkLst>
        <pc:spChg chg="mod">
          <ac:chgData name="lluk" userId="89a1d587-1868-4fe5-9a8a-dcdf515046bf" providerId="ADAL" clId="{9072E817-D538-4A00-9B66-1479D2A52334}" dt="2023-04-10T15:16:54.597" v="22" actId="1038"/>
          <ac:spMkLst>
            <pc:docMk/>
            <pc:sldMk cId="793515427" sldId="337"/>
            <ac:spMk id="16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6:54.597" v="22" actId="1038"/>
          <ac:spMkLst>
            <pc:docMk/>
            <pc:sldMk cId="793515427" sldId="337"/>
            <ac:spMk id="17" creationId="{00000000-0000-0000-0000-000000000000}"/>
          </ac:spMkLst>
        </pc:spChg>
        <pc:cxnChg chg="mod">
          <ac:chgData name="lluk" userId="89a1d587-1868-4fe5-9a8a-dcdf515046bf" providerId="ADAL" clId="{9072E817-D538-4A00-9B66-1479D2A52334}" dt="2023-04-10T15:16:54.597" v="22" actId="1038"/>
          <ac:cxnSpMkLst>
            <pc:docMk/>
            <pc:sldMk cId="793515427" sldId="337"/>
            <ac:cxnSpMk id="19" creationId="{00000000-0000-0000-0000-000000000000}"/>
          </ac:cxnSpMkLst>
        </pc:cxnChg>
      </pc:sldChg>
      <pc:sldChg chg="modSp mod">
        <pc:chgData name="lluk" userId="89a1d587-1868-4fe5-9a8a-dcdf515046bf" providerId="ADAL" clId="{9072E817-D538-4A00-9B66-1479D2A52334}" dt="2023-04-10T15:17:52.230" v="47" actId="14100"/>
        <pc:sldMkLst>
          <pc:docMk/>
          <pc:sldMk cId="1535869507" sldId="478"/>
        </pc:sldMkLst>
        <pc:spChg chg="mod">
          <ac:chgData name="lluk" userId="89a1d587-1868-4fe5-9a8a-dcdf515046bf" providerId="ADAL" clId="{9072E817-D538-4A00-9B66-1479D2A52334}" dt="2023-04-10T15:17:52.230" v="47" actId="14100"/>
          <ac:spMkLst>
            <pc:docMk/>
            <pc:sldMk cId="1535869507" sldId="478"/>
            <ac:spMk id="3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8:17.868" v="58" actId="20577"/>
        <pc:sldMkLst>
          <pc:docMk/>
          <pc:sldMk cId="1893889612" sldId="479"/>
        </pc:sldMkLst>
        <pc:spChg chg="mod">
          <ac:chgData name="lluk" userId="89a1d587-1868-4fe5-9a8a-dcdf515046bf" providerId="ADAL" clId="{9072E817-D538-4A00-9B66-1479D2A52334}" dt="2023-04-10T15:18:17.868" v="58" actId="20577"/>
          <ac:spMkLst>
            <pc:docMk/>
            <pc:sldMk cId="1893889612" sldId="479"/>
            <ac:spMk id="3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8:36.801" v="59" actId="6549"/>
        <pc:sldMkLst>
          <pc:docMk/>
          <pc:sldMk cId="365664561" sldId="482"/>
        </pc:sldMkLst>
        <pc:spChg chg="mod">
          <ac:chgData name="lluk" userId="89a1d587-1868-4fe5-9a8a-dcdf515046bf" providerId="ADAL" clId="{9072E817-D538-4A00-9B66-1479D2A52334}" dt="2023-04-10T15:18:36.801" v="59" actId="6549"/>
          <ac:spMkLst>
            <pc:docMk/>
            <pc:sldMk cId="365664561" sldId="482"/>
            <ac:spMk id="4" creationId="{00000000-0000-0000-0000-000000000000}"/>
          </ac:spMkLst>
        </pc:spChg>
      </pc:sldChg>
      <pc:sldChg chg="modSp">
        <pc:chgData name="lluk" userId="89a1d587-1868-4fe5-9a8a-dcdf515046bf" providerId="ADAL" clId="{9072E817-D538-4A00-9B66-1479D2A52334}" dt="2023-04-10T15:18:45.934" v="60" actId="2711"/>
        <pc:sldMkLst>
          <pc:docMk/>
          <pc:sldMk cId="3110076232" sldId="483"/>
        </pc:sldMkLst>
        <pc:spChg chg="mod">
          <ac:chgData name="lluk" userId="89a1d587-1868-4fe5-9a8a-dcdf515046bf" providerId="ADAL" clId="{9072E817-D538-4A00-9B66-1479D2A52334}" dt="2023-04-10T15:18:45.934" v="60" actId="2711"/>
          <ac:spMkLst>
            <pc:docMk/>
            <pc:sldMk cId="3110076232" sldId="483"/>
            <ac:spMk id="4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8:45.934" v="60" actId="2711"/>
          <ac:spMkLst>
            <pc:docMk/>
            <pc:sldMk cId="3110076232" sldId="483"/>
            <ac:spMk id="13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9:24.557" v="62" actId="2711"/>
        <pc:sldMkLst>
          <pc:docMk/>
          <pc:sldMk cId="1051161109" sldId="485"/>
        </pc:sldMkLst>
        <pc:spChg chg="mod">
          <ac:chgData name="lluk" userId="89a1d587-1868-4fe5-9a8a-dcdf515046bf" providerId="ADAL" clId="{9072E817-D538-4A00-9B66-1479D2A52334}" dt="2023-04-10T15:19:24.557" v="62" actId="2711"/>
          <ac:spMkLst>
            <pc:docMk/>
            <pc:sldMk cId="1051161109" sldId="485"/>
            <ac:spMk id="4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24.557" v="62" actId="2711"/>
          <ac:spMkLst>
            <pc:docMk/>
            <pc:sldMk cId="1051161109" sldId="485"/>
            <ac:spMk id="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24.557" v="62" actId="2711"/>
          <ac:spMkLst>
            <pc:docMk/>
            <pc:sldMk cId="1051161109" sldId="485"/>
            <ac:spMk id="8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9:05.613" v="61" actId="2711"/>
        <pc:sldMkLst>
          <pc:docMk/>
          <pc:sldMk cId="4271190035" sldId="486"/>
        </pc:sldMkLst>
        <pc:spChg chg="mod">
          <ac:chgData name="lluk" userId="89a1d587-1868-4fe5-9a8a-dcdf515046bf" providerId="ADAL" clId="{9072E817-D538-4A00-9B66-1479D2A52334}" dt="2023-04-10T15:19:05.613" v="61" actId="2711"/>
          <ac:spMkLst>
            <pc:docMk/>
            <pc:sldMk cId="4271190035" sldId="486"/>
            <ac:spMk id="8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9:33.240" v="63" actId="2711"/>
        <pc:sldMkLst>
          <pc:docMk/>
          <pc:sldMk cId="3320694832" sldId="487"/>
        </pc:sldMkLst>
        <pc:spChg chg="mod">
          <ac:chgData name="lluk" userId="89a1d587-1868-4fe5-9a8a-dcdf515046bf" providerId="ADAL" clId="{9072E817-D538-4A00-9B66-1479D2A52334}" dt="2023-04-10T15:19:33.240" v="63" actId="2711"/>
          <ac:spMkLst>
            <pc:docMk/>
            <pc:sldMk cId="3320694832" sldId="487"/>
            <ac:spMk id="4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33.240" v="63" actId="2711"/>
          <ac:spMkLst>
            <pc:docMk/>
            <pc:sldMk cId="3320694832" sldId="487"/>
            <ac:spMk id="8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33.240" v="63" actId="2711"/>
          <ac:spMkLst>
            <pc:docMk/>
            <pc:sldMk cId="3320694832" sldId="487"/>
            <ac:spMk id="9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4:15.312" v="100" actId="20577"/>
        <pc:sldMkLst>
          <pc:docMk/>
          <pc:sldMk cId="2082313179" sldId="488"/>
        </pc:sldMkLst>
        <pc:spChg chg="mod">
          <ac:chgData name="lluk" userId="89a1d587-1868-4fe5-9a8a-dcdf515046bf" providerId="ADAL" clId="{9072E817-D538-4A00-9B66-1479D2A52334}" dt="2023-04-10T15:24:15.312" v="100" actId="20577"/>
          <ac:spMkLst>
            <pc:docMk/>
            <pc:sldMk cId="2082313179" sldId="488"/>
            <ac:spMk id="7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9:40.832" v="64" actId="2711"/>
        <pc:sldMkLst>
          <pc:docMk/>
          <pc:sldMk cId="116558754" sldId="489"/>
        </pc:sldMkLst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8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9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10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12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14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15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0.832" v="64" actId="2711"/>
          <ac:spMkLst>
            <pc:docMk/>
            <pc:sldMk cId="116558754" sldId="489"/>
            <ac:spMk id="17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1:35.536" v="69" actId="2711"/>
        <pc:sldMkLst>
          <pc:docMk/>
          <pc:sldMk cId="2592753270" sldId="490"/>
        </pc:sldMkLst>
        <pc:spChg chg="mod">
          <ac:chgData name="lluk" userId="89a1d587-1868-4fe5-9a8a-dcdf515046bf" providerId="ADAL" clId="{9072E817-D538-4A00-9B66-1479D2A52334}" dt="2023-04-10T15:21:35.536" v="69" actId="2711"/>
          <ac:spMkLst>
            <pc:docMk/>
            <pc:sldMk cId="2592753270" sldId="490"/>
            <ac:spMk id="4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1:35.536" v="69" actId="2711"/>
          <ac:spMkLst>
            <pc:docMk/>
            <pc:sldMk cId="2592753270" sldId="490"/>
            <ac:spMk id="8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1:35.536" v="69" actId="2711"/>
          <ac:spMkLst>
            <pc:docMk/>
            <pc:sldMk cId="2592753270" sldId="490"/>
            <ac:spMk id="9" creationId="{00000000-0000-0000-0000-000000000000}"/>
          </ac:spMkLst>
        </pc:spChg>
      </pc:sldChg>
      <pc:sldChg chg="modSp">
        <pc:chgData name="lluk" userId="89a1d587-1868-4fe5-9a8a-dcdf515046bf" providerId="ADAL" clId="{9072E817-D538-4A00-9B66-1479D2A52334}" dt="2023-04-10T15:22:06.383" v="70" actId="2711"/>
        <pc:sldMkLst>
          <pc:docMk/>
          <pc:sldMk cId="4008006498" sldId="491"/>
        </pc:sldMkLst>
        <pc:spChg chg="mod">
          <ac:chgData name="lluk" userId="89a1d587-1868-4fe5-9a8a-dcdf515046bf" providerId="ADAL" clId="{9072E817-D538-4A00-9B66-1479D2A52334}" dt="2023-04-10T15:22:06.383" v="70" actId="2711"/>
          <ac:spMkLst>
            <pc:docMk/>
            <pc:sldMk cId="4008006498" sldId="491"/>
            <ac:spMk id="5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06.383" v="70" actId="2711"/>
          <ac:spMkLst>
            <pc:docMk/>
            <pc:sldMk cId="4008006498" sldId="491"/>
            <ac:spMk id="9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06.383" v="70" actId="2711"/>
          <ac:spMkLst>
            <pc:docMk/>
            <pc:sldMk cId="4008006498" sldId="491"/>
            <ac:spMk id="10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06.383" v="70" actId="2711"/>
          <ac:spMkLst>
            <pc:docMk/>
            <pc:sldMk cId="4008006498" sldId="491"/>
            <ac:spMk id="12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06.383" v="70" actId="2711"/>
          <ac:spMkLst>
            <pc:docMk/>
            <pc:sldMk cId="4008006498" sldId="491"/>
            <ac:spMk id="13" creationId="{00000000-0000-0000-0000-000000000000}"/>
          </ac:spMkLst>
        </pc:spChg>
        <pc:picChg chg="mod">
          <ac:chgData name="lluk" userId="89a1d587-1868-4fe5-9a8a-dcdf515046bf" providerId="ADAL" clId="{9072E817-D538-4A00-9B66-1479D2A52334}" dt="2023-04-10T15:22:06.383" v="70" actId="2711"/>
          <ac:picMkLst>
            <pc:docMk/>
            <pc:sldMk cId="4008006498" sldId="491"/>
            <ac:picMk id="4" creationId="{00000000-0000-0000-0000-000000000000}"/>
          </ac:picMkLst>
        </pc:picChg>
        <pc:picChg chg="mod">
          <ac:chgData name="lluk" userId="89a1d587-1868-4fe5-9a8a-dcdf515046bf" providerId="ADAL" clId="{9072E817-D538-4A00-9B66-1479D2A52334}" dt="2023-04-10T15:22:06.383" v="70" actId="2711"/>
          <ac:picMkLst>
            <pc:docMk/>
            <pc:sldMk cId="4008006498" sldId="491"/>
            <ac:picMk id="7" creationId="{00000000-0000-0000-0000-000000000000}"/>
          </ac:picMkLst>
        </pc:picChg>
        <pc:picChg chg="mod">
          <ac:chgData name="lluk" userId="89a1d587-1868-4fe5-9a8a-dcdf515046bf" providerId="ADAL" clId="{9072E817-D538-4A00-9B66-1479D2A52334}" dt="2023-04-10T15:22:06.383" v="70" actId="2711"/>
          <ac:picMkLst>
            <pc:docMk/>
            <pc:sldMk cId="4008006498" sldId="491"/>
            <ac:picMk id="8" creationId="{00000000-0000-0000-0000-000000000000}"/>
          </ac:picMkLst>
        </pc:picChg>
        <pc:picChg chg="mod">
          <ac:chgData name="lluk" userId="89a1d587-1868-4fe5-9a8a-dcdf515046bf" providerId="ADAL" clId="{9072E817-D538-4A00-9B66-1479D2A52334}" dt="2023-04-10T15:22:06.383" v="70" actId="2711"/>
          <ac:picMkLst>
            <pc:docMk/>
            <pc:sldMk cId="4008006498" sldId="491"/>
            <ac:picMk id="14" creationId="{00000000-0000-0000-0000-000000000000}"/>
          </ac:picMkLst>
        </pc:picChg>
      </pc:sldChg>
      <pc:sldChg chg="modSp mod">
        <pc:chgData name="lluk" userId="89a1d587-1868-4fe5-9a8a-dcdf515046bf" providerId="ADAL" clId="{9072E817-D538-4A00-9B66-1479D2A52334}" dt="2023-04-10T15:22:13.848" v="71" actId="2711"/>
        <pc:sldMkLst>
          <pc:docMk/>
          <pc:sldMk cId="1224878825" sldId="492"/>
        </pc:sldMkLst>
        <pc:spChg chg="mod">
          <ac:chgData name="lluk" userId="89a1d587-1868-4fe5-9a8a-dcdf515046bf" providerId="ADAL" clId="{9072E817-D538-4A00-9B66-1479D2A52334}" dt="2023-04-10T15:22:13.848" v="71" actId="2711"/>
          <ac:spMkLst>
            <pc:docMk/>
            <pc:sldMk cId="1224878825" sldId="492"/>
            <ac:spMk id="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13.848" v="71" actId="2711"/>
          <ac:spMkLst>
            <pc:docMk/>
            <pc:sldMk cId="1224878825" sldId="492"/>
            <ac:spMk id="8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13.848" v="71" actId="2711"/>
          <ac:spMkLst>
            <pc:docMk/>
            <pc:sldMk cId="1224878825" sldId="492"/>
            <ac:spMk id="19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13.848" v="71" actId="2711"/>
          <ac:spMkLst>
            <pc:docMk/>
            <pc:sldMk cId="1224878825" sldId="492"/>
            <ac:spMk id="20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2:20.110" v="72" actId="2711"/>
        <pc:sldMkLst>
          <pc:docMk/>
          <pc:sldMk cId="1850847980" sldId="493"/>
        </pc:sldMkLst>
        <pc:spChg chg="mod">
          <ac:chgData name="lluk" userId="89a1d587-1868-4fe5-9a8a-dcdf515046bf" providerId="ADAL" clId="{9072E817-D538-4A00-9B66-1479D2A52334}" dt="2023-04-10T15:22:20.110" v="72" actId="2711"/>
          <ac:spMkLst>
            <pc:docMk/>
            <pc:sldMk cId="1850847980" sldId="493"/>
            <ac:spMk id="9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20.110" v="72" actId="2711"/>
          <ac:spMkLst>
            <pc:docMk/>
            <pc:sldMk cId="1850847980" sldId="493"/>
            <ac:spMk id="11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20.110" v="72" actId="2711"/>
          <ac:spMkLst>
            <pc:docMk/>
            <pc:sldMk cId="1850847980" sldId="493"/>
            <ac:spMk id="12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20.110" v="72" actId="2711"/>
          <ac:spMkLst>
            <pc:docMk/>
            <pc:sldMk cId="1850847980" sldId="493"/>
            <ac:spMk id="13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20.110" v="72" actId="2711"/>
          <ac:spMkLst>
            <pc:docMk/>
            <pc:sldMk cId="1850847980" sldId="493"/>
            <ac:spMk id="14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2:59.935" v="77" actId="1076"/>
        <pc:sldMkLst>
          <pc:docMk/>
          <pc:sldMk cId="316024194" sldId="497"/>
        </pc:sldMkLst>
        <pc:spChg chg="mod">
          <ac:chgData name="lluk" userId="89a1d587-1868-4fe5-9a8a-dcdf515046bf" providerId="ADAL" clId="{9072E817-D538-4A00-9B66-1479D2A52334}" dt="2023-04-10T15:22:53.972" v="76" actId="2711"/>
          <ac:spMkLst>
            <pc:docMk/>
            <pc:sldMk cId="316024194" sldId="497"/>
            <ac:spMk id="3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49.816" v="75" actId="12788"/>
          <ac:spMkLst>
            <pc:docMk/>
            <pc:sldMk cId="316024194" sldId="497"/>
            <ac:spMk id="4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53.972" v="76" actId="2711"/>
          <ac:spMkLst>
            <pc:docMk/>
            <pc:sldMk cId="316024194" sldId="497"/>
            <ac:spMk id="6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53.972" v="76" actId="2711"/>
          <ac:spMkLst>
            <pc:docMk/>
            <pc:sldMk cId="316024194" sldId="497"/>
            <ac:spMk id="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59.935" v="77" actId="1076"/>
          <ac:spMkLst>
            <pc:docMk/>
            <pc:sldMk cId="316024194" sldId="497"/>
            <ac:spMk id="8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53.972" v="76" actId="2711"/>
          <ac:spMkLst>
            <pc:docMk/>
            <pc:sldMk cId="316024194" sldId="497"/>
            <ac:spMk id="9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53.972" v="76" actId="2711"/>
          <ac:spMkLst>
            <pc:docMk/>
            <pc:sldMk cId="316024194" sldId="497"/>
            <ac:spMk id="10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2:53.972" v="76" actId="2711"/>
          <ac:spMkLst>
            <pc:docMk/>
            <pc:sldMk cId="316024194" sldId="497"/>
            <ac:spMk id="11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3:09.761" v="79" actId="1076"/>
        <pc:sldMkLst>
          <pc:docMk/>
          <pc:sldMk cId="552334742" sldId="498"/>
        </pc:sldMkLst>
        <pc:spChg chg="mod">
          <ac:chgData name="lluk" userId="89a1d587-1868-4fe5-9a8a-dcdf515046bf" providerId="ADAL" clId="{9072E817-D538-4A00-9B66-1479D2A52334}" dt="2023-04-10T15:23:09.761" v="79" actId="1076"/>
          <ac:spMkLst>
            <pc:docMk/>
            <pc:sldMk cId="552334742" sldId="498"/>
            <ac:spMk id="5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3:14.964" v="80" actId="2711"/>
        <pc:sldMkLst>
          <pc:docMk/>
          <pc:sldMk cId="2806068505" sldId="499"/>
        </pc:sldMkLst>
        <pc:spChg chg="mod">
          <ac:chgData name="lluk" userId="89a1d587-1868-4fe5-9a8a-dcdf515046bf" providerId="ADAL" clId="{9072E817-D538-4A00-9B66-1479D2A52334}" dt="2023-04-10T15:23:14.964" v="80" actId="2711"/>
          <ac:spMkLst>
            <pc:docMk/>
            <pc:sldMk cId="2806068505" sldId="499"/>
            <ac:spMk id="6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3:14.964" v="80" actId="2711"/>
          <ac:spMkLst>
            <pc:docMk/>
            <pc:sldMk cId="2806068505" sldId="499"/>
            <ac:spMk id="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3:14.964" v="80" actId="2711"/>
          <ac:spMkLst>
            <pc:docMk/>
            <pc:sldMk cId="2806068505" sldId="499"/>
            <ac:spMk id="8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23:20.627" v="81" actId="2711"/>
        <pc:sldMkLst>
          <pc:docMk/>
          <pc:sldMk cId="1722535421" sldId="500"/>
        </pc:sldMkLst>
        <pc:spChg chg="mod">
          <ac:chgData name="lluk" userId="89a1d587-1868-4fe5-9a8a-dcdf515046bf" providerId="ADAL" clId="{9072E817-D538-4A00-9B66-1479D2A52334}" dt="2023-04-10T15:23:20.627" v="81" actId="2711"/>
          <ac:spMkLst>
            <pc:docMk/>
            <pc:sldMk cId="1722535421" sldId="500"/>
            <ac:spMk id="4" creationId="{00000000-0000-0000-0000-000000000000}"/>
          </ac:spMkLst>
        </pc:spChg>
      </pc:sldChg>
      <pc:sldChg chg="modSp mod">
        <pc:chgData name="lluk" userId="89a1d587-1868-4fe5-9a8a-dcdf515046bf" providerId="ADAL" clId="{9072E817-D538-4A00-9B66-1479D2A52334}" dt="2023-04-10T15:17:10.401" v="45" actId="1038"/>
        <pc:sldMkLst>
          <pc:docMk/>
          <pc:sldMk cId="87036338" sldId="503"/>
        </pc:sldMkLst>
        <pc:spChg chg="mod">
          <ac:chgData name="lluk" userId="89a1d587-1868-4fe5-9a8a-dcdf515046bf" providerId="ADAL" clId="{9072E817-D538-4A00-9B66-1479D2A52334}" dt="2023-04-10T15:17:10.401" v="45" actId="1038"/>
          <ac:spMkLst>
            <pc:docMk/>
            <pc:sldMk cId="87036338" sldId="503"/>
            <ac:spMk id="16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7:10.401" v="45" actId="1038"/>
          <ac:spMkLst>
            <pc:docMk/>
            <pc:sldMk cId="87036338" sldId="503"/>
            <ac:spMk id="17" creationId="{00000000-0000-0000-0000-000000000000}"/>
          </ac:spMkLst>
        </pc:spChg>
        <pc:cxnChg chg="mod">
          <ac:chgData name="lluk" userId="89a1d587-1868-4fe5-9a8a-dcdf515046bf" providerId="ADAL" clId="{9072E817-D538-4A00-9B66-1479D2A52334}" dt="2023-04-10T15:17:10.401" v="45" actId="1038"/>
          <ac:cxnSpMkLst>
            <pc:docMk/>
            <pc:sldMk cId="87036338" sldId="503"/>
            <ac:cxnSpMk id="19" creationId="{00000000-0000-0000-0000-000000000000}"/>
          </ac:cxnSpMkLst>
        </pc:cxnChg>
      </pc:sldChg>
      <pc:sldChg chg="modSp mod">
        <pc:chgData name="lluk" userId="89a1d587-1868-4fe5-9a8a-dcdf515046bf" providerId="ADAL" clId="{9072E817-D538-4A00-9B66-1479D2A52334}" dt="2023-04-10T15:24:09.428" v="91" actId="20577"/>
        <pc:sldMkLst>
          <pc:docMk/>
          <pc:sldMk cId="1032924481" sldId="505"/>
        </pc:sldMkLst>
        <pc:spChg chg="mod">
          <ac:chgData name="lluk" userId="89a1d587-1868-4fe5-9a8a-dcdf515046bf" providerId="ADAL" clId="{9072E817-D538-4A00-9B66-1479D2A52334}" dt="2023-04-10T15:20:06.872" v="66" actId="2711"/>
          <ac:spMkLst>
            <pc:docMk/>
            <pc:sldMk cId="1032924481" sldId="505"/>
            <ac:spMk id="73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6.511" v="65" actId="122"/>
          <ac:spMkLst>
            <pc:docMk/>
            <pc:sldMk cId="1032924481" sldId="505"/>
            <ac:spMk id="75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6.511" v="65" actId="122"/>
          <ac:spMkLst>
            <pc:docMk/>
            <pc:sldMk cId="1032924481" sldId="505"/>
            <ac:spMk id="76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6.511" v="65" actId="122"/>
          <ac:spMkLst>
            <pc:docMk/>
            <pc:sldMk cId="1032924481" sldId="505"/>
            <ac:spMk id="7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6.511" v="65" actId="122"/>
          <ac:spMkLst>
            <pc:docMk/>
            <pc:sldMk cId="1032924481" sldId="505"/>
            <ac:spMk id="78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6.511" v="65" actId="122"/>
          <ac:spMkLst>
            <pc:docMk/>
            <pc:sldMk cId="1032924481" sldId="505"/>
            <ac:spMk id="79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19:46.511" v="65" actId="122"/>
          <ac:spMkLst>
            <pc:docMk/>
            <pc:sldMk cId="1032924481" sldId="505"/>
            <ac:spMk id="80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4:09.428" v="91" actId="20577"/>
          <ac:spMkLst>
            <pc:docMk/>
            <pc:sldMk cId="1032924481" sldId="505"/>
            <ac:spMk id="82" creationId="{00000000-0000-0000-0000-000000000000}"/>
          </ac:spMkLst>
        </pc:spChg>
      </pc:sldChg>
      <pc:sldChg chg="modSp">
        <pc:chgData name="lluk" userId="89a1d587-1868-4fe5-9a8a-dcdf515046bf" providerId="ADAL" clId="{9072E817-D538-4A00-9B66-1479D2A52334}" dt="2023-04-10T15:23:26.102" v="82" actId="2711"/>
        <pc:sldMkLst>
          <pc:docMk/>
          <pc:sldMk cId="1367746913" sldId="506"/>
        </pc:sldMkLst>
        <pc:spChg chg="mod">
          <ac:chgData name="lluk" userId="89a1d587-1868-4fe5-9a8a-dcdf515046bf" providerId="ADAL" clId="{9072E817-D538-4A00-9B66-1479D2A52334}" dt="2023-04-10T15:23:26.102" v="82" actId="2711"/>
          <ac:spMkLst>
            <pc:docMk/>
            <pc:sldMk cId="1367746913" sldId="506"/>
            <ac:spMk id="5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3:26.102" v="82" actId="2711"/>
          <ac:spMkLst>
            <pc:docMk/>
            <pc:sldMk cId="1367746913" sldId="506"/>
            <ac:spMk id="6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3:26.102" v="82" actId="2711"/>
          <ac:spMkLst>
            <pc:docMk/>
            <pc:sldMk cId="1367746913" sldId="506"/>
            <ac:spMk id="7" creationId="{00000000-0000-0000-0000-000000000000}"/>
          </ac:spMkLst>
        </pc:spChg>
        <pc:spChg chg="mod">
          <ac:chgData name="lluk" userId="89a1d587-1868-4fe5-9a8a-dcdf515046bf" providerId="ADAL" clId="{9072E817-D538-4A00-9B66-1479D2A52334}" dt="2023-04-10T15:23:26.102" v="82" actId="2711"/>
          <ac:spMkLst>
            <pc:docMk/>
            <pc:sldMk cId="1367746913" sldId="506"/>
            <ac:spMk id="8" creationId="{00000000-0000-0000-0000-000000000000}"/>
          </ac:spMkLst>
        </pc:spChg>
        <pc:picChg chg="mod">
          <ac:chgData name="lluk" userId="89a1d587-1868-4fe5-9a8a-dcdf515046bf" providerId="ADAL" clId="{9072E817-D538-4A00-9B66-1479D2A52334}" dt="2023-04-10T15:23:26.102" v="82" actId="2711"/>
          <ac:picMkLst>
            <pc:docMk/>
            <pc:sldMk cId="1367746913" sldId="506"/>
            <ac:picMk id="1026" creationId="{00000000-0000-0000-0000-000000000000}"/>
          </ac:picMkLst>
        </pc:picChg>
        <pc:picChg chg="mod">
          <ac:chgData name="lluk" userId="89a1d587-1868-4fe5-9a8a-dcdf515046bf" providerId="ADAL" clId="{9072E817-D538-4A00-9B66-1479D2A52334}" dt="2023-04-10T15:23:26.102" v="82" actId="2711"/>
          <ac:picMkLst>
            <pc:docMk/>
            <pc:sldMk cId="1367746913" sldId="506"/>
            <ac:picMk id="1028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F2F5D-D805-4082-A52F-1AD1C775F92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9BC57-8392-4367-A962-932DDAEE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72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D9B56-BB56-4E05-A407-3F0BD03F3EC1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D1B8D-DFCE-4A90-9764-110A61AB8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91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 smtClean="0"/>
              <a:t>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C71783"/>
                </a:solidFill>
              </a:defRPr>
            </a:lvl1pPr>
          </a:lstStyle>
          <a:p>
            <a:fld id="{00C83E47-9F04-4EB4-8C22-B583802712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C7178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 smtClean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 smtClean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86500" y="160260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 smtClean="0">
                <a:solidFill>
                  <a:srgbClr val="946AC2"/>
                </a:solidFill>
                <a:latin typeface="Helvetica LT Std" panose="020B0504020202020204" pitchFamily="34" charset="0"/>
              </a:rPr>
              <a:t>UV, You and We</a:t>
            </a:r>
            <a:endParaRPr lang="zh-TW" altLang="en-US" sz="1300" dirty="0">
              <a:solidFill>
                <a:srgbClr val="946AC2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810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C7178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86500" y="160260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 smtClean="0">
                <a:solidFill>
                  <a:srgbClr val="946AC2"/>
                </a:solidFill>
                <a:latin typeface="Helvetica LT Std" panose="020B0504020202020204" pitchFamily="34" charset="0"/>
              </a:rPr>
              <a:t>UV, You and We</a:t>
            </a:r>
            <a:endParaRPr lang="zh-TW" altLang="en-US" sz="1300" dirty="0">
              <a:solidFill>
                <a:srgbClr val="946AC2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C71783"/>
                </a:solidFill>
              </a:defRPr>
            </a:lvl1pPr>
          </a:lstStyle>
          <a:p>
            <a:fld id="{00C83E47-9F04-4EB4-8C22-B583802712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 smtClean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 smtClean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4"/>
              </a:buBlip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 smtClean="0"/>
              <a:t>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HK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80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 txBox="1">
            <a:spLocks/>
          </p:cNvSpPr>
          <p:nvPr/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C7178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2"/>
              </a:buBlip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9215E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 smtClean="0"/>
              <a:t>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HK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C7178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7"/>
          <p:cNvSpPr/>
          <p:nvPr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 smtClean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 smtClean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86500" y="160260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 smtClean="0">
                <a:solidFill>
                  <a:srgbClr val="946AC2"/>
                </a:solidFill>
                <a:latin typeface="Helvetica LT Std" panose="020B0504020202020204" pitchFamily="34" charset="0"/>
              </a:rPr>
              <a:t>UV, You and We</a:t>
            </a:r>
            <a:endParaRPr lang="zh-TW" altLang="en-US" sz="1300" dirty="0">
              <a:solidFill>
                <a:srgbClr val="946AC2"/>
              </a:solidFill>
              <a:latin typeface="Helvetica LT Std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63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870958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25" y="5922831"/>
            <a:ext cx="2073600" cy="504000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335279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sa/4.0" TargetMode="External"/><Relationship Id="rId5" Type="http://schemas.openxmlformats.org/officeDocument/2006/relationships/hyperlink" Target="https://commons.wikimedia.org/wiki/User:Oganesson007" TargetMode="External"/><Relationship Id="rId4" Type="http://schemas.openxmlformats.org/officeDocument/2006/relationships/hyperlink" Target="https://en.wikipedia.org/wiki/Bacteria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sa/4.0" TargetMode="External"/><Relationship Id="rId5" Type="http://schemas.openxmlformats.org/officeDocument/2006/relationships/hyperlink" Target="https://commons.wikimedia.org/wiki/User:Oganesson007" TargetMode="External"/><Relationship Id="rId4" Type="http://schemas.openxmlformats.org/officeDocument/2006/relationships/hyperlink" Target="https://en.wikipedia.org/wiki/Bacteria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reativecommons.org/licenses/by-nc-sa/3.0" TargetMode="External"/><Relationship Id="rId4" Type="http://schemas.openxmlformats.org/officeDocument/2006/relationships/hyperlink" Target="https://chem.libretexts.org/Bookshelves/Introductory_Chemistry/Introductory_Chemistry/09:_Electrons_in_Atoms_and_the_Periodic_Table/9.03:_The_Electromagnetic_Spectru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84278"/>
            <a:ext cx="6552877" cy="1646302"/>
          </a:xfr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B0F0"/>
                </a:solidFill>
                <a:latin typeface="Myriad Pro" panose="020B0503030403020204" pitchFamily="34" charset="0"/>
                <a:ea typeface="Adobe 黑体 Std R" pitchFamily="34" charset="-128"/>
              </a:rPr>
              <a:t>STEAM Activity : DIY UV-Box x </a:t>
            </a:r>
            <a:r>
              <a:rPr lang="en-US" sz="3600" dirty="0" err="1" smtClean="0">
                <a:solidFill>
                  <a:srgbClr val="00B0F0"/>
                </a:solidFill>
                <a:latin typeface="Myriad Pro" panose="020B0503030403020204" pitchFamily="34" charset="0"/>
                <a:ea typeface="Adobe 黑体 Std R" pitchFamily="34" charset="-128"/>
              </a:rPr>
              <a:t>Micro:bit</a:t>
            </a:r>
            <a:endParaRPr lang="en-US" sz="3600" dirty="0">
              <a:solidFill>
                <a:srgbClr val="00B0F0"/>
              </a:solidFill>
              <a:latin typeface="Myriad Pro" panose="020B0503030403020204" pitchFamily="34" charset="0"/>
              <a:ea typeface="Adobe 黑体 Std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3307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6576" y="1344305"/>
            <a:ext cx="3713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tools</a:t>
            </a:r>
            <a:endParaRPr lang="en-HK" sz="3200" b="1" u="sng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90635"/>
            <a:ext cx="31475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UV disinfection?</a:t>
            </a:r>
            <a:endParaRPr lang="en-HK" sz="22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334" y="2512535"/>
            <a:ext cx="9642063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uses </a:t>
            </a:r>
            <a:r>
              <a:rPr lang="en-US" sz="2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 energy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(short wavelength) </a:t>
            </a:r>
            <a:r>
              <a:rPr lang="en-US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radiation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inactivate bacteria and viruses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 destroying some biological materials such as </a:t>
            </a:r>
            <a:r>
              <a:rPr lang="en-US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DNA, RNA and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highest energy UV, UVC (100 to 280 nm), is the most effective and commonly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However, UVA and B still exhibit some disinfection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2" descr="Free Sun Stock Pho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98" y="4047563"/>
            <a:ext cx="3448905" cy="1940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ree A Person's Hand Inside the UV Lamp Stock Phot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867" y="4047563"/>
            <a:ext cx="2911039" cy="19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98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6576" y="1344305"/>
            <a:ext cx="3713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tools</a:t>
            </a:r>
            <a:endParaRPr lang="en-HK" sz="3200" b="1" u="sng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0304" y="1971088"/>
            <a:ext cx="76971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UVC is used for disinfection by destroying some biological materials </a:t>
            </a:r>
          </a:p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such as </a:t>
            </a:r>
            <a:r>
              <a:rPr lang="en-US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DNA, RNA and proteins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make them unable to harm, reproduce or replicate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圖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268" y="3743556"/>
            <a:ext cx="4286549" cy="2760278"/>
          </a:xfrm>
          <a:prstGeom prst="rect">
            <a:avLst/>
          </a:prstGeom>
        </p:spPr>
      </p:pic>
      <p:pic>
        <p:nvPicPr>
          <p:cNvPr id="25" name="圖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049" y="3522172"/>
            <a:ext cx="2517440" cy="2822215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5113540" y="5701908"/>
            <a:ext cx="1753421" cy="43049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090326" y="4854610"/>
            <a:ext cx="1637022" cy="43049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920466" y="3444146"/>
            <a:ext cx="2181486" cy="6936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2035851" y="3343446"/>
            <a:ext cx="1058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Bacteria</a:t>
            </a:r>
            <a:endParaRPr lang="en-US" sz="20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8653746" y="3312754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Viruses</a:t>
            </a:r>
            <a:endParaRPr lang="en-US" sz="20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14"/>
          <p:cNvSpPr txBox="1"/>
          <p:nvPr/>
        </p:nvSpPr>
        <p:spPr>
          <a:xfrm>
            <a:off x="5076526" y="3447858"/>
            <a:ext cx="18746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Surface protein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 antigen</a:t>
            </a:r>
            <a:endParaRPr lang="en-HK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TextBox 15"/>
          <p:cNvSpPr txBox="1"/>
          <p:nvPr/>
        </p:nvSpPr>
        <p:spPr>
          <a:xfrm>
            <a:off x="5100763" y="4838683"/>
            <a:ext cx="1616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Membrane</a:t>
            </a:r>
            <a:endParaRPr lang="en-HK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16"/>
          <p:cNvSpPr txBox="1"/>
          <p:nvPr/>
        </p:nvSpPr>
        <p:spPr>
          <a:xfrm>
            <a:off x="5100763" y="5689361"/>
            <a:ext cx="1764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DNA or RNA</a:t>
            </a:r>
            <a:endParaRPr lang="en-HK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2" name="Straight Arrow Connector 51"/>
          <p:cNvCxnSpPr>
            <a:stCxn id="51" idx="1"/>
          </p:cNvCxnSpPr>
          <p:nvPr/>
        </p:nvCxnSpPr>
        <p:spPr>
          <a:xfrm flipH="1" flipV="1">
            <a:off x="2714625" y="4604379"/>
            <a:ext cx="2386138" cy="131581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51" idx="3"/>
          </p:cNvCxnSpPr>
          <p:nvPr/>
        </p:nvCxnSpPr>
        <p:spPr>
          <a:xfrm flipV="1">
            <a:off x="6865029" y="5331515"/>
            <a:ext cx="2075723" cy="588679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27" idx="1"/>
          </p:cNvCxnSpPr>
          <p:nvPr/>
        </p:nvCxnSpPr>
        <p:spPr>
          <a:xfrm flipH="1" flipV="1">
            <a:off x="2933700" y="4432929"/>
            <a:ext cx="2156626" cy="63693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27" idx="3"/>
          </p:cNvCxnSpPr>
          <p:nvPr/>
        </p:nvCxnSpPr>
        <p:spPr>
          <a:xfrm flipV="1">
            <a:off x="6727348" y="5069515"/>
            <a:ext cx="1530827" cy="34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46" idx="1"/>
          </p:cNvCxnSpPr>
          <p:nvPr/>
        </p:nvCxnSpPr>
        <p:spPr>
          <a:xfrm flipH="1">
            <a:off x="3094218" y="3790979"/>
            <a:ext cx="1826248" cy="41111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6" idx="3"/>
          </p:cNvCxnSpPr>
          <p:nvPr/>
        </p:nvCxnSpPr>
        <p:spPr>
          <a:xfrm>
            <a:off x="7101952" y="3790979"/>
            <a:ext cx="1156223" cy="66623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18798" y="3867203"/>
            <a:ext cx="15544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Source: </a:t>
            </a:r>
            <a:r>
              <a:rPr lang="en-US" sz="1050" dirty="0" smtClean="0">
                <a:hlinkClick r:id="rId4"/>
              </a:rPr>
              <a:t>Wikipedia – Bacteria</a:t>
            </a:r>
            <a:r>
              <a:rPr lang="en-US" sz="1050" dirty="0" smtClean="0"/>
              <a:t> </a:t>
            </a:r>
            <a:r>
              <a:rPr lang="en-US" sz="1050" dirty="0"/>
              <a:t>by </a:t>
            </a:r>
            <a:r>
              <a:rPr lang="en-US" sz="1050" dirty="0" smtClean="0">
                <a:hlinkClick r:id="rId5"/>
              </a:rPr>
              <a:t>Ali </a:t>
            </a:r>
            <a:r>
              <a:rPr lang="en-US" sz="1050" dirty="0" err="1" smtClean="0">
                <a:hlinkClick r:id="rId5"/>
              </a:rPr>
              <a:t>Zifan</a:t>
            </a:r>
            <a:r>
              <a:rPr lang="en-US" sz="1050" dirty="0" smtClean="0">
                <a:hlinkClick r:id="rId5"/>
              </a:rPr>
              <a:t> </a:t>
            </a:r>
            <a:r>
              <a:rPr lang="en-US" sz="1050" dirty="0" smtClean="0"/>
              <a:t>licensed under </a:t>
            </a:r>
            <a:r>
              <a:rPr lang="en-US" sz="1050" u="sng" dirty="0">
                <a:solidFill>
                  <a:srgbClr val="3366CC"/>
                </a:solidFill>
                <a:latin typeface="Arial" panose="020B0604020202020204" pitchFamily="34" charset="0"/>
                <a:hlinkClick r:id="rId6"/>
              </a:rPr>
              <a:t>CC BY-SA 4.0</a:t>
            </a:r>
            <a:endParaRPr lang="en-US" sz="1050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1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6576" y="1344305"/>
            <a:ext cx="3713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tools</a:t>
            </a:r>
            <a:endParaRPr lang="en-HK" sz="3200" b="1" u="sng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334" y="2063620"/>
            <a:ext cx="24568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box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25" y="2658505"/>
            <a:ext cx="41695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 parts: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chamber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UVC lamp/LED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well designed and UV-proof case</a:t>
            </a:r>
            <a:endParaRPr lang="en-HK" sz="2000" b="1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圖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33" y="2385435"/>
            <a:ext cx="3568102" cy="274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6576" y="1344305"/>
            <a:ext cx="3713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tools</a:t>
            </a:r>
            <a:endParaRPr lang="en-HK" sz="3200" b="1" u="sng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334" y="2063620"/>
            <a:ext cx="24568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box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25" y="2658505"/>
            <a:ext cx="54122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 specification: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 of lamp: UVC 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Wavelength of UV used: 275 nm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 needed for disinfection: 15 – 30 </a:t>
            </a:r>
            <a:r>
              <a:rPr lang="en-US" sz="2000" b="1" dirty="0" err="1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US" sz="2000" b="1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EC471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Claimed to kill common bacteria up to 99.99 %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2036" y="4758366"/>
            <a:ext cx="70557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not so sophisticated as you thought!</a:t>
            </a:r>
          </a:p>
          <a:p>
            <a:r>
              <a:rPr lang="en-US" sz="3200" b="1" i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Just try to make it by yourself!</a:t>
            </a:r>
            <a:endParaRPr lang="en-HK" sz="3200" b="1" i="1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043" y="2011752"/>
            <a:ext cx="3568102" cy="274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26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Applications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6576" y="1344305"/>
            <a:ext cx="3713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tools</a:t>
            </a:r>
            <a:endParaRPr lang="en-HK" sz="3200" b="1" u="sng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334" y="2063620"/>
            <a:ext cx="81258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However, there are safety issues that need to pay attention!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7334" y="2663785"/>
            <a:ext cx="102397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1.  Avoid direct exposure to UV especially UVB and UVC. 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    Our skin and eyes are sensitive to UV which may cause adverse effects on us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7334" y="3679448"/>
            <a:ext cx="622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2.  UVC can degrade some materials like plastic 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7334" y="4530685"/>
            <a:ext cx="1005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3.  Strong UVC can generate ozone which is an irritant to our respiratory tract 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64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742251"/>
            <a:ext cx="299774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Material list: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UVC LED bulb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Battery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Paper cardboard</a:t>
            </a:r>
            <a:endParaRPr lang="en-HK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1422" y="4165701"/>
            <a:ext cx="43718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44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to control it?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1422" y="4935142"/>
            <a:ext cx="4390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can use </a:t>
            </a:r>
            <a:r>
              <a:rPr lang="en-US" sz="3600" b="1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3600" b="1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-HK" sz="3600" b="1" i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2" descr="Free Neon Led Light next to Window Stock Phot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3" t="12323" b="61457"/>
          <a:stretch/>
        </p:blipFill>
        <p:spPr bwMode="auto">
          <a:xfrm>
            <a:off x="7509019" y="1388753"/>
            <a:ext cx="2698808" cy="134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401360" y="2748099"/>
            <a:ext cx="1068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Myriad Pro" panose="020B0503030403020204" charset="0"/>
              </a:rPr>
              <a:t>UV LED</a:t>
            </a: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372" y="3378097"/>
            <a:ext cx="3568102" cy="274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7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467" y="2576677"/>
            <a:ext cx="3792541" cy="28444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779" y="2576677"/>
            <a:ext cx="3792540" cy="28444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71834" y="1668790"/>
            <a:ext cx="6256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UV disinfection X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X Spread plate</a:t>
            </a:r>
            <a:endParaRPr lang="en-HK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716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4" name="Picture 2" descr="Overview | micro:b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8" y="1383678"/>
            <a:ext cx="9002339" cy="372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24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757022"/>
            <a:ext cx="1874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1 and 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297" y="3182925"/>
            <a:ext cx="2373977" cy="22193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48249" y="3168201"/>
            <a:ext cx="2389726" cy="22341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25961" y="1881594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HK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24295" y="187667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lang="en-HK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16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sp>
        <p:nvSpPr>
          <p:cNvPr id="4" name="Rounded Rectangle 3"/>
          <p:cNvSpPr/>
          <p:nvPr/>
        </p:nvSpPr>
        <p:spPr>
          <a:xfrm>
            <a:off x="4626512" y="2065553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5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76" y="1851029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 rot="20318283">
            <a:off x="914277" y="3465618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TextBox 6"/>
          <p:cNvSpPr txBox="1"/>
          <p:nvPr/>
        </p:nvSpPr>
        <p:spPr>
          <a:xfrm>
            <a:off x="1960285" y="4157283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8058" y="2251870"/>
            <a:ext cx="526977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512" y="4418893"/>
            <a:ext cx="3822200" cy="148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19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You should be able to:</a:t>
            </a:r>
          </a:p>
          <a:p>
            <a:r>
              <a:rPr lang="en-US" dirty="0"/>
              <a:t>Make a DIY UV-box</a:t>
            </a:r>
          </a:p>
          <a:p>
            <a:r>
              <a:rPr lang="en-US" dirty="0"/>
              <a:t>Test the box by using Spread plate method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236613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2284885" y="3264715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242" y="1112768"/>
            <a:ext cx="3493311" cy="28052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304" y="3910613"/>
            <a:ext cx="690886" cy="645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304" y="4658183"/>
            <a:ext cx="690886" cy="6458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9937" y="391800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8259" y="467608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474" y="3933970"/>
            <a:ext cx="3822200" cy="148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69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2043147" y="3436246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435" y="1043454"/>
            <a:ext cx="3493311" cy="28052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566" y="4082144"/>
            <a:ext cx="690886" cy="645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566" y="4829714"/>
            <a:ext cx="690886" cy="6458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88199" y="408953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6521" y="484761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736" y="4105501"/>
            <a:ext cx="3822200" cy="148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5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342" y="1324657"/>
            <a:ext cx="6286500" cy="1733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12730" y="4437954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87" y="2286007"/>
            <a:ext cx="3493311" cy="28052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9149" y="5083852"/>
            <a:ext cx="690886" cy="6458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9149" y="5831422"/>
            <a:ext cx="690886" cy="6458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57782" y="509124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6104" y="584932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5400" y="2744425"/>
            <a:ext cx="28921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Turn on the relay</a:t>
            </a:r>
          </a:p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Then</a:t>
            </a:r>
          </a:p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 LED will be turned on</a:t>
            </a:r>
            <a:endParaRPr lang="en-HK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03607" y="2743474"/>
            <a:ext cx="29132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Turn off the relay</a:t>
            </a:r>
          </a:p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Then</a:t>
            </a:r>
          </a:p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 LED will be turned off</a:t>
            </a:r>
            <a:endParaRPr lang="en-HK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2" descr="Relay Logic - How to Connect Relays for Logical Switching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995" y="3862889"/>
            <a:ext cx="2685115" cy="187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00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160461" y="1233532"/>
            <a:ext cx="8470669" cy="16619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955" y="3175939"/>
            <a:ext cx="2171700" cy="2590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14" y="3506253"/>
            <a:ext cx="2171700" cy="2105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273" y="3506253"/>
            <a:ext cx="2209800" cy="2124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52657" y="1233532"/>
            <a:ext cx="68207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Control:</a:t>
            </a:r>
          </a:p>
          <a:p>
            <a:pPr marL="285750" indent="-285750">
              <a:buFontTx/>
              <a:buChar char="-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Two modes: Quick mode and deep cleaning mode</a:t>
            </a:r>
          </a:p>
          <a:p>
            <a:pPr marL="285750" indent="-285750">
              <a:buFontTx/>
              <a:buChar char="-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Quick mode: Turn on UV for 5 min</a:t>
            </a:r>
          </a:p>
          <a:p>
            <a:pPr marL="285750" indent="-285750">
              <a:buFontTx/>
              <a:buChar char="-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Deep cleaning mode: Turn on UV for 1</a:t>
            </a:r>
            <a:r>
              <a:rPr lang="en-US" altLang="zh-TW" sz="2400" b="1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min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887310" y="2305973"/>
            <a:ext cx="2567545" cy="1973227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763162" y="2729337"/>
            <a:ext cx="3842200" cy="194763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272905" y="2192416"/>
            <a:ext cx="519659" cy="2086784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3424189" y="2686446"/>
            <a:ext cx="389514" cy="1990524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838910" y="5541482"/>
            <a:ext cx="231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Switch on Quick mode</a:t>
            </a:r>
            <a:endParaRPr lang="en-HK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048372" y="5541482"/>
            <a:ext cx="2271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Switch on Deep mode</a:t>
            </a:r>
            <a:endParaRPr lang="en-HK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87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910" y="1804276"/>
            <a:ext cx="6257925" cy="3381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003" y="1514830"/>
            <a:ext cx="2171700" cy="2105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279" y="3619855"/>
            <a:ext cx="2209800" cy="21240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82431" y="2940410"/>
            <a:ext cx="2050498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Turn on the UV LED</a:t>
            </a:r>
            <a:endParaRPr lang="en-HK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03311" y="3339731"/>
            <a:ext cx="132408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Start timing</a:t>
            </a:r>
            <a:endParaRPr lang="en-HK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2431" y="4522479"/>
            <a:ext cx="2070888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Turn off the UV LED</a:t>
            </a:r>
            <a:endParaRPr lang="en-HK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517670" y="2940410"/>
            <a:ext cx="487678" cy="2894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P8</a:t>
            </a:r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510501" y="4562445"/>
            <a:ext cx="487678" cy="28944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P8</a:t>
            </a:r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847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230" y="1788338"/>
            <a:ext cx="5876925" cy="3781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47055" y="2393872"/>
            <a:ext cx="2736198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Switch off the Quick mode</a:t>
            </a:r>
            <a:endParaRPr lang="en-HK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0148" y="4100752"/>
            <a:ext cx="270253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Switch off the Deep mode</a:t>
            </a:r>
            <a:endParaRPr lang="en-HK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334488" y="1834118"/>
            <a:ext cx="2460567" cy="448887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7931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grpSp>
        <p:nvGrpSpPr>
          <p:cNvPr id="3" name="Group 2"/>
          <p:cNvGrpSpPr/>
          <p:nvPr/>
        </p:nvGrpSpPr>
        <p:grpSpPr>
          <a:xfrm>
            <a:off x="4002530" y="1133366"/>
            <a:ext cx="6108422" cy="4826000"/>
            <a:chOff x="2909454" y="1270000"/>
            <a:chExt cx="6066194" cy="526341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9454" y="1270000"/>
              <a:ext cx="6066194" cy="5263418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5837077" y="2118883"/>
              <a:ext cx="397469" cy="192055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P8</a:t>
              </a:r>
              <a:endParaRPr lang="en-HK" sz="1400" dirty="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5837076" y="3326999"/>
              <a:ext cx="397469" cy="192055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P8</a:t>
              </a:r>
              <a:endParaRPr lang="en-HK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883741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6576" y="1344305"/>
            <a:ext cx="3713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disinfection tools</a:t>
            </a:r>
            <a:endParaRPr lang="en-HK" sz="3200" b="1" u="sng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0304" y="1971088"/>
            <a:ext cx="76971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UVC is used for disinfection by destroying some biological materials </a:t>
            </a:r>
          </a:p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such as </a:t>
            </a:r>
            <a:r>
              <a:rPr lang="en-US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DNA, RNA and proteins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make them unable to harm, reproduce or replicate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圖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268" y="3743556"/>
            <a:ext cx="4286549" cy="2760278"/>
          </a:xfrm>
          <a:prstGeom prst="rect">
            <a:avLst/>
          </a:prstGeom>
        </p:spPr>
      </p:pic>
      <p:pic>
        <p:nvPicPr>
          <p:cNvPr id="25" name="圖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049" y="3522172"/>
            <a:ext cx="2517440" cy="2822215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5113540" y="5701908"/>
            <a:ext cx="1753421" cy="43049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090326" y="4854610"/>
            <a:ext cx="1637022" cy="43049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920466" y="3444146"/>
            <a:ext cx="2181486" cy="6936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HK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2035851" y="3343446"/>
            <a:ext cx="1058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Bacteria</a:t>
            </a:r>
            <a:endParaRPr lang="en-US" sz="20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8653746" y="3312754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Viruses</a:t>
            </a:r>
            <a:endParaRPr lang="en-US" sz="20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14"/>
          <p:cNvSpPr txBox="1"/>
          <p:nvPr/>
        </p:nvSpPr>
        <p:spPr>
          <a:xfrm>
            <a:off x="5076526" y="3447858"/>
            <a:ext cx="18746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Surface protein </a:t>
            </a:r>
          </a:p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 antigen</a:t>
            </a:r>
            <a:endParaRPr lang="en-HK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TextBox 15"/>
          <p:cNvSpPr txBox="1"/>
          <p:nvPr/>
        </p:nvSpPr>
        <p:spPr>
          <a:xfrm>
            <a:off x="5100763" y="4838683"/>
            <a:ext cx="1616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Membrane</a:t>
            </a:r>
            <a:endParaRPr lang="en-HK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Box 16"/>
          <p:cNvSpPr txBox="1"/>
          <p:nvPr/>
        </p:nvSpPr>
        <p:spPr>
          <a:xfrm>
            <a:off x="5100763" y="5689361"/>
            <a:ext cx="1764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DNA or RNA</a:t>
            </a:r>
            <a:endParaRPr lang="en-HK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2" name="Straight Arrow Connector 51"/>
          <p:cNvCxnSpPr>
            <a:stCxn id="51" idx="1"/>
          </p:cNvCxnSpPr>
          <p:nvPr/>
        </p:nvCxnSpPr>
        <p:spPr>
          <a:xfrm flipH="1" flipV="1">
            <a:off x="2714625" y="4604379"/>
            <a:ext cx="2386138" cy="131581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51" idx="3"/>
          </p:cNvCxnSpPr>
          <p:nvPr/>
        </p:nvCxnSpPr>
        <p:spPr>
          <a:xfrm flipV="1">
            <a:off x="6865029" y="5331515"/>
            <a:ext cx="2075723" cy="588679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27" idx="1"/>
          </p:cNvCxnSpPr>
          <p:nvPr/>
        </p:nvCxnSpPr>
        <p:spPr>
          <a:xfrm flipH="1" flipV="1">
            <a:off x="2933700" y="4432929"/>
            <a:ext cx="2156626" cy="63693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27" idx="3"/>
          </p:cNvCxnSpPr>
          <p:nvPr/>
        </p:nvCxnSpPr>
        <p:spPr>
          <a:xfrm flipV="1">
            <a:off x="6727348" y="5069515"/>
            <a:ext cx="1530827" cy="34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46" idx="1"/>
          </p:cNvCxnSpPr>
          <p:nvPr/>
        </p:nvCxnSpPr>
        <p:spPr>
          <a:xfrm flipH="1">
            <a:off x="3094218" y="3790979"/>
            <a:ext cx="1826248" cy="41111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6" idx="3"/>
          </p:cNvCxnSpPr>
          <p:nvPr/>
        </p:nvCxnSpPr>
        <p:spPr>
          <a:xfrm>
            <a:off x="7101952" y="3790979"/>
            <a:ext cx="1156223" cy="66623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18798" y="3867203"/>
            <a:ext cx="15544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Source: </a:t>
            </a:r>
            <a:r>
              <a:rPr lang="en-US" sz="1050" dirty="0" smtClean="0">
                <a:hlinkClick r:id="rId4"/>
              </a:rPr>
              <a:t>Wikipedia – Bacteria</a:t>
            </a:r>
            <a:r>
              <a:rPr lang="en-US" sz="1050" dirty="0" smtClean="0"/>
              <a:t> </a:t>
            </a:r>
            <a:r>
              <a:rPr lang="en-US" sz="1050" dirty="0"/>
              <a:t>by </a:t>
            </a:r>
            <a:r>
              <a:rPr lang="en-US" sz="1050" dirty="0" smtClean="0">
                <a:hlinkClick r:id="rId5"/>
              </a:rPr>
              <a:t>Ali </a:t>
            </a:r>
            <a:r>
              <a:rPr lang="en-US" sz="1050" dirty="0" err="1" smtClean="0">
                <a:hlinkClick r:id="rId5"/>
              </a:rPr>
              <a:t>Zifan</a:t>
            </a:r>
            <a:r>
              <a:rPr lang="en-US" sz="1050" dirty="0" smtClean="0">
                <a:hlinkClick r:id="rId5"/>
              </a:rPr>
              <a:t> </a:t>
            </a:r>
            <a:r>
              <a:rPr lang="en-US" sz="1050" dirty="0" smtClean="0"/>
              <a:t>licensed under </a:t>
            </a:r>
            <a:r>
              <a:rPr lang="en-US" sz="1050" u="sng" dirty="0">
                <a:solidFill>
                  <a:srgbClr val="3366CC"/>
                </a:solidFill>
                <a:latin typeface="Arial" panose="020B0604020202020204" pitchFamily="34" charset="0"/>
                <a:hlinkClick r:id="rId6"/>
              </a:rPr>
              <a:t>CC BY-SA 4.0</a:t>
            </a:r>
            <a:endParaRPr lang="en-US" sz="1050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01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277328" y="2580924"/>
            <a:ext cx="1957587" cy="8587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12648" y="5381812"/>
            <a:ext cx="3045578" cy="7728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29069"/>
            <a:ext cx="8596668" cy="3880773"/>
          </a:xfrm>
        </p:spPr>
        <p:txBody>
          <a:bodyPr>
            <a:normAutofit/>
          </a:bodyPr>
          <a:lstStyle/>
          <a:p>
            <a:r>
              <a:rPr lang="en-US" sz="2800" b="1" dirty="0"/>
              <a:t>Does it really work?</a:t>
            </a:r>
            <a:endParaRPr lang="en-HK" sz="28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 Testing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1134684" y="2019404"/>
            <a:ext cx="8744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Spread plate method:</a:t>
            </a:r>
            <a:r>
              <a:rPr lang="en-US" sz="20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Determine the number of living microbial cells in a sample</a:t>
            </a:r>
            <a:endParaRPr lang="en-HK" sz="2000" b="1" u="sng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2744985"/>
            <a:ext cx="2273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Nutrient agar plate:</a:t>
            </a:r>
            <a:endParaRPr lang="en-HK" sz="2000" b="1" u="sng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672" y="3264327"/>
            <a:ext cx="30728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 culture medium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Essential nutrients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Nutrient broth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Mixed with melted agar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For the growth of the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    bacteria</a:t>
            </a:r>
            <a:endParaRPr lang="en-HK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77328" y="2608650"/>
            <a:ext cx="1957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 0.1 ml of </a:t>
            </a:r>
          </a:p>
          <a:p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sample</a:t>
            </a:r>
            <a:endParaRPr lang="en-HK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9001" y="5458111"/>
            <a:ext cx="3019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Nutrient agar plate</a:t>
            </a:r>
            <a:endParaRPr lang="en-HK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73" y="3256501"/>
            <a:ext cx="3895436" cy="2863731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6246068" y="2915697"/>
            <a:ext cx="1115635" cy="157848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160420" y="3439647"/>
            <a:ext cx="1247876" cy="118203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24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 Testing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1079820" y="2337348"/>
            <a:ext cx="275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US" sz="2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evenly distribute </a:t>
            </a:r>
          </a:p>
          <a:p>
            <a:r>
              <a:rPr lang="en-US" sz="2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bacteria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 the sample 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on the nutrient 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agar plate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136" y="2456229"/>
            <a:ext cx="4759498" cy="375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3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3882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Science experiments:</a:t>
            </a:r>
          </a:p>
          <a:p>
            <a:pPr algn="ctr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422893" y="2376963"/>
            <a:ext cx="2509575" cy="73959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lang="en-HK" sz="3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01556" y="3715312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56087" y="3715312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Temp.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201556" y="4920658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Angle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56087" y="4920658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510618" y="3715312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Light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165149" y="3715312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510618" y="4920658"/>
            <a:ext cx="1806356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165149" y="4920658"/>
            <a:ext cx="2017857" cy="6393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Turbidity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87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 Testing</a:t>
            </a:r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1162832" y="1847806"/>
            <a:ext cx="36319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US" sz="2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evenly distribute </a:t>
            </a:r>
          </a:p>
          <a:p>
            <a:r>
              <a:rPr lang="en-US" sz="24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bacteria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 the sample 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on the nutrient 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agar plate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3589" y="4475578"/>
            <a:ext cx="2916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Incubate for </a:t>
            </a:r>
          </a:p>
          <a:p>
            <a:pPr algn="ctr"/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 – 48 hours</a:t>
            </a:r>
          </a:p>
          <a:p>
            <a:pPr algn="ctr"/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37 </a:t>
            </a:r>
            <a:r>
              <a:rPr lang="en-US" sz="2000" b="1" baseline="30000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0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en-HK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2045623" y="3523737"/>
            <a:ext cx="599090" cy="8455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898" y="2493628"/>
            <a:ext cx="4759498" cy="375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68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 Testing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1289787" y="3037682"/>
            <a:ext cx="523790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After 24 – 48 hours,</a:t>
            </a:r>
          </a:p>
          <a:p>
            <a:r>
              <a:rPr lang="en-US" sz="28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well separated bacterial colonies </a:t>
            </a:r>
          </a:p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could be observed for counting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775" y="2301319"/>
            <a:ext cx="3538908" cy="354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5354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 Testing</a:t>
            </a:r>
            <a:endParaRPr lang="en-HK" dirty="0"/>
          </a:p>
        </p:txBody>
      </p:sp>
      <p:pic>
        <p:nvPicPr>
          <p:cNvPr id="1026" name="Picture 2" descr="Lasec SA | Media - Standard Plate Count Ag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2" b="7390"/>
          <a:stretch/>
        </p:blipFill>
        <p:spPr bwMode="auto">
          <a:xfrm>
            <a:off x="1937782" y="2417379"/>
            <a:ext cx="3097587" cy="261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sec SA | Media - Standard Plate Count Ag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3" b="8069"/>
          <a:stretch/>
        </p:blipFill>
        <p:spPr bwMode="auto">
          <a:xfrm>
            <a:off x="5741728" y="2406869"/>
            <a:ext cx="3097587" cy="26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37782" y="1468735"/>
            <a:ext cx="3128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Control experiment: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With microbial (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E. Coli.)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UV</a:t>
            </a:r>
            <a:endParaRPr lang="en-HK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5393" y="1468735"/>
            <a:ext cx="28228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Experiment:</a:t>
            </a:r>
          </a:p>
          <a:p>
            <a:pPr marL="285750" indent="-285750">
              <a:buFontTx/>
              <a:buChar char="-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With microbial (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E. Coli.)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(200)</a:t>
            </a:r>
            <a:endParaRPr lang="en-HK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862289" y="4197928"/>
            <a:ext cx="1052520" cy="14547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6385" y="5720372"/>
            <a:ext cx="3956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Incubate at 37 </a:t>
            </a:r>
            <a:r>
              <a:rPr lang="en-US" sz="2400" b="1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for 24 hours</a:t>
            </a:r>
            <a:endParaRPr lang="en-HK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746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 Testing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299" y="1699931"/>
            <a:ext cx="3279084" cy="4372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163" y="1699931"/>
            <a:ext cx="3279084" cy="4372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754084" y="1959466"/>
            <a:ext cx="2417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Turn on the UV box </a:t>
            </a:r>
          </a:p>
          <a:p>
            <a:r>
              <a:rPr lang="en-US" sz="20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15 min</a:t>
            </a:r>
            <a:endParaRPr lang="en-HK" sz="20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1394" y="2033517"/>
            <a:ext cx="2286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UV disinfection</a:t>
            </a:r>
            <a:endParaRPr lang="en-HK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1146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DIY UV-box</a:t>
            </a:r>
            <a:endParaRPr lang="en-HK" dirty="0"/>
          </a:p>
        </p:txBody>
      </p:sp>
      <p:pic>
        <p:nvPicPr>
          <p:cNvPr id="4" name="Picture 3" descr="一張含有 圖表 的圖片&#10;&#10;自動產生的描述">
            <a:extLst>
              <a:ext uri="{FF2B5EF4-FFF2-40B4-BE49-F238E27FC236}">
                <a16:creationId xmlns:a16="http://schemas.microsoft.com/office/drawing/2014/main" id="{FA097FC3-627F-8404-38C5-C0FB858C74D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841" y="1568972"/>
            <a:ext cx="6620151" cy="396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4526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57" y="1414955"/>
            <a:ext cx="10972800" cy="4624655"/>
          </a:xfrm>
        </p:spPr>
        <p:txBody>
          <a:bodyPr>
            <a:normAutofit/>
          </a:bodyPr>
          <a:lstStyle/>
          <a:p>
            <a:r>
              <a:rPr lang="en-US" dirty="0"/>
              <a:t>UV is a high energy radiation which can be classified according to the wavelength</a:t>
            </a:r>
          </a:p>
          <a:p>
            <a:pPr lvl="1"/>
            <a:r>
              <a:rPr lang="en-US" dirty="0"/>
              <a:t>UVA (320 to 400 nm)</a:t>
            </a:r>
          </a:p>
          <a:p>
            <a:pPr lvl="1"/>
            <a:r>
              <a:rPr lang="en-US" dirty="0"/>
              <a:t>UVB (280 to 320 nm)</a:t>
            </a:r>
          </a:p>
          <a:p>
            <a:pPr lvl="1"/>
            <a:r>
              <a:rPr lang="en-US" dirty="0"/>
              <a:t>UVC (100 to 280 nm)</a:t>
            </a:r>
          </a:p>
          <a:p>
            <a:r>
              <a:rPr lang="en-US" dirty="0"/>
              <a:t>UV disinfection</a:t>
            </a:r>
          </a:p>
          <a:p>
            <a:pPr lvl="1"/>
            <a:r>
              <a:rPr lang="en-US" dirty="0"/>
              <a:t>UV disinfection</a:t>
            </a:r>
          </a:p>
          <a:p>
            <a:pPr lvl="1"/>
            <a:r>
              <a:rPr lang="en-US" dirty="0"/>
              <a:t>Control the UV LED by using </a:t>
            </a:r>
            <a:r>
              <a:rPr lang="en-US" dirty="0" err="1"/>
              <a:t>micro:bit</a:t>
            </a:r>
            <a:r>
              <a:rPr lang="en-US" dirty="0"/>
              <a:t> and relay</a:t>
            </a:r>
          </a:p>
          <a:p>
            <a:pPr lvl="1"/>
            <a:r>
              <a:rPr lang="en-US" dirty="0"/>
              <a:t>Testing of the disinfection effect using spread plate method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7383937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Others</a:t>
            </a:r>
            <a:endParaRPr lang="en-HK" dirty="0"/>
          </a:p>
        </p:txBody>
      </p:sp>
      <p:pic>
        <p:nvPicPr>
          <p:cNvPr id="4" name="Picture 2" descr="17e6c1d053d4e10661c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172" y="1636840"/>
            <a:ext cx="4730096" cy="3547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61519" y="2158575"/>
            <a:ext cx="106631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lang="en-HK" sz="13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78982" y="3266571"/>
            <a:ext cx="241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HK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2089" y="2443942"/>
            <a:ext cx="21018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endParaRPr lang="en-HK" sz="1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118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Others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14830" y="1976919"/>
            <a:ext cx="3721440" cy="2791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12408" y="2990631"/>
            <a:ext cx="5845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X pH Meter X Titration X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endParaRPr lang="en-HK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1737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Others</a:t>
            </a:r>
            <a:endParaRPr lang="en-HK" dirty="0"/>
          </a:p>
        </p:txBody>
      </p:sp>
      <p:pic>
        <p:nvPicPr>
          <p:cNvPr id="4" name="IMG_183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22492" y="386978"/>
            <a:ext cx="3429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6692" y="2911758"/>
            <a:ext cx="6081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Machine learning X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X Titration </a:t>
            </a:r>
            <a:endParaRPr lang="en-HK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34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3882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Science experiments: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364217" y="2371056"/>
            <a:ext cx="2728605" cy="75175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lang="en-HK" sz="3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50297" y="3662760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04828" y="3662760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Temp.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150297" y="4868106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Angle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04828" y="4868106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459359" y="3662760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Light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113890" y="3662760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59359" y="4868106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Speed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113891" y="4868106"/>
            <a:ext cx="1964011" cy="649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Turbidity</a:t>
            </a:r>
            <a:endParaRPr lang="en-HK" sz="3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728498" y="2362733"/>
            <a:ext cx="2728605" cy="75175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Tools</a:t>
            </a:r>
            <a:endParaRPr lang="en-HK" sz="3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5044965" y="2602883"/>
            <a:ext cx="1904734" cy="461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79249" y="2290239"/>
            <a:ext cx="1415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</a:t>
            </a:r>
            <a:endParaRPr lang="en-HK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94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3882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alibri" panose="020F0502020204030204" pitchFamily="34" charset="0"/>
                <a:cs typeface="Calibri" panose="020F0502020204030204" pitchFamily="34" charset="0"/>
              </a:rPr>
              <a:t>Science experiments: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9725" y="4170580"/>
            <a:ext cx="40318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S</a:t>
            </a:r>
            <a:r>
              <a:rPr lang="en-US" sz="96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96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96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96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endParaRPr lang="en-HK" sz="9600" b="1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569725" y="4067223"/>
            <a:ext cx="4031873" cy="1826691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9" name="Straight Arrow Connector 18"/>
          <p:cNvCxnSpPr>
            <a:cxnSpLocks/>
            <a:endCxn id="17" idx="1"/>
          </p:cNvCxnSpPr>
          <p:nvPr/>
        </p:nvCxnSpPr>
        <p:spPr>
          <a:xfrm>
            <a:off x="3643469" y="3446549"/>
            <a:ext cx="516710" cy="8881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51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3882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latin typeface="Calibri" panose="020F0502020204030204" pitchFamily="34" charset="0"/>
                <a:cs typeface="Calibri" panose="020F0502020204030204" pitchFamily="34" charset="0"/>
              </a:rPr>
              <a:t>Science experiments: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Performance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5124" y="2392821"/>
            <a:ext cx="1226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Testing</a:t>
            </a:r>
            <a:endParaRPr lang="en-HK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97045" y="4170580"/>
            <a:ext cx="40318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S</a:t>
            </a:r>
            <a:r>
              <a:rPr lang="en-US" sz="96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96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96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96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endParaRPr lang="en-HK" sz="9600" b="1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599728" y="4067223"/>
            <a:ext cx="4129190" cy="1826691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9" name="Straight Arrow Connector 18"/>
          <p:cNvCxnSpPr>
            <a:cxnSpLocks/>
            <a:endCxn id="17" idx="1"/>
          </p:cNvCxnSpPr>
          <p:nvPr/>
        </p:nvCxnSpPr>
        <p:spPr>
          <a:xfrm>
            <a:off x="3770789" y="3446549"/>
            <a:ext cx="433645" cy="8881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3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STEAM</a:t>
            </a:r>
            <a:endParaRPr lang="en-HK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0202" y="1612668"/>
          <a:ext cx="10557165" cy="3720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4101">
                  <a:extLst>
                    <a:ext uri="{9D8B030D-6E8A-4147-A177-3AD203B41FA5}">
                      <a16:colId xmlns:a16="http://schemas.microsoft.com/office/drawing/2014/main" val="1360601066"/>
                    </a:ext>
                  </a:extLst>
                </a:gridCol>
                <a:gridCol w="6576996">
                  <a:extLst>
                    <a:ext uri="{9D8B030D-6E8A-4147-A177-3AD203B41FA5}">
                      <a16:colId xmlns:a16="http://schemas.microsoft.com/office/drawing/2014/main" val="2665369066"/>
                    </a:ext>
                  </a:extLst>
                </a:gridCol>
                <a:gridCol w="1896068">
                  <a:extLst>
                    <a:ext uri="{9D8B030D-6E8A-4147-A177-3AD203B41FA5}">
                      <a16:colId xmlns:a16="http://schemas.microsoft.com/office/drawing/2014/main" val="955092208"/>
                    </a:ext>
                  </a:extLst>
                </a:gridCol>
              </a:tblGrid>
              <a:tr h="480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Element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Description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Composition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495432"/>
                  </a:ext>
                </a:extLst>
              </a:tr>
              <a:tr h="814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u="sng">
                          <a:effectLst/>
                        </a:rPr>
                        <a:t>S</a:t>
                      </a:r>
                      <a:r>
                        <a:rPr lang="en-GB" sz="2400">
                          <a:effectLst/>
                        </a:rPr>
                        <a:t>cience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The nature of UV, electromagnetic radiation, wave length, UV used by nature, fluorescence  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  <a:sym typeface="Wingdings" panose="05000000000000000000" pitchFamily="2" charset="2"/>
                        </a:rPr>
                        <a:t>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997679"/>
                  </a:ext>
                </a:extLst>
              </a:tr>
              <a:tr h="480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u="sng">
                          <a:effectLst/>
                        </a:rPr>
                        <a:t>T</a:t>
                      </a:r>
                      <a:r>
                        <a:rPr lang="en-GB" sz="2400">
                          <a:effectLst/>
                        </a:rPr>
                        <a:t>echnology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Disinfectant UV tools, UV apparatus used in laboratory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  <a:sym typeface="Wingdings" panose="05000000000000000000" pitchFamily="2" charset="2"/>
                        </a:rPr>
                        <a:t>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8449369"/>
                  </a:ext>
                </a:extLst>
              </a:tr>
              <a:tr h="480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u="sng">
                          <a:effectLst/>
                        </a:rPr>
                        <a:t>E</a:t>
                      </a:r>
                      <a:r>
                        <a:rPr lang="en-GB" sz="2400">
                          <a:effectLst/>
                        </a:rPr>
                        <a:t>ngineering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DIY UV-box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  <a:sym typeface="Wingdings" panose="05000000000000000000" pitchFamily="2" charset="2"/>
                        </a:rPr>
                        <a:t>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5894453"/>
                  </a:ext>
                </a:extLst>
              </a:tr>
              <a:tr h="480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u="sng">
                          <a:effectLst/>
                        </a:rPr>
                        <a:t>A</a:t>
                      </a:r>
                      <a:r>
                        <a:rPr lang="en-GB" sz="2400">
                          <a:effectLst/>
                        </a:rPr>
                        <a:t>rts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</a:rPr>
                        <a:t>Design of the UV-box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>
                          <a:effectLst/>
                          <a:sym typeface="Wingdings" panose="05000000000000000000" pitchFamily="2" charset="2"/>
                        </a:rPr>
                        <a:t>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4987032"/>
                  </a:ext>
                </a:extLst>
              </a:tr>
              <a:tr h="480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u="sng" dirty="0">
                          <a:effectLst/>
                        </a:rPr>
                        <a:t>M</a:t>
                      </a:r>
                      <a:r>
                        <a:rPr lang="en-GB" sz="2400" dirty="0">
                          <a:effectLst/>
                        </a:rPr>
                        <a:t>athematics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dirty="0">
                          <a:effectLst/>
                        </a:rPr>
                        <a:t>Wave length, frequency, energy, calculation of reagents used in experiment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400" dirty="0">
                          <a:effectLst/>
                          <a:sym typeface="Wingdings" panose="05000000000000000000" pitchFamily="2" charset="2"/>
                        </a:rPr>
                        <a:t>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2434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705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Ultra-violet Radiation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837997"/>
              </p:ext>
            </p:extLst>
          </p:nvPr>
        </p:nvGraphicFramePr>
        <p:xfrm>
          <a:off x="7669012" y="4063526"/>
          <a:ext cx="3807930" cy="1737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03965">
                  <a:extLst>
                    <a:ext uri="{9D8B030D-6E8A-4147-A177-3AD203B41FA5}">
                      <a16:colId xmlns:a16="http://schemas.microsoft.com/office/drawing/2014/main" val="3868046908"/>
                    </a:ext>
                  </a:extLst>
                </a:gridCol>
                <a:gridCol w="1903965">
                  <a:extLst>
                    <a:ext uri="{9D8B030D-6E8A-4147-A177-3AD203B41FA5}">
                      <a16:colId xmlns:a16="http://schemas.microsoft.com/office/drawing/2014/main" val="1901583654"/>
                    </a:ext>
                  </a:extLst>
                </a:gridCol>
              </a:tblGrid>
              <a:tr h="517457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Myriad Pro" panose="020B0503030403020204"/>
                        </a:rPr>
                        <a:t>Types</a:t>
                      </a:r>
                      <a:r>
                        <a:rPr lang="en-US" sz="1800" baseline="0" dirty="0">
                          <a:latin typeface="Myriad Pro" panose="020B0503030403020204"/>
                        </a:rPr>
                        <a:t> of UV</a:t>
                      </a:r>
                      <a:endParaRPr lang="en-HK" sz="1800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Myriad Pro" panose="020B0503030403020204"/>
                        </a:rPr>
                        <a:t>Range of wavelength</a:t>
                      </a:r>
                      <a:endParaRPr lang="en-HK" sz="1800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311474"/>
                  </a:ext>
                </a:extLst>
              </a:tr>
              <a:tr h="30582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Myriad Pro" panose="020B0503030403020204"/>
                        </a:rPr>
                        <a:t>UV-A</a:t>
                      </a:r>
                      <a:endParaRPr lang="en-HK" sz="1800" b="1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Myriad Pro" panose="020B0503030403020204"/>
                        </a:rPr>
                        <a:t>320 – 400 nm</a:t>
                      </a:r>
                      <a:endParaRPr lang="en-HK" sz="1800" b="1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95774"/>
                  </a:ext>
                </a:extLst>
              </a:tr>
              <a:tr h="30582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Myriad Pro" panose="020B0503030403020204"/>
                        </a:rPr>
                        <a:t>UV-B</a:t>
                      </a:r>
                      <a:endParaRPr lang="en-HK" sz="1800" b="1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Myriad Pro" panose="020B0503030403020204"/>
                        </a:rPr>
                        <a:t>280 – 320 nm</a:t>
                      </a:r>
                      <a:endParaRPr lang="en-HK" sz="1800" b="1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81029"/>
                  </a:ext>
                </a:extLst>
              </a:tr>
              <a:tr h="30582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Myriad Pro" panose="020B0503030403020204"/>
                        </a:rPr>
                        <a:t>UV-C</a:t>
                      </a:r>
                      <a:endParaRPr lang="en-HK" sz="1800" b="1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Myriad Pro" panose="020B0503030403020204"/>
                        </a:rPr>
                        <a:t>100 –</a:t>
                      </a:r>
                      <a:r>
                        <a:rPr lang="en-US" sz="1800" b="1" baseline="0" dirty="0">
                          <a:latin typeface="Myriad Pro" panose="020B0503030403020204"/>
                        </a:rPr>
                        <a:t> 280 nm</a:t>
                      </a:r>
                      <a:endParaRPr lang="en-HK" sz="1800" b="1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56773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282725" y="1345625"/>
            <a:ext cx="4556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3200" b="1" u="sng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Ultra-violet (UV)?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2191" y="2001532"/>
            <a:ext cx="67411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Higher energy than radio wave, microwave and IR radiation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 higher than the visible light region. So, UV is invisible to human eyes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34570"/>
            <a:ext cx="5462310" cy="2692855"/>
          </a:xfrm>
          <a:prstGeom prst="rect">
            <a:avLst/>
          </a:prstGeom>
        </p:spPr>
      </p:pic>
      <p:pic>
        <p:nvPicPr>
          <p:cNvPr id="12" name="Picture 2" descr="Free Purple and Brown Colored Planet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150" y="577251"/>
            <a:ext cx="3228975" cy="3228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560945" y="6058186"/>
            <a:ext cx="504169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HK" sz="1050" dirty="0" smtClean="0">
                <a:latin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HK" sz="1050" dirty="0" smtClean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The Electromagnetic Spectrum </a:t>
            </a:r>
            <a:r>
              <a:rPr lang="en-HK" sz="1050" dirty="0" smtClean="0">
                <a:latin typeface="Calibri" panose="020F0502020204030204" pitchFamily="34" charset="0"/>
                <a:cs typeface="Calibri" panose="020F0502020204030204" pitchFamily="34" charset="0"/>
              </a:rPr>
              <a:t>on Libretexts licenced under</a:t>
            </a:r>
            <a:r>
              <a:rPr lang="en-US" sz="1050" dirty="0">
                <a:solidFill>
                  <a:srgbClr val="000000"/>
                </a:solidFill>
                <a:latin typeface="Tahoma" panose="020B0604030504040204" pitchFamily="34" charset="0"/>
              </a:rPr>
              <a:t> </a:t>
            </a:r>
            <a:r>
              <a:rPr lang="en-US" sz="1050" dirty="0">
                <a:solidFill>
                  <a:srgbClr val="0372A6"/>
                </a:solidFill>
                <a:latin typeface="Tahoma" panose="020B0604030504040204" pitchFamily="34" charset="0"/>
                <a:hlinkClick r:id="rId5"/>
              </a:rPr>
              <a:t>CC BY-NC-SA 3.0</a:t>
            </a:r>
            <a:endParaRPr lang="en-HK" sz="10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418303" y="3240111"/>
            <a:ext cx="295275" cy="896033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0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Ultra-violet Radiation</a:t>
            </a:r>
            <a:endParaRPr lang="en-HK" dirty="0"/>
          </a:p>
        </p:txBody>
      </p:sp>
      <p:pic>
        <p:nvPicPr>
          <p:cNvPr id="45058" name="Picture 2" descr="To calculate the frequency of some wave source, does the wave source have  to emit waves continuously? - Physics Stack Exchan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04" y="2242675"/>
            <a:ext cx="4552950" cy="30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73469" y="2732076"/>
          <a:ext cx="5259266" cy="2194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29633">
                  <a:extLst>
                    <a:ext uri="{9D8B030D-6E8A-4147-A177-3AD203B41FA5}">
                      <a16:colId xmlns:a16="http://schemas.microsoft.com/office/drawing/2014/main" val="3868046908"/>
                    </a:ext>
                  </a:extLst>
                </a:gridCol>
                <a:gridCol w="2629633">
                  <a:extLst>
                    <a:ext uri="{9D8B030D-6E8A-4147-A177-3AD203B41FA5}">
                      <a16:colId xmlns:a16="http://schemas.microsoft.com/office/drawing/2014/main" val="1901583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Myriad Pro" panose="020B0503030403020204"/>
                        </a:rPr>
                        <a:t>Types</a:t>
                      </a:r>
                      <a:r>
                        <a:rPr lang="en-US" baseline="0" dirty="0">
                          <a:latin typeface="Myriad Pro" panose="020B0503030403020204"/>
                        </a:rPr>
                        <a:t> of UV</a:t>
                      </a:r>
                      <a:endParaRPr lang="en-HK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Myriad Pro" panose="020B0503030403020204"/>
                        </a:rPr>
                        <a:t>Range of wavelength</a:t>
                      </a:r>
                      <a:endParaRPr lang="en-HK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311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Myriad Pro" panose="020B0503030403020204"/>
                        </a:rPr>
                        <a:t>UV-A</a:t>
                      </a:r>
                      <a:endParaRPr lang="en-HK" b="1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Myriad Pro" panose="020B0503030403020204"/>
                        </a:rPr>
                        <a:t>320 – 400 nm</a:t>
                      </a:r>
                      <a:endParaRPr lang="en-HK" b="1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95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Myriad Pro" panose="020B0503030403020204"/>
                        </a:rPr>
                        <a:t>UV-B</a:t>
                      </a:r>
                      <a:endParaRPr lang="en-HK" b="1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Myriad Pro" panose="020B0503030403020204"/>
                        </a:rPr>
                        <a:t>280 – 320 nm</a:t>
                      </a:r>
                      <a:endParaRPr lang="en-HK" b="1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881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Myriad Pro" panose="020B0503030403020204"/>
                        </a:rPr>
                        <a:t>UV-C</a:t>
                      </a:r>
                      <a:endParaRPr lang="en-HK" b="1" dirty="0">
                        <a:latin typeface="Myriad Pro" panose="020B050303040302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Myriad Pro" panose="020B0503030403020204"/>
                        </a:rPr>
                        <a:t>100 –</a:t>
                      </a:r>
                      <a:r>
                        <a:rPr lang="en-US" b="1" baseline="0" dirty="0">
                          <a:latin typeface="Myriad Pro" panose="020B0503030403020204"/>
                        </a:rPr>
                        <a:t> 280 nm</a:t>
                      </a:r>
                      <a:endParaRPr lang="en-HK" b="1" dirty="0">
                        <a:latin typeface="Myriad Pro" panose="020B050303040302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567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526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58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463F90"/>
      </a:accent4>
      <a:accent5>
        <a:srgbClr val="45A5ED"/>
      </a:accent5>
      <a:accent6>
        <a:srgbClr val="5982DB"/>
      </a:accent6>
      <a:hlink>
        <a:srgbClr val="B969B8"/>
      </a:hlink>
      <a:folHlink>
        <a:srgbClr val="B969B8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34257</TotalTime>
  <Words>958</Words>
  <Application>Microsoft Office PowerPoint</Application>
  <PresentationFormat>Widescreen</PresentationFormat>
  <Paragraphs>255</Paragraphs>
  <Slides>38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Adobe 黑体 Std R</vt:lpstr>
      <vt:lpstr>Helvetica LT Std</vt:lpstr>
      <vt:lpstr>Myriad Pro</vt:lpstr>
      <vt:lpstr>新細明體</vt:lpstr>
      <vt:lpstr>新細明體</vt:lpstr>
      <vt:lpstr>Arial</vt:lpstr>
      <vt:lpstr>Calibri</vt:lpstr>
      <vt:lpstr>Century Gothic</vt:lpstr>
      <vt:lpstr>Tahoma</vt:lpstr>
      <vt:lpstr>Times New Roman</vt:lpstr>
      <vt:lpstr>Wingdings</vt:lpstr>
      <vt:lpstr>Office 佈景主題</vt:lpstr>
      <vt:lpstr>PowerPoint Presentation</vt:lpstr>
      <vt:lpstr>Introduction</vt:lpstr>
      <vt:lpstr>Introduction</vt:lpstr>
      <vt:lpstr>Introduction</vt:lpstr>
      <vt:lpstr>Introduction</vt:lpstr>
      <vt:lpstr>Introduction</vt:lpstr>
      <vt:lpstr>STEAM</vt:lpstr>
      <vt:lpstr>Ultra-violet Radiation</vt:lpstr>
      <vt:lpstr>Ultra-violet Radiation</vt:lpstr>
      <vt:lpstr>Applications</vt:lpstr>
      <vt:lpstr>Applications</vt:lpstr>
      <vt:lpstr>Applications</vt:lpstr>
      <vt:lpstr>Applications</vt:lpstr>
      <vt:lpstr>Applications</vt:lpstr>
      <vt:lpstr>DIY UV-box</vt:lpstr>
      <vt:lpstr>DIY UV-box</vt:lpstr>
      <vt:lpstr>DIY UV-box</vt:lpstr>
      <vt:lpstr>DIY UV-box</vt:lpstr>
      <vt:lpstr>DIY UV-box</vt:lpstr>
      <vt:lpstr>DIY UV-box</vt:lpstr>
      <vt:lpstr>DIY UV-box</vt:lpstr>
      <vt:lpstr>DIY UV-box</vt:lpstr>
      <vt:lpstr>DIY UV-box</vt:lpstr>
      <vt:lpstr>DIY UV-box</vt:lpstr>
      <vt:lpstr>DIY UV-box</vt:lpstr>
      <vt:lpstr>DIY UV-box</vt:lpstr>
      <vt:lpstr>Applications</vt:lpstr>
      <vt:lpstr>DIY UV-box Testing</vt:lpstr>
      <vt:lpstr>DIY UV-box Testing</vt:lpstr>
      <vt:lpstr>DIY UV-box Testing</vt:lpstr>
      <vt:lpstr>DIY UV-box Testing</vt:lpstr>
      <vt:lpstr>DIY UV-box Testing</vt:lpstr>
      <vt:lpstr>DIY UV-box Testing</vt:lpstr>
      <vt:lpstr>DIY UV-box</vt:lpstr>
      <vt:lpstr>Summary</vt:lpstr>
      <vt:lpstr>Others</vt:lpstr>
      <vt:lpstr>Others</vt:lpstr>
      <vt:lpstr>Others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Carrie CHIU Tsz Lam</dc:creator>
  <cp:lastModifiedBy>hmchan@study.ouhk.edu.hk</cp:lastModifiedBy>
  <cp:revision>283</cp:revision>
  <dcterms:created xsi:type="dcterms:W3CDTF">2020-05-26T08:11:43Z</dcterms:created>
  <dcterms:modified xsi:type="dcterms:W3CDTF">2024-07-29T02:04:59Z</dcterms:modified>
</cp:coreProperties>
</file>