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93" r:id="rId2"/>
  </p:sldMasterIdLst>
  <p:notesMasterIdLst>
    <p:notesMasterId r:id="rId33"/>
  </p:notesMasterIdLst>
  <p:handoutMasterIdLst>
    <p:handoutMasterId r:id="rId34"/>
  </p:handoutMasterIdLst>
  <p:sldIdLst>
    <p:sldId id="276" r:id="rId3"/>
    <p:sldId id="278" r:id="rId4"/>
    <p:sldId id="280" r:id="rId5"/>
    <p:sldId id="281" r:id="rId6"/>
    <p:sldId id="307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</p:sldIdLst>
  <p:sldSz cx="12192000" cy="6858000"/>
  <p:notesSz cx="6797675" cy="9926638"/>
  <p:embeddedFontLst>
    <p:embeddedFont>
      <p:font typeface="標楷體" panose="03000509000000000000" pitchFamily="65" charset="-120"/>
      <p:regular r:id="rId35"/>
    </p:embeddedFont>
    <p:embeddedFont>
      <p:font typeface="Calibri Light" panose="020F0302020204030204" pitchFamily="34" charset="0"/>
      <p:regular r:id="rId36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新細明體" panose="02020500000000000000" pitchFamily="18" charset="-120"/>
      <p:regular r:id="rId42"/>
    </p:embeddedFont>
    <p:embeddedFont>
      <p:font typeface="Myriad Pro" panose="020B0503030403020204" charset="0"/>
      <p:regular r:id="rId43"/>
      <p:bold r:id="rId44"/>
      <p:italic r:id="rId45"/>
      <p:boldItalic r:id="rId46"/>
    </p:embeddedFont>
    <p:embeddedFont>
      <p:font typeface="Cambria Math" panose="02040503050406030204" pitchFamily="18" charset="0"/>
      <p:regular r:id="rId47"/>
    </p:embeddedFont>
    <p:embeddedFont>
      <p:font typeface="Century Gothic" panose="020B0502020202020204" pitchFamily="34" charset="0"/>
      <p:regular r:id="rId48"/>
      <p:bold r:id="rId49"/>
      <p:italic r:id="rId50"/>
      <p:boldItalic r:id="rId51"/>
    </p:embeddedFont>
  </p:embeddedFontLst>
  <p:custDataLst>
    <p:tags r:id="rId52"/>
  </p:custData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 userDrawn="1">
          <p15:clr>
            <a:srgbClr val="A4A3A4"/>
          </p15:clr>
        </p15:guide>
        <p15:guide id="2" pos="2161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itadmin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9DE2"/>
    <a:srgbClr val="7530AF"/>
    <a:srgbClr val="1A0C29"/>
    <a:srgbClr val="F4CEEF"/>
    <a:srgbClr val="A871D7"/>
    <a:srgbClr val="EDDCFF"/>
    <a:srgbClr val="413187"/>
    <a:srgbClr val="5B0862"/>
    <a:srgbClr val="0E588C"/>
    <a:srgbClr val="ABC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6391" autoAdjust="0"/>
  </p:normalViewPr>
  <p:slideViewPr>
    <p:cSldViewPr snapToGrid="0" snapToObjects="1">
      <p:cViewPr varScale="1">
        <p:scale>
          <a:sx n="87" d="100"/>
          <a:sy n="87" d="100"/>
        </p:scale>
        <p:origin x="595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9" d="100"/>
          <a:sy n="69" d="100"/>
        </p:scale>
        <p:origin x="2394" y="48"/>
      </p:cViewPr>
      <p:guideLst>
        <p:guide orient="horz" pos="2879"/>
        <p:guide pos="2161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commentAuthors" Target="commentAuthors.xml"/><Relationship Id="rId58" Type="http://schemas.microsoft.com/office/2016/11/relationships/changesInfo" Target="changesInfos/changesInfo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1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8.xml"/><Relationship Id="rId41" Type="http://schemas.openxmlformats.org/officeDocument/2006/relationships/font" Target="fonts/font7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10.fntdata"/><Relationship Id="rId52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wkwok" userId="f8fcfeb7-6215-4710-ae9b-46389934d9d5" providerId="ADAL" clId="{22D557D8-1C86-41DE-87E0-A819986C63AA}"/>
    <pc:docChg chg="undo redo custSel delSld modSld">
      <pc:chgData name="kiwkwok" userId="f8fcfeb7-6215-4710-ae9b-46389934d9d5" providerId="ADAL" clId="{22D557D8-1C86-41DE-87E0-A819986C63AA}" dt="2024-03-29T14:27:27.036" v="230" actId="15"/>
      <pc:docMkLst>
        <pc:docMk/>
      </pc:docMkLst>
      <pc:sldChg chg="addSp delSp modSp mod chgLayout">
        <pc:chgData name="kiwkwok" userId="f8fcfeb7-6215-4710-ae9b-46389934d9d5" providerId="ADAL" clId="{22D557D8-1C86-41DE-87E0-A819986C63AA}" dt="2024-03-29T13:54:19.075" v="91" actId="14100"/>
        <pc:sldMkLst>
          <pc:docMk/>
          <pc:sldMk cId="3027930223" sldId="278"/>
        </pc:sldMkLst>
        <pc:spChg chg="mod ord">
          <ac:chgData name="kiwkwok" userId="f8fcfeb7-6215-4710-ae9b-46389934d9d5" providerId="ADAL" clId="{22D557D8-1C86-41DE-87E0-A819986C63AA}" dt="2024-03-29T13:54:19.075" v="91" actId="14100"/>
          <ac:spMkLst>
            <pc:docMk/>
            <pc:sldMk cId="3027930223" sldId="278"/>
            <ac:spMk id="2" creationId="{00000000-0000-0000-0000-000000000000}"/>
          </ac:spMkLst>
        </pc:spChg>
        <pc:spChg chg="mod ord">
          <ac:chgData name="kiwkwok" userId="f8fcfeb7-6215-4710-ae9b-46389934d9d5" providerId="ADAL" clId="{22D557D8-1C86-41DE-87E0-A819986C63AA}" dt="2024-03-29T13:54:10.297" v="90" actId="700"/>
          <ac:spMkLst>
            <pc:docMk/>
            <pc:sldMk cId="3027930223" sldId="278"/>
            <ac:spMk id="3" creationId="{00000000-0000-0000-0000-000000000000}"/>
          </ac:spMkLst>
        </pc:spChg>
        <pc:spChg chg="mod ord">
          <ac:chgData name="kiwkwok" userId="f8fcfeb7-6215-4710-ae9b-46389934d9d5" providerId="ADAL" clId="{22D557D8-1C86-41DE-87E0-A819986C63AA}" dt="2024-03-29T13:54:10.297" v="90" actId="700"/>
          <ac:spMkLst>
            <pc:docMk/>
            <pc:sldMk cId="3027930223" sldId="278"/>
            <ac:spMk id="4" creationId="{00000000-0000-0000-0000-000000000000}"/>
          </ac:spMkLst>
        </pc:spChg>
        <pc:spChg chg="mod">
          <ac:chgData name="kiwkwok" userId="f8fcfeb7-6215-4710-ae9b-46389934d9d5" providerId="ADAL" clId="{22D557D8-1C86-41DE-87E0-A819986C63AA}" dt="2024-03-29T13:54:02.429" v="89" actId="1076"/>
          <ac:spMkLst>
            <pc:docMk/>
            <pc:sldMk cId="3027930223" sldId="278"/>
            <ac:spMk id="10" creationId="{00000000-0000-0000-0000-000000000000}"/>
          </ac:spMkLst>
        </pc:spChg>
        <pc:spChg chg="mod">
          <ac:chgData name="kiwkwok" userId="f8fcfeb7-6215-4710-ae9b-46389934d9d5" providerId="ADAL" clId="{22D557D8-1C86-41DE-87E0-A819986C63AA}" dt="2024-03-29T13:54:02.429" v="89" actId="1076"/>
          <ac:spMkLst>
            <pc:docMk/>
            <pc:sldMk cId="3027930223" sldId="278"/>
            <ac:spMk id="12" creationId="{00000000-0000-0000-0000-000000000000}"/>
          </ac:spMkLst>
        </pc:spChg>
        <pc:spChg chg="mod">
          <ac:chgData name="kiwkwok" userId="f8fcfeb7-6215-4710-ae9b-46389934d9d5" providerId="ADAL" clId="{22D557D8-1C86-41DE-87E0-A819986C63AA}" dt="2024-03-29T13:54:02.429" v="89" actId="1076"/>
          <ac:spMkLst>
            <pc:docMk/>
            <pc:sldMk cId="3027930223" sldId="278"/>
            <ac:spMk id="14" creationId="{00000000-0000-0000-0000-000000000000}"/>
          </ac:spMkLst>
        </pc:spChg>
        <pc:spChg chg="mod">
          <ac:chgData name="kiwkwok" userId="f8fcfeb7-6215-4710-ae9b-46389934d9d5" providerId="ADAL" clId="{22D557D8-1C86-41DE-87E0-A819986C63AA}" dt="2024-03-29T13:54:02.429" v="89" actId="1076"/>
          <ac:spMkLst>
            <pc:docMk/>
            <pc:sldMk cId="3027930223" sldId="278"/>
            <ac:spMk id="16" creationId="{00000000-0000-0000-0000-000000000000}"/>
          </ac:spMkLst>
        </pc:spChg>
        <pc:spChg chg="mod">
          <ac:chgData name="kiwkwok" userId="f8fcfeb7-6215-4710-ae9b-46389934d9d5" providerId="ADAL" clId="{22D557D8-1C86-41DE-87E0-A819986C63AA}" dt="2024-03-29T13:54:02.429" v="89" actId="1076"/>
          <ac:spMkLst>
            <pc:docMk/>
            <pc:sldMk cId="3027930223" sldId="278"/>
            <ac:spMk id="19" creationId="{00000000-0000-0000-0000-000000000000}"/>
          </ac:spMkLst>
        </pc:spChg>
        <pc:spChg chg="mod">
          <ac:chgData name="kiwkwok" userId="f8fcfeb7-6215-4710-ae9b-46389934d9d5" providerId="ADAL" clId="{22D557D8-1C86-41DE-87E0-A819986C63AA}" dt="2024-03-29T13:54:02.429" v="89" actId="1076"/>
          <ac:spMkLst>
            <pc:docMk/>
            <pc:sldMk cId="3027930223" sldId="278"/>
            <ac:spMk id="20" creationId="{00000000-0000-0000-0000-000000000000}"/>
          </ac:spMkLst>
        </pc:spChg>
        <pc:grpChg chg="add mod topLvl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24" creationId="{1419D2B5-282C-4DE6-A807-D0DDEADE6589}"/>
          </ac:grpSpMkLst>
        </pc:grpChg>
        <pc:grpChg chg="add mod topLvl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25" creationId="{DDF6CC04-4DBB-45E7-A4E4-DD23AB683F80}"/>
          </ac:grpSpMkLst>
        </pc:grpChg>
        <pc:grpChg chg="add mod topLvl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26" creationId="{E05912F2-658A-4584-8C29-6F117B28E65B}"/>
          </ac:grpSpMkLst>
        </pc:grpChg>
        <pc:grpChg chg="add mod topLvl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27" creationId="{32ABBFE7-2D8D-40BD-B514-1F5CC38548C8}"/>
          </ac:grpSpMkLst>
        </pc:grpChg>
        <pc:grpChg chg="add mod topLvl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28" creationId="{10130218-F6FF-4DDF-AF19-4B3B53FA8184}"/>
          </ac:grpSpMkLst>
        </pc:grpChg>
        <pc:grpChg chg="add mod topLvl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29" creationId="{9E587049-5657-4B72-B2C0-A7840ADAE0D8}"/>
          </ac:grpSpMkLst>
        </pc:grpChg>
        <pc:grpChg chg="add del mod">
          <ac:chgData name="kiwkwok" userId="f8fcfeb7-6215-4710-ae9b-46389934d9d5" providerId="ADAL" clId="{22D557D8-1C86-41DE-87E0-A819986C63AA}" dt="2024-03-29T13:52:12.329" v="62" actId="165"/>
          <ac:grpSpMkLst>
            <pc:docMk/>
            <pc:sldMk cId="3027930223" sldId="278"/>
            <ac:grpSpMk id="30" creationId="{6763A3BD-45D7-40BB-A205-C80241C2F6D5}"/>
          </ac:grpSpMkLst>
        </pc:grpChg>
        <pc:grpChg chg="add del mod">
          <ac:chgData name="kiwkwok" userId="f8fcfeb7-6215-4710-ae9b-46389934d9d5" providerId="ADAL" clId="{22D557D8-1C86-41DE-87E0-A819986C63AA}" dt="2024-03-29T13:52:07.914" v="61" actId="165"/>
          <ac:grpSpMkLst>
            <pc:docMk/>
            <pc:sldMk cId="3027930223" sldId="278"/>
            <ac:grpSpMk id="31" creationId="{F6ABE5C6-7A77-4133-AB59-04D5191637B7}"/>
          </ac:grpSpMkLst>
        </pc:grpChg>
        <pc:grpChg chg="add mod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32" creationId="{2D283872-B614-473D-9C2E-0AE1AAF00A62}"/>
          </ac:grpSpMkLst>
        </pc:grpChg>
        <pc:grpChg chg="add mod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33" creationId="{2E26B3D3-AF07-407D-A6F3-F1376AB086E6}"/>
          </ac:grpSpMkLst>
        </pc:grpChg>
        <pc:grpChg chg="add mod">
          <ac:chgData name="kiwkwok" userId="f8fcfeb7-6215-4710-ae9b-46389934d9d5" providerId="ADAL" clId="{22D557D8-1C86-41DE-87E0-A819986C63AA}" dt="2024-03-29T13:54:02.429" v="89" actId="1076"/>
          <ac:grpSpMkLst>
            <pc:docMk/>
            <pc:sldMk cId="3027930223" sldId="278"/>
            <ac:grpSpMk id="34" creationId="{8C3AFB42-4179-423A-9763-F8CEA5488AC0}"/>
          </ac:grpSpMkLst>
        </pc:grpChg>
        <pc:picChg chg="del mod">
          <ac:chgData name="kiwkwok" userId="f8fcfeb7-6215-4710-ae9b-46389934d9d5" providerId="ADAL" clId="{22D557D8-1C86-41DE-87E0-A819986C63AA}" dt="2024-03-29T13:47:06.396" v="6" actId="478"/>
          <ac:picMkLst>
            <pc:docMk/>
            <pc:sldMk cId="3027930223" sldId="278"/>
            <ac:picMk id="6" creationId="{00F064E6-4B8A-4B34-BECA-BDCE9709EE14}"/>
          </ac:picMkLst>
        </pc:picChg>
        <pc:picChg chg="del">
          <ac:chgData name="kiwkwok" userId="f8fcfeb7-6215-4710-ae9b-46389934d9d5" providerId="ADAL" clId="{22D557D8-1C86-41DE-87E0-A819986C63AA}" dt="2024-03-29T13:47:07.830" v="7" actId="478"/>
          <ac:picMkLst>
            <pc:docMk/>
            <pc:sldMk cId="3027930223" sldId="278"/>
            <ac:picMk id="7" creationId="{64140E26-0EB4-4550-851B-FB146222979C}"/>
          </ac:picMkLst>
        </pc:picChg>
        <pc:picChg chg="del">
          <ac:chgData name="kiwkwok" userId="f8fcfeb7-6215-4710-ae9b-46389934d9d5" providerId="ADAL" clId="{22D557D8-1C86-41DE-87E0-A819986C63AA}" dt="2024-03-29T13:47:08.836" v="8" actId="478"/>
          <ac:picMkLst>
            <pc:docMk/>
            <pc:sldMk cId="3027930223" sldId="278"/>
            <ac:picMk id="8" creationId="{3303A372-63F4-46AF-8E97-D0A7A495A476}"/>
          </ac:picMkLst>
        </pc:picChg>
        <pc:picChg chg="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9" creationId="{00000000-0000-0000-0000-000000000000}"/>
          </ac:picMkLst>
        </pc:picChg>
        <pc:picChg chg="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11" creationId="{00000000-0000-0000-0000-000000000000}"/>
          </ac:picMkLst>
        </pc:picChg>
        <pc:picChg chg="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13" creationId="{00000000-0000-0000-0000-000000000000}"/>
          </ac:picMkLst>
        </pc:picChg>
        <pc:picChg chg="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15" creationId="{00000000-0000-0000-0000-000000000000}"/>
          </ac:picMkLst>
        </pc:picChg>
        <pc:picChg chg="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17" creationId="{00000000-0000-0000-0000-000000000000}"/>
          </ac:picMkLst>
        </pc:picChg>
        <pc:picChg chg="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18" creationId="{00000000-0000-0000-0000-000000000000}"/>
          </ac:picMkLst>
        </pc:picChg>
        <pc:picChg chg="add 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21" creationId="{95C5D7A0-CEEC-4506-804C-E1B1013BD80E}"/>
          </ac:picMkLst>
        </pc:picChg>
        <pc:picChg chg="add 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22" creationId="{EE8AF3D8-9D03-4654-A757-C30D574F4838}"/>
          </ac:picMkLst>
        </pc:picChg>
        <pc:picChg chg="add mod">
          <ac:chgData name="kiwkwok" userId="f8fcfeb7-6215-4710-ae9b-46389934d9d5" providerId="ADAL" clId="{22D557D8-1C86-41DE-87E0-A819986C63AA}" dt="2024-03-29T13:54:02.429" v="89" actId="1076"/>
          <ac:picMkLst>
            <pc:docMk/>
            <pc:sldMk cId="3027930223" sldId="278"/>
            <ac:picMk id="23" creationId="{EA3D8C15-6D79-45EB-B20D-32CD8C7F6C17}"/>
          </ac:picMkLst>
        </pc:picChg>
      </pc:sldChg>
      <pc:sldChg chg="del mod modShow">
        <pc:chgData name="kiwkwok" userId="f8fcfeb7-6215-4710-ae9b-46389934d9d5" providerId="ADAL" clId="{22D557D8-1C86-41DE-87E0-A819986C63AA}" dt="2024-03-29T13:58:39.439" v="123" actId="47"/>
        <pc:sldMkLst>
          <pc:docMk/>
          <pc:sldMk cId="750648172" sldId="279"/>
        </pc:sldMkLst>
      </pc:sldChg>
      <pc:sldChg chg="modSp mod">
        <pc:chgData name="kiwkwok" userId="f8fcfeb7-6215-4710-ae9b-46389934d9d5" providerId="ADAL" clId="{22D557D8-1C86-41DE-87E0-A819986C63AA}" dt="2024-03-29T13:58:06.662" v="122" actId="27636"/>
        <pc:sldMkLst>
          <pc:docMk/>
          <pc:sldMk cId="2351779129" sldId="281"/>
        </pc:sldMkLst>
        <pc:spChg chg="mod">
          <ac:chgData name="kiwkwok" userId="f8fcfeb7-6215-4710-ae9b-46389934d9d5" providerId="ADAL" clId="{22D557D8-1C86-41DE-87E0-A819986C63AA}" dt="2024-03-29T13:58:06.662" v="122" actId="27636"/>
          <ac:spMkLst>
            <pc:docMk/>
            <pc:sldMk cId="2351779129" sldId="281"/>
            <ac:spMk id="5" creationId="{00000000-0000-0000-0000-000000000000}"/>
          </ac:spMkLst>
        </pc:spChg>
      </pc:sldChg>
      <pc:sldChg chg="modSp mod">
        <pc:chgData name="kiwkwok" userId="f8fcfeb7-6215-4710-ae9b-46389934d9d5" providerId="ADAL" clId="{22D557D8-1C86-41DE-87E0-A819986C63AA}" dt="2024-03-29T14:27:27.036" v="230" actId="15"/>
        <pc:sldMkLst>
          <pc:docMk/>
          <pc:sldMk cId="2732733202" sldId="282"/>
        </pc:sldMkLst>
        <pc:spChg chg="mod">
          <ac:chgData name="kiwkwok" userId="f8fcfeb7-6215-4710-ae9b-46389934d9d5" providerId="ADAL" clId="{22D557D8-1C86-41DE-87E0-A819986C63AA}" dt="2024-03-29T14:27:27.036" v="230" actId="15"/>
          <ac:spMkLst>
            <pc:docMk/>
            <pc:sldMk cId="2732733202" sldId="282"/>
            <ac:spMk id="2" creationId="{00000000-0000-0000-0000-000000000000}"/>
          </ac:spMkLst>
        </pc:spChg>
      </pc:sldChg>
      <pc:sldChg chg="modSp mod">
        <pc:chgData name="kiwkwok" userId="f8fcfeb7-6215-4710-ae9b-46389934d9d5" providerId="ADAL" clId="{22D557D8-1C86-41DE-87E0-A819986C63AA}" dt="2024-03-29T14:04:20.203" v="187" actId="179"/>
        <pc:sldMkLst>
          <pc:docMk/>
          <pc:sldMk cId="2129436261" sldId="283"/>
        </pc:sldMkLst>
        <pc:spChg chg="mod">
          <ac:chgData name="kiwkwok" userId="f8fcfeb7-6215-4710-ae9b-46389934d9d5" providerId="ADAL" clId="{22D557D8-1C86-41DE-87E0-A819986C63AA}" dt="2024-03-29T14:04:20.203" v="187" actId="179"/>
          <ac:spMkLst>
            <pc:docMk/>
            <pc:sldMk cId="2129436261" sldId="283"/>
            <ac:spMk id="2" creationId="{00000000-0000-0000-0000-000000000000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EAD7E8-5E14-4B1E-9D51-CCEE219BCF87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AA8348-9C2E-49D7-9A66-04193C9DAB81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altLang="zh-TW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Toys Testing for Early childhood</a:t>
          </a:r>
          <a:br>
            <a:rPr lang="en-US" altLang="zh-TW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zh-TW" altLang="en-US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幼兒玩具檢測</a:t>
          </a:r>
          <a:endParaRPr lang="en-US" sz="1600" b="1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</dgm:t>
    </dgm:pt>
    <dgm:pt modelId="{F1DA3877-0310-435F-9F3C-49E9493EE55D}" type="parTrans" cxnId="{45CE4735-7384-4A74-9F0F-A671EE1D9838}">
      <dgm:prSet/>
      <dgm:spPr/>
      <dgm:t>
        <a:bodyPr/>
        <a:lstStyle/>
        <a:p>
          <a:endParaRPr lang="en-US"/>
        </a:p>
      </dgm:t>
    </dgm:pt>
    <dgm:pt modelId="{882EB623-147F-4F43-84EC-2ACD5BFC5C03}" type="sibTrans" cxnId="{45CE4735-7384-4A74-9F0F-A671EE1D9838}">
      <dgm:prSet/>
      <dgm:spPr/>
      <dgm:t>
        <a:bodyPr/>
        <a:lstStyle/>
        <a:p>
          <a:endParaRPr lang="en-US"/>
        </a:p>
      </dgm:t>
    </dgm:pt>
    <dgm:pt modelId="{E814EFE1-CB39-4553-B8E8-B5C5E3234B19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altLang="zh-HK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Toys Gun Testing</a:t>
          </a:r>
        </a:p>
        <a:p>
          <a:r>
            <a:rPr lang="zh-TW" altLang="en-US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玩具槍檢測</a:t>
          </a:r>
          <a:endParaRPr lang="en-US" sz="1600" b="1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</dgm:t>
    </dgm:pt>
    <dgm:pt modelId="{7F081EE5-6082-4316-AB5A-194ABFC4D984}" type="parTrans" cxnId="{61455020-FE49-4988-B6A1-07ACDA8F6D74}">
      <dgm:prSet/>
      <dgm:spPr/>
      <dgm:t>
        <a:bodyPr/>
        <a:lstStyle/>
        <a:p>
          <a:endParaRPr lang="en-US"/>
        </a:p>
      </dgm:t>
    </dgm:pt>
    <dgm:pt modelId="{D9617B8E-7A03-42F5-8F3E-F42F6D1954B6}" type="sibTrans" cxnId="{61455020-FE49-4988-B6A1-07ACDA8F6D74}">
      <dgm:prSet/>
      <dgm:spPr/>
      <dgm:t>
        <a:bodyPr/>
        <a:lstStyle/>
        <a:p>
          <a:endParaRPr lang="en-US"/>
        </a:p>
      </dgm:t>
    </dgm:pt>
    <dgm:pt modelId="{03B3B9C6-03BC-4374-A0B7-778DC364FBE2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en-US" altLang="zh-HK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Sound Testing </a:t>
          </a:r>
        </a:p>
        <a:p>
          <a:r>
            <a:rPr lang="zh-TW" altLang="en-US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聲音檢測</a:t>
          </a:r>
          <a:endParaRPr lang="en-US" sz="1600" b="1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</dgm:t>
    </dgm:pt>
    <dgm:pt modelId="{2D00F195-3D27-44F1-8E51-697890934DBF}" type="parTrans" cxnId="{D1ED8437-74EE-4B97-807B-2983687DAEB6}">
      <dgm:prSet/>
      <dgm:spPr/>
      <dgm:t>
        <a:bodyPr/>
        <a:lstStyle/>
        <a:p>
          <a:endParaRPr lang="en-US"/>
        </a:p>
      </dgm:t>
    </dgm:pt>
    <dgm:pt modelId="{B3609A3B-C6E3-4041-B352-3498B15A1967}" type="sibTrans" cxnId="{D1ED8437-74EE-4B97-807B-2983687DAEB6}">
      <dgm:prSet/>
      <dgm:spPr/>
      <dgm:t>
        <a:bodyPr/>
        <a:lstStyle/>
        <a:p>
          <a:endParaRPr lang="en-US"/>
        </a:p>
      </dgm:t>
    </dgm:pt>
    <dgm:pt modelId="{C0FBDD2A-1C72-4975-836C-70AF8189618B}" type="pres">
      <dgm:prSet presAssocID="{33EAD7E8-5E14-4B1E-9D51-CCEE219BCF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 altLang="zh-TW"/>
        </a:p>
      </dgm:t>
    </dgm:pt>
    <dgm:pt modelId="{3075825A-BF51-4C42-9A6E-BC8C28B04366}" type="pres">
      <dgm:prSet presAssocID="{E6AA8348-9C2E-49D7-9A66-04193C9DAB81}" presName="composite" presStyleCnt="0"/>
      <dgm:spPr/>
    </dgm:pt>
    <dgm:pt modelId="{C041AE4B-6A20-416D-A425-6349EF8BCEB8}" type="pres">
      <dgm:prSet presAssocID="{E6AA8348-9C2E-49D7-9A66-04193C9DAB81}" presName="rect1" presStyleLbl="bgImgPlace1" presStyleIdx="0" presStyleCnt="3" custScaleX="61055" custScaleY="123438" custLinFactNeighborX="1161" custLinFactNeighborY="-1742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4AF7C7B-2F0B-4B4E-8254-E1924F70EBB2}" type="pres">
      <dgm:prSet presAssocID="{E6AA8348-9C2E-49D7-9A66-04193C9DAB81}" presName="wedgeRectCallout1" presStyleLbl="node1" presStyleIdx="0" presStyleCnt="3" custScaleY="115931" custLinFactNeighborY="9326">
        <dgm:presLayoutVars>
          <dgm:bulletEnabled val="1"/>
        </dgm:presLayoutVars>
      </dgm:prSet>
      <dgm:spPr/>
      <dgm:t>
        <a:bodyPr/>
        <a:lstStyle/>
        <a:p>
          <a:endParaRPr lang="en-US" altLang="zh-TW"/>
        </a:p>
      </dgm:t>
    </dgm:pt>
    <dgm:pt modelId="{1EA7BB48-C2DB-4278-BF14-7616E2866402}" type="pres">
      <dgm:prSet presAssocID="{882EB623-147F-4F43-84EC-2ACD5BFC5C03}" presName="sibTrans" presStyleCnt="0"/>
      <dgm:spPr/>
    </dgm:pt>
    <dgm:pt modelId="{25DF476F-5373-43BC-8D3A-3B16D00D4FE8}" type="pres">
      <dgm:prSet presAssocID="{E814EFE1-CB39-4553-B8E8-B5C5E3234B19}" presName="composite" presStyleCnt="0"/>
      <dgm:spPr/>
    </dgm:pt>
    <dgm:pt modelId="{E08F4E1E-EA96-466D-927B-F397BF627828}" type="pres">
      <dgm:prSet presAssocID="{E814EFE1-CB39-4553-B8E8-B5C5E3234B19}" presName="rect1" presStyleLbl="bgImgPlace1" presStyleIdx="1" presStyleCnt="3" custLinFactNeighborX="302" custLinFactNeighborY="-306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303CE07-F5CA-4267-8D46-D262C23B8AA8}" type="pres">
      <dgm:prSet presAssocID="{E814EFE1-CB39-4553-B8E8-B5C5E3234B19}" presName="wedgeRectCallout1" presStyleLbl="node1" presStyleIdx="1" presStyleCnt="3" custScaleY="119728" custLinFactNeighborX="-4658" custLinFactNeighborY="25818">
        <dgm:presLayoutVars>
          <dgm:bulletEnabled val="1"/>
        </dgm:presLayoutVars>
      </dgm:prSet>
      <dgm:spPr/>
      <dgm:t>
        <a:bodyPr/>
        <a:lstStyle/>
        <a:p>
          <a:endParaRPr lang="en-US" altLang="zh-TW"/>
        </a:p>
      </dgm:t>
    </dgm:pt>
    <dgm:pt modelId="{5D9D45D9-7135-47C5-A1F1-7DABC222C5C6}" type="pres">
      <dgm:prSet presAssocID="{D9617B8E-7A03-42F5-8F3E-F42F6D1954B6}" presName="sibTrans" presStyleCnt="0"/>
      <dgm:spPr/>
    </dgm:pt>
    <dgm:pt modelId="{CAD6B1F6-7C7B-4151-BFCE-35A757F97FC8}" type="pres">
      <dgm:prSet presAssocID="{03B3B9C6-03BC-4374-A0B7-778DC364FBE2}" presName="composite" presStyleCnt="0"/>
      <dgm:spPr/>
    </dgm:pt>
    <dgm:pt modelId="{FA67F40E-C2ED-4B99-BCFC-FCD9968691EC}" type="pres">
      <dgm:prSet presAssocID="{03B3B9C6-03BC-4374-A0B7-778DC364FBE2}" presName="rect1" presStyleLbl="bgImgPlace1" presStyleIdx="2" presStyleCnt="3" custScaleX="62457" custScaleY="108564" custLinFactNeighborX="-1119" custLinFactNeighborY="-699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8452A540-833B-4EE7-8152-6C39C8779780}" type="pres">
      <dgm:prSet presAssocID="{03B3B9C6-03BC-4374-A0B7-778DC364FBE2}" presName="wedgeRectCallout1" presStyleLbl="node1" presStyleIdx="2" presStyleCnt="3" custScaleY="119728" custLinFactNeighborX="-4191" custLinFactNeighborY="17321">
        <dgm:presLayoutVars>
          <dgm:bulletEnabled val="1"/>
        </dgm:presLayoutVars>
      </dgm:prSet>
      <dgm:spPr/>
      <dgm:t>
        <a:bodyPr/>
        <a:lstStyle/>
        <a:p>
          <a:endParaRPr lang="en-US" altLang="zh-TW"/>
        </a:p>
      </dgm:t>
    </dgm:pt>
  </dgm:ptLst>
  <dgm:cxnLst>
    <dgm:cxn modelId="{847DC0B7-1940-4061-A7F2-31593CF3AD4E}" type="presOf" srcId="{E814EFE1-CB39-4553-B8E8-B5C5E3234B19}" destId="{1303CE07-F5CA-4267-8D46-D262C23B8AA8}" srcOrd="0" destOrd="0" presId="urn:microsoft.com/office/officeart/2008/layout/BendingPictureCaptionList"/>
    <dgm:cxn modelId="{D1ED8437-74EE-4B97-807B-2983687DAEB6}" srcId="{33EAD7E8-5E14-4B1E-9D51-CCEE219BCF87}" destId="{03B3B9C6-03BC-4374-A0B7-778DC364FBE2}" srcOrd="2" destOrd="0" parTransId="{2D00F195-3D27-44F1-8E51-697890934DBF}" sibTransId="{B3609A3B-C6E3-4041-B352-3498B15A1967}"/>
    <dgm:cxn modelId="{61455020-FE49-4988-B6A1-07ACDA8F6D74}" srcId="{33EAD7E8-5E14-4B1E-9D51-CCEE219BCF87}" destId="{E814EFE1-CB39-4553-B8E8-B5C5E3234B19}" srcOrd="1" destOrd="0" parTransId="{7F081EE5-6082-4316-AB5A-194ABFC4D984}" sibTransId="{D9617B8E-7A03-42F5-8F3E-F42F6D1954B6}"/>
    <dgm:cxn modelId="{FC7D8D9E-EE0E-4D80-9058-C9DE3660B033}" type="presOf" srcId="{33EAD7E8-5E14-4B1E-9D51-CCEE219BCF87}" destId="{C0FBDD2A-1C72-4975-836C-70AF8189618B}" srcOrd="0" destOrd="0" presId="urn:microsoft.com/office/officeart/2008/layout/BendingPictureCaptionList"/>
    <dgm:cxn modelId="{974AE00C-5387-403D-8CF3-C36B7FD28A01}" type="presOf" srcId="{E6AA8348-9C2E-49D7-9A66-04193C9DAB81}" destId="{54AF7C7B-2F0B-4B4E-8254-E1924F70EBB2}" srcOrd="0" destOrd="0" presId="urn:microsoft.com/office/officeart/2008/layout/BendingPictureCaptionList"/>
    <dgm:cxn modelId="{45CE4735-7384-4A74-9F0F-A671EE1D9838}" srcId="{33EAD7E8-5E14-4B1E-9D51-CCEE219BCF87}" destId="{E6AA8348-9C2E-49D7-9A66-04193C9DAB81}" srcOrd="0" destOrd="0" parTransId="{F1DA3877-0310-435F-9F3C-49E9493EE55D}" sibTransId="{882EB623-147F-4F43-84EC-2ACD5BFC5C03}"/>
    <dgm:cxn modelId="{3B7C89AC-A680-4A2D-A70D-44619267A910}" type="presOf" srcId="{03B3B9C6-03BC-4374-A0B7-778DC364FBE2}" destId="{8452A540-833B-4EE7-8152-6C39C8779780}" srcOrd="0" destOrd="0" presId="urn:microsoft.com/office/officeart/2008/layout/BendingPictureCaptionList"/>
    <dgm:cxn modelId="{4DCA01B4-E399-4037-A856-0018EE2193D5}" type="presParOf" srcId="{C0FBDD2A-1C72-4975-836C-70AF8189618B}" destId="{3075825A-BF51-4C42-9A6E-BC8C28B04366}" srcOrd="0" destOrd="0" presId="urn:microsoft.com/office/officeart/2008/layout/BendingPictureCaptionList"/>
    <dgm:cxn modelId="{7F918A99-18FD-4A79-A5A5-5261008F1B10}" type="presParOf" srcId="{3075825A-BF51-4C42-9A6E-BC8C28B04366}" destId="{C041AE4B-6A20-416D-A425-6349EF8BCEB8}" srcOrd="0" destOrd="0" presId="urn:microsoft.com/office/officeart/2008/layout/BendingPictureCaptionList"/>
    <dgm:cxn modelId="{C2301C2C-7ADB-47EC-92DF-6312F29A9572}" type="presParOf" srcId="{3075825A-BF51-4C42-9A6E-BC8C28B04366}" destId="{54AF7C7B-2F0B-4B4E-8254-E1924F70EBB2}" srcOrd="1" destOrd="0" presId="urn:microsoft.com/office/officeart/2008/layout/BendingPictureCaptionList"/>
    <dgm:cxn modelId="{AC35978D-6960-4E72-B16F-84859C71BD76}" type="presParOf" srcId="{C0FBDD2A-1C72-4975-836C-70AF8189618B}" destId="{1EA7BB48-C2DB-4278-BF14-7616E2866402}" srcOrd="1" destOrd="0" presId="urn:microsoft.com/office/officeart/2008/layout/BendingPictureCaptionList"/>
    <dgm:cxn modelId="{939BECF7-21F5-4334-9625-519F050CBC1D}" type="presParOf" srcId="{C0FBDD2A-1C72-4975-836C-70AF8189618B}" destId="{25DF476F-5373-43BC-8D3A-3B16D00D4FE8}" srcOrd="2" destOrd="0" presId="urn:microsoft.com/office/officeart/2008/layout/BendingPictureCaptionList"/>
    <dgm:cxn modelId="{0976F061-A2F6-48B7-968C-91D27D78C6ED}" type="presParOf" srcId="{25DF476F-5373-43BC-8D3A-3B16D00D4FE8}" destId="{E08F4E1E-EA96-466D-927B-F397BF627828}" srcOrd="0" destOrd="0" presId="urn:microsoft.com/office/officeart/2008/layout/BendingPictureCaptionList"/>
    <dgm:cxn modelId="{BDC6B10F-85CF-43CC-AEE5-F0D129AD1083}" type="presParOf" srcId="{25DF476F-5373-43BC-8D3A-3B16D00D4FE8}" destId="{1303CE07-F5CA-4267-8D46-D262C23B8AA8}" srcOrd="1" destOrd="0" presId="urn:microsoft.com/office/officeart/2008/layout/BendingPictureCaptionList"/>
    <dgm:cxn modelId="{404F3425-AA0D-41D9-97CB-868230C8A2C2}" type="presParOf" srcId="{C0FBDD2A-1C72-4975-836C-70AF8189618B}" destId="{5D9D45D9-7135-47C5-A1F1-7DABC222C5C6}" srcOrd="3" destOrd="0" presId="urn:microsoft.com/office/officeart/2008/layout/BendingPictureCaptionList"/>
    <dgm:cxn modelId="{262B4CE9-27C6-4479-B3F0-FFDB564174BE}" type="presParOf" srcId="{C0FBDD2A-1C72-4975-836C-70AF8189618B}" destId="{CAD6B1F6-7C7B-4151-BFCE-35A757F97FC8}" srcOrd="4" destOrd="0" presId="urn:microsoft.com/office/officeart/2008/layout/BendingPictureCaptionList"/>
    <dgm:cxn modelId="{6460DE44-739C-4047-96AA-22D70B91B203}" type="presParOf" srcId="{CAD6B1F6-7C7B-4151-BFCE-35A757F97FC8}" destId="{FA67F40E-C2ED-4B99-BCFC-FCD9968691EC}" srcOrd="0" destOrd="0" presId="urn:microsoft.com/office/officeart/2008/layout/BendingPictureCaptionList"/>
    <dgm:cxn modelId="{5947E8BD-F919-43C3-940B-D311866691EF}" type="presParOf" srcId="{CAD6B1F6-7C7B-4151-BFCE-35A757F97FC8}" destId="{8452A540-833B-4EE7-8152-6C39C8779780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41AE4B-6A20-416D-A425-6349EF8BCEB8}">
      <dsp:nvSpPr>
        <dsp:cNvPr id="0" name=""/>
        <dsp:cNvSpPr/>
      </dsp:nvSpPr>
      <dsp:spPr>
        <a:xfrm>
          <a:off x="337019" y="0"/>
          <a:ext cx="1760597" cy="2847592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AF7C7B-2F0B-4B4E-8254-E1924F70EBB2}">
      <dsp:nvSpPr>
        <dsp:cNvPr id="0" name=""/>
        <dsp:cNvSpPr/>
      </dsp:nvSpPr>
      <dsp:spPr>
        <a:xfrm>
          <a:off x="1553" y="2689116"/>
          <a:ext cx="2566427" cy="936044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Toys Testing for Early childhood</a:t>
          </a:r>
          <a:br>
            <a:rPr lang="en-US" altLang="zh-TW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</a:br>
          <a:r>
            <a:rPr lang="zh-TW" altLang="en-US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幼兒玩具檢測</a:t>
          </a:r>
          <a:endParaRPr lang="en-US" sz="1600" b="1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</dsp:txBody>
      <dsp:txXfrm>
        <a:off x="1553" y="2689116"/>
        <a:ext cx="2566427" cy="936044"/>
      </dsp:txXfrm>
    </dsp:sp>
    <dsp:sp modelId="{E08F4E1E-EA96-466D-927B-F397BF627828}">
      <dsp:nvSpPr>
        <dsp:cNvPr id="0" name=""/>
        <dsp:cNvSpPr/>
      </dsp:nvSpPr>
      <dsp:spPr>
        <a:xfrm>
          <a:off x="2865051" y="388446"/>
          <a:ext cx="2883626" cy="2306900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03CE07-F5CA-4267-8D46-D262C23B8AA8}">
      <dsp:nvSpPr>
        <dsp:cNvPr id="0" name=""/>
        <dsp:cNvSpPr/>
      </dsp:nvSpPr>
      <dsp:spPr>
        <a:xfrm>
          <a:off x="2996325" y="2664109"/>
          <a:ext cx="2566427" cy="96670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Toys Gun Testing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玩具槍檢測</a:t>
          </a:r>
          <a:endParaRPr lang="en-US" sz="1600" b="1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</dsp:txBody>
      <dsp:txXfrm>
        <a:off x="2996325" y="2664109"/>
        <a:ext cx="2566427" cy="966702"/>
      </dsp:txXfrm>
    </dsp:sp>
    <dsp:sp modelId="{FA67F40E-C2ED-4B99-BCFC-FCD9968691EC}">
      <dsp:nvSpPr>
        <dsp:cNvPr id="0" name=""/>
        <dsp:cNvSpPr/>
      </dsp:nvSpPr>
      <dsp:spPr>
        <a:xfrm>
          <a:off x="6277837" y="248325"/>
          <a:ext cx="1801026" cy="2504463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52A540-833B-4EE7-8152-6C39C8779780}">
      <dsp:nvSpPr>
        <dsp:cNvPr id="0" name=""/>
        <dsp:cNvSpPr/>
      </dsp:nvSpPr>
      <dsp:spPr>
        <a:xfrm>
          <a:off x="5920772" y="2644894"/>
          <a:ext cx="2566427" cy="966702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HK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Sound Testing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聲音檢測</a:t>
          </a:r>
          <a:endParaRPr lang="en-US" sz="1600" b="1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</dsp:txBody>
      <dsp:txXfrm>
        <a:off x="5920772" y="2644894"/>
        <a:ext cx="2566427" cy="966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D0B6F9-3933-440D-882C-4395D2C59CDB}" type="datetimeFigureOut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45685-F521-4184-A8C2-92E7F67B4CD4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67350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254F9-8F0D-4516-8465-0D9B7CB0416D}" type="datetimeFigureOut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HK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208E2-9636-4A28-AF61-5251458D578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1086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85874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3200">
                <a:solidFill>
                  <a:srgbClr val="413187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413187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413187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413187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413187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7030A0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 b="1" i="0" baseline="0">
                <a:solidFill>
                  <a:srgbClr val="5B086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7E9DE2"/>
                </a:solidFill>
                <a:latin typeface="Helvetica LT Std" panose="020B0504020202020204" pitchFamily="34" charset="0"/>
              </a:rPr>
              <a:t>Guardian of BB</a:t>
            </a:r>
            <a:endParaRPr lang="zh-TW" altLang="en-US" sz="1300" dirty="0">
              <a:solidFill>
                <a:srgbClr val="7E9DE2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243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</p:spPr>
        <p:txBody>
          <a:bodyPr>
            <a:normAutofit/>
          </a:bodyPr>
          <a:lstStyle>
            <a:lvl1pPr algn="l">
              <a:defRPr sz="4000">
                <a:solidFill>
                  <a:srgbClr val="5B0862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330703"/>
            <a:ext cx="497726" cy="365125"/>
          </a:xfrm>
        </p:spPr>
        <p:txBody>
          <a:bodyPr/>
          <a:lstStyle>
            <a:lvl1pPr algn="ctr">
              <a:defRPr>
                <a:solidFill>
                  <a:srgbClr val="7030A0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392871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4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386500" y="113125"/>
            <a:ext cx="2828042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TW" sz="1300" dirty="0">
                <a:solidFill>
                  <a:srgbClr val="7E9DE2"/>
                </a:solidFill>
                <a:latin typeface="Helvetica LT Std" panose="020B0504020202020204" pitchFamily="34" charset="0"/>
              </a:rPr>
              <a:t>Guardian of BB</a:t>
            </a:r>
            <a:endParaRPr lang="zh-TW" altLang="en-US" sz="1300" dirty="0">
              <a:solidFill>
                <a:srgbClr val="7E9DE2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9162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966321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  <a:endParaRPr lang="zh-HK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zh-HK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D8D34-12CA-420B-BF2D-8A0C4D5F2F40}" type="datetime1">
              <a:rPr lang="zh-HK" altLang="en-US" smtClean="0"/>
              <a:t>30/7/2024</a:t>
            </a:fld>
            <a:endParaRPr lang="zh-HK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t>‹#›</a:t>
            </a:fld>
            <a:endParaRPr lang="zh-HK" alt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153710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3210C-A70B-4A21-99C6-C7645F52CF44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6E5E0-70B4-4EF2-B58A-5D012A9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5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zh.m.wikipedia.org/wiki/File:Stress_Strain_Ductile_Material.pdf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sa/3.0/deed.zh-hant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gif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306744" y="6027184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112879" y="2498"/>
            <a:ext cx="759496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>
              <a:defRPr/>
            </a:pPr>
            <a:r>
              <a:rPr lang="en-US" altLang="zh-HK" sz="5400" dirty="0">
                <a:gradFill>
                  <a:gsLst>
                    <a:gs pos="32000">
                      <a:srgbClr val="7530AF"/>
                    </a:gs>
                    <a:gs pos="72000">
                      <a:srgbClr val="1A0C2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Guardians of BB </a:t>
            </a:r>
            <a:br>
              <a:rPr lang="en-US" altLang="zh-HK" sz="5400" dirty="0">
                <a:gradFill>
                  <a:gsLst>
                    <a:gs pos="32000">
                      <a:srgbClr val="7530AF"/>
                    </a:gs>
                    <a:gs pos="72000">
                      <a:srgbClr val="1A0C2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</a:br>
            <a:r>
              <a:rPr lang="en-US" altLang="zh-HK" sz="5400" dirty="0">
                <a:gradFill>
                  <a:gsLst>
                    <a:gs pos="32000">
                      <a:srgbClr val="7530AF"/>
                    </a:gs>
                    <a:gs pos="72000">
                      <a:srgbClr val="1A0C2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BB </a:t>
            </a:r>
            <a:r>
              <a:rPr lang="zh-TW" altLang="en-US" sz="5400" dirty="0">
                <a:gradFill>
                  <a:gsLst>
                    <a:gs pos="32000">
                      <a:srgbClr val="7530AF"/>
                    </a:gs>
                    <a:gs pos="72000">
                      <a:srgbClr val="1A0C29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保衛隊</a:t>
            </a:r>
            <a:endParaRPr lang="en-US" altLang="zh-TW" sz="4800" dirty="0">
              <a:gradFill>
                <a:gsLst>
                  <a:gs pos="32000">
                    <a:srgbClr val="7530AF"/>
                  </a:gs>
                  <a:gs pos="72000">
                    <a:srgbClr val="1A0C29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819" y="6091763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6" y="6221158"/>
            <a:ext cx="1005435" cy="373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7486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372557" y="1818461"/>
            <a:ext cx="2306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Technology </a:t>
            </a:r>
            <a:r>
              <a:rPr lang="zh-TW" altLang="en-US" sz="2400" b="1" dirty="0"/>
              <a:t>科技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56" y="2507378"/>
            <a:ext cx="10096261" cy="267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49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64193" y="2083878"/>
            <a:ext cx="10972800" cy="4624655"/>
          </a:xfrm>
        </p:spPr>
        <p:txBody>
          <a:bodyPr>
            <a:normAutofit/>
          </a:bodyPr>
          <a:lstStyle/>
          <a:p>
            <a:r>
              <a:rPr lang="en-GB" altLang="zh-TW" sz="2400" dirty="0"/>
              <a:t>Sound testing </a:t>
            </a:r>
            <a:r>
              <a:rPr lang="zh-TW" altLang="en-US" sz="2400" dirty="0"/>
              <a:t>聲音檢測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306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Technology </a:t>
            </a:r>
            <a:r>
              <a:rPr lang="zh-TW" altLang="en-US" sz="2400" b="1" dirty="0"/>
              <a:t>科技</a:t>
            </a: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94" y="2888135"/>
            <a:ext cx="4263899" cy="3016139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702" y="3346269"/>
            <a:ext cx="5038928" cy="198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348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64193" y="2083878"/>
            <a:ext cx="10972800" cy="4624655"/>
          </a:xfrm>
        </p:spPr>
        <p:txBody>
          <a:bodyPr>
            <a:normAutofit/>
          </a:bodyPr>
          <a:lstStyle/>
          <a:p>
            <a:r>
              <a:rPr lang="en-GB" altLang="zh-TW" sz="2400" dirty="0"/>
              <a:t>Sound testing </a:t>
            </a:r>
            <a:r>
              <a:rPr lang="zh-TW" altLang="en-US" sz="2400" dirty="0"/>
              <a:t>聲音檢測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306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Technology </a:t>
            </a:r>
            <a:r>
              <a:rPr lang="zh-TW" altLang="en-US" sz="2400" b="1" dirty="0"/>
              <a:t>科技</a:t>
            </a: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9871" y="1252838"/>
            <a:ext cx="6702665" cy="419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464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306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Technology </a:t>
            </a:r>
            <a:r>
              <a:rPr lang="zh-TW" altLang="en-US" sz="2400" b="1" dirty="0"/>
              <a:t>科技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18" y="2537708"/>
            <a:ext cx="10202108" cy="270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380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Engineering </a:t>
            </a:r>
            <a:r>
              <a:rPr lang="zh-TW" altLang="en-US" sz="2400" b="1" dirty="0"/>
              <a:t>工程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48" y="2452188"/>
            <a:ext cx="10510327" cy="2794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16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Engineering </a:t>
            </a:r>
            <a:r>
              <a:rPr lang="zh-TW" altLang="en-US" sz="2400" b="1" dirty="0"/>
              <a:t>工程</a:t>
            </a:r>
          </a:p>
        </p:txBody>
      </p:sp>
      <p:pic>
        <p:nvPicPr>
          <p:cNvPr id="7" name="Picture 2" descr="Image result for strain and stres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2896" y="1459655"/>
            <a:ext cx="6460672" cy="422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字方塊 7"/>
          <p:cNvSpPr txBox="1"/>
          <p:nvPr/>
        </p:nvSpPr>
        <p:spPr>
          <a:xfrm>
            <a:off x="3899647" y="5680263"/>
            <a:ext cx="637546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>
                <a:hlinkClick r:id="rId3"/>
              </a:rPr>
              <a:t>Typical Stress vs. Strain diagram for a ductile material (e.g. Steel)</a:t>
            </a:r>
            <a:r>
              <a:rPr lang="en-US" altLang="zh-TW" sz="1100" dirty="0"/>
              <a:t> / </a:t>
            </a:r>
            <a:r>
              <a:rPr lang="en-US" altLang="zh-TW" sz="1100" dirty="0" err="1"/>
              <a:t>Breakeydown</a:t>
            </a:r>
            <a:r>
              <a:rPr lang="en-US" altLang="zh-TW" sz="1100" dirty="0"/>
              <a:t> / </a:t>
            </a:r>
            <a:r>
              <a:rPr lang="en-US" altLang="zh-TW" sz="1100" dirty="0">
                <a:hlinkClick r:id="rId4"/>
              </a:rPr>
              <a:t>CC BY-SA 3.0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096407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48" y="2452188"/>
            <a:ext cx="10510327" cy="2794264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Engineering </a:t>
            </a:r>
            <a:r>
              <a:rPr lang="zh-TW" altLang="en-US" sz="2400" b="1" dirty="0"/>
              <a:t>工程</a:t>
            </a:r>
          </a:p>
        </p:txBody>
      </p:sp>
      <p:sp>
        <p:nvSpPr>
          <p:cNvPr id="10" name="Rounded Rectangle 5"/>
          <p:cNvSpPr/>
          <p:nvPr/>
        </p:nvSpPr>
        <p:spPr>
          <a:xfrm>
            <a:off x="7656195" y="3125830"/>
            <a:ext cx="3037745" cy="2042799"/>
          </a:xfrm>
          <a:prstGeom prst="round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61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54" y="2509626"/>
            <a:ext cx="10681955" cy="1991038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13949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Arts </a:t>
            </a:r>
            <a:r>
              <a:rPr lang="zh-TW" altLang="en-US" sz="2400" b="1" dirty="0"/>
              <a:t>藝術</a:t>
            </a:r>
          </a:p>
        </p:txBody>
      </p:sp>
      <p:sp>
        <p:nvSpPr>
          <p:cNvPr id="8" name="Rounded Rectangle 5"/>
          <p:cNvSpPr/>
          <p:nvPr/>
        </p:nvSpPr>
        <p:spPr>
          <a:xfrm>
            <a:off x="967559" y="2961833"/>
            <a:ext cx="4862551" cy="1408148"/>
          </a:xfrm>
          <a:prstGeom prst="round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85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54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Mathematics </a:t>
            </a:r>
            <a:r>
              <a:rPr lang="zh-TW" altLang="en-US" sz="2400" b="1" dirty="0"/>
              <a:t>數學</a:t>
            </a: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79" y="2589455"/>
            <a:ext cx="10488891" cy="206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369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54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Mathematics </a:t>
            </a:r>
            <a:r>
              <a:rPr lang="zh-TW" altLang="en-US" sz="2400" b="1" dirty="0"/>
              <a:t>數學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4571" y="2160588"/>
            <a:ext cx="5185711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391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72557" y="1731478"/>
            <a:ext cx="3490991" cy="4624655"/>
          </a:xfrm>
        </p:spPr>
        <p:txBody>
          <a:bodyPr/>
          <a:lstStyle/>
          <a:p>
            <a:r>
              <a:rPr lang="en-GB" altLang="zh-TW" sz="2400" dirty="0"/>
              <a:t>Senior high school life planning</a:t>
            </a:r>
            <a:br>
              <a:rPr lang="en-GB" altLang="zh-TW" sz="2400" dirty="0"/>
            </a:br>
            <a:r>
              <a:rPr lang="zh-TW" altLang="en-US" sz="2400" dirty="0"/>
              <a:t>生涯規劃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Subject Selection</a:t>
            </a:r>
            <a:br>
              <a:rPr lang="en-GB" altLang="zh-TW" dirty="0"/>
            </a:br>
            <a:r>
              <a:rPr lang="zh-TW" altLang="en-US" dirty="0"/>
              <a:t>中四選科預備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C3AFB42-4179-423A-9763-F8CEA5488AC0}"/>
              </a:ext>
            </a:extLst>
          </p:cNvPr>
          <p:cNvGrpSpPr/>
          <p:nvPr/>
        </p:nvGrpSpPr>
        <p:grpSpPr>
          <a:xfrm>
            <a:off x="3949819" y="440507"/>
            <a:ext cx="7836019" cy="6030515"/>
            <a:chOff x="3983424" y="909395"/>
            <a:chExt cx="7836019" cy="603051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E26B3D3-AF07-407D-A6F3-F1376AB086E6}"/>
                </a:ext>
              </a:extLst>
            </p:cNvPr>
            <p:cNvGrpSpPr/>
            <p:nvPr/>
          </p:nvGrpSpPr>
          <p:grpSpPr>
            <a:xfrm>
              <a:off x="3983424" y="909395"/>
              <a:ext cx="7836019" cy="6030515"/>
              <a:chOff x="3983424" y="909395"/>
              <a:chExt cx="7836019" cy="6030515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DDF6CC04-4DBB-45E7-A4E4-DD23AB683F80}"/>
                  </a:ext>
                </a:extLst>
              </p:cNvPr>
              <p:cNvGrpSpPr/>
              <p:nvPr/>
            </p:nvGrpSpPr>
            <p:grpSpPr>
              <a:xfrm>
                <a:off x="4081124" y="2078788"/>
                <a:ext cx="2407365" cy="1536201"/>
                <a:chOff x="2032502" y="3180859"/>
                <a:chExt cx="2407365" cy="1536201"/>
              </a:xfrm>
            </p:grpSpPr>
            <p:pic>
              <p:nvPicPr>
                <p:cNvPr id="9" name="Picture 2" descr="Free background formula physics illustration"/>
                <p:cNvPicPr>
                  <a:picLocks noChangeAspect="1" noChangeArrowheads="1"/>
                </p:cNvPicPr>
                <p:nvPr/>
              </p:nvPicPr>
              <p:blipFill>
                <a:blip r:embed="rId2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32502" y="3180859"/>
                  <a:ext cx="2407365" cy="120368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0" name="文字方塊 9"/>
                <p:cNvSpPr txBox="1"/>
                <p:nvPr/>
              </p:nvSpPr>
              <p:spPr>
                <a:xfrm>
                  <a:off x="2782182" y="4347728"/>
                  <a:ext cx="90800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/>
                    <a:t>Physics</a:t>
                  </a:r>
                  <a:endParaRPr lang="zh-TW" altLang="en-US" dirty="0"/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E05912F2-658A-4584-8C29-6F117B28E65B}"/>
                  </a:ext>
                </a:extLst>
              </p:cNvPr>
              <p:cNvGrpSpPr/>
              <p:nvPr/>
            </p:nvGrpSpPr>
            <p:grpSpPr>
              <a:xfrm>
                <a:off x="6878163" y="909395"/>
                <a:ext cx="2232461" cy="1634410"/>
                <a:chOff x="5230826" y="2508504"/>
                <a:chExt cx="2232461" cy="1634410"/>
              </a:xfrm>
            </p:grpSpPr>
            <p:pic>
              <p:nvPicPr>
                <p:cNvPr id="11" name="Picture 4" descr="Free chemistry glass flask doodle illustration"/>
                <p:cNvPicPr>
                  <a:picLocks noChangeAspect="1" noChangeArrowheads="1"/>
                </p:cNvPicPr>
                <p:nvPr/>
              </p:nvPicPr>
              <p:blipFill>
                <a:blip r:embed="rId3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0826" y="2508504"/>
                  <a:ext cx="2232461" cy="1344709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2" name="文字方塊 11"/>
                <p:cNvSpPr txBox="1"/>
                <p:nvPr/>
              </p:nvSpPr>
              <p:spPr>
                <a:xfrm>
                  <a:off x="5736152" y="3773582"/>
                  <a:ext cx="1221809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/>
                    <a:t>Chemistry</a:t>
                  </a:r>
                  <a:endParaRPr lang="zh-TW" altLang="en-US" dirty="0"/>
                </a:p>
              </p:txBody>
            </p:sp>
          </p:grpSp>
          <p:grpSp>
            <p:nvGrpSpPr>
              <p:cNvPr id="28" name="Group 27">
                <a:extLst>
                  <a:ext uri="{FF2B5EF4-FFF2-40B4-BE49-F238E27FC236}">
                    <a16:creationId xmlns:a16="http://schemas.microsoft.com/office/drawing/2014/main" id="{10130218-F6FF-4DDF-AF19-4B3B53FA8184}"/>
                  </a:ext>
                </a:extLst>
              </p:cNvPr>
              <p:cNvGrpSpPr/>
              <p:nvPr/>
            </p:nvGrpSpPr>
            <p:grpSpPr>
              <a:xfrm>
                <a:off x="9500298" y="2100570"/>
                <a:ext cx="2319145" cy="1492636"/>
                <a:chOff x="7938801" y="3039758"/>
                <a:chExt cx="2319145" cy="1492636"/>
              </a:xfrm>
            </p:grpSpPr>
            <p:pic>
              <p:nvPicPr>
                <p:cNvPr id="13" name="圖片 1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938801" y="3039758"/>
                  <a:ext cx="2319145" cy="1171168"/>
                </a:xfrm>
                <a:prstGeom prst="rect">
                  <a:avLst/>
                </a:prstGeom>
              </p:spPr>
            </p:pic>
            <p:sp>
              <p:nvSpPr>
                <p:cNvPr id="14" name="文字方塊 13"/>
                <p:cNvSpPr txBox="1"/>
                <p:nvPr/>
              </p:nvSpPr>
              <p:spPr>
                <a:xfrm>
                  <a:off x="8636548" y="4163062"/>
                  <a:ext cx="9236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/>
                    <a:t>Biology</a:t>
                  </a:r>
                  <a:endParaRPr lang="zh-TW" altLang="en-US" dirty="0"/>
                </a:p>
              </p:txBody>
            </p:sp>
          </p:grpSp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E587049-5657-4B72-B2C0-A7840ADAE0D8}"/>
                  </a:ext>
                </a:extLst>
              </p:cNvPr>
              <p:cNvGrpSpPr/>
              <p:nvPr/>
            </p:nvGrpSpPr>
            <p:grpSpPr>
              <a:xfrm>
                <a:off x="9865614" y="4129785"/>
                <a:ext cx="1588513" cy="1957845"/>
                <a:chOff x="8313464" y="4680748"/>
                <a:chExt cx="1588513" cy="1957845"/>
              </a:xfrm>
            </p:grpSpPr>
            <p:pic>
              <p:nvPicPr>
                <p:cNvPr id="15" name="Picture 4" descr="Free pattern template school illustration"/>
                <p:cNvPicPr>
                  <a:picLocks noChangeAspect="1" noChangeArrowheads="1"/>
                </p:cNvPicPr>
                <p:nvPr/>
              </p:nvPicPr>
              <p:blipFill>
                <a:blip r:embed="rId5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313464" y="4680748"/>
                  <a:ext cx="1588513" cy="158851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6" name="文字方塊 15"/>
                <p:cNvSpPr txBox="1"/>
                <p:nvPr/>
              </p:nvSpPr>
              <p:spPr>
                <a:xfrm>
                  <a:off x="8361362" y="6269261"/>
                  <a:ext cx="149271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/>
                    <a:t>Mathematics</a:t>
                  </a:r>
                  <a:endParaRPr lang="zh-TW" altLang="en-US" dirty="0"/>
                </a:p>
              </p:txBody>
            </p:sp>
          </p:grp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1419D2B5-282C-4DE6-A807-D0DDEADE6589}"/>
                  </a:ext>
                </a:extLst>
              </p:cNvPr>
              <p:cNvGrpSpPr/>
              <p:nvPr/>
            </p:nvGrpSpPr>
            <p:grpSpPr>
              <a:xfrm>
                <a:off x="3983424" y="4243026"/>
                <a:ext cx="2602764" cy="1731363"/>
                <a:chOff x="2380453" y="4779900"/>
                <a:chExt cx="2602764" cy="1731363"/>
              </a:xfrm>
            </p:grpSpPr>
            <p:pic>
              <p:nvPicPr>
                <p:cNvPr id="18" name="Picture 8" descr="Free programmer programming code vector"/>
                <p:cNvPicPr>
                  <a:picLocks noChangeAspect="1" noChangeArrowheads="1"/>
                </p:cNvPicPr>
                <p:nvPr/>
              </p:nvPicPr>
              <p:blipFill>
                <a:blip r:embed="rId6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83856" y="4779900"/>
                  <a:ext cx="1995958" cy="138625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文字方塊 18"/>
                <p:cNvSpPr txBox="1"/>
                <p:nvPr/>
              </p:nvSpPr>
              <p:spPr>
                <a:xfrm>
                  <a:off x="2380453" y="6141931"/>
                  <a:ext cx="260276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/>
                    <a:t>Information Technology</a:t>
                  </a:r>
                  <a:endParaRPr lang="zh-TW" altLang="en-US" dirty="0"/>
                </a:p>
              </p:txBody>
            </p:sp>
          </p:grp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32ABBFE7-2D8D-40BD-B514-1F5CC38548C8}"/>
                  </a:ext>
                </a:extLst>
              </p:cNvPr>
              <p:cNvGrpSpPr/>
              <p:nvPr/>
            </p:nvGrpSpPr>
            <p:grpSpPr>
              <a:xfrm>
                <a:off x="7186959" y="5235350"/>
                <a:ext cx="1614869" cy="1704560"/>
                <a:chOff x="5517424" y="5184035"/>
                <a:chExt cx="1614869" cy="1704560"/>
              </a:xfrm>
            </p:grpSpPr>
            <p:pic>
              <p:nvPicPr>
                <p:cNvPr id="17" name="Picture 6" descr="Free texture abstract structure illustration"/>
                <p:cNvPicPr>
                  <a:picLocks noChangeAspect="1" noChangeArrowheads="1"/>
                </p:cNvPicPr>
                <p:nvPr/>
              </p:nvPicPr>
              <p:blipFill>
                <a:blip r:embed="rId7" cstate="hq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17424" y="5184035"/>
                  <a:ext cx="1614869" cy="130198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0" name="文字方塊 19"/>
                <p:cNvSpPr txBox="1"/>
                <p:nvPr/>
              </p:nvSpPr>
              <p:spPr>
                <a:xfrm>
                  <a:off x="6073828" y="6519263"/>
                  <a:ext cx="50206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TW" dirty="0"/>
                    <a:t>Art</a:t>
                  </a:r>
                  <a:endParaRPr lang="zh-TW" altLang="en-US" dirty="0"/>
                </a:p>
              </p:txBody>
            </p:sp>
          </p:grp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D283872-B614-473D-9C2E-0AE1AAF00A62}"/>
                </a:ext>
              </a:extLst>
            </p:cNvPr>
            <p:cNvGrpSpPr/>
            <p:nvPr/>
          </p:nvGrpSpPr>
          <p:grpSpPr>
            <a:xfrm>
              <a:off x="6583982" y="3266746"/>
              <a:ext cx="3000671" cy="1047450"/>
              <a:chOff x="6389169" y="3353979"/>
              <a:chExt cx="3000671" cy="1047450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95C5D7A0-CEEC-4506-804C-E1B1013BD8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89169" y="3353979"/>
                <a:ext cx="724689" cy="1047450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EE8AF3D8-9D03-4654-A757-C30D574F48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527160" y="3353979"/>
                <a:ext cx="724689" cy="1047450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EA3D8C15-6D79-45EB-B20D-32CD8C7F6C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665151" y="3353979"/>
                <a:ext cx="724689" cy="104745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27930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54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Mathematics </a:t>
            </a:r>
            <a:r>
              <a:rPr lang="zh-TW" altLang="en-US" sz="2400" b="1" dirty="0"/>
              <a:t>數學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字方塊 3">
                <a:extLst>
                  <a:ext uri="{FF2B5EF4-FFF2-40B4-BE49-F238E27FC236}">
                    <a16:creationId xmlns:a16="http://schemas.microsoft.com/office/drawing/2014/main" id="{9DA52214-CE5B-4018-A29A-BB78797E268F}"/>
                  </a:ext>
                </a:extLst>
              </p:cNvPr>
              <p:cNvSpPr txBox="1"/>
              <p:nvPr/>
            </p:nvSpPr>
            <p:spPr>
              <a:xfrm>
                <a:off x="4384800" y="3085023"/>
                <a:ext cx="3293273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HK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𝐾𝐸</m:t>
                      </m:r>
                      <m:r>
                        <a:rPr lang="en-HK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HK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TW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TW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HK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 </m:t>
                      </m:r>
                      <m:d>
                        <m:dPr>
                          <m:ctrlPr>
                            <a:rPr lang="en-HK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HK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0.0002 </m:t>
                          </m:r>
                          <m:r>
                            <a:rPr lang="en-HK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𝑘𝑔</m:t>
                          </m:r>
                        </m:e>
                      </m:d>
                      <m:sSup>
                        <m:sSupPr>
                          <m:ctrlPr>
                            <a:rPr lang="en-HK" i="1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HK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HK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Myriad Pro" panose="020B0503030403020204" pitchFamily="34" charset="0"/>
                            </a:rPr>
                            <m:t>130 </m:t>
                          </m:r>
                          <m:sSup>
                            <m:sSupPr>
                              <m:ctrlPr>
                                <a:rPr lang="en-HK" i="1" dirty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HK" dirty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HK" dirty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/</m:t>
                              </m:r>
                              <m:r>
                                <a:rPr lang="en-HK" dirty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HK" dirty="0">
                                  <a:solidFill>
                                    <a:schemeClr val="tx1">
                                      <a:lumMod val="75000"/>
                                      <a:lumOff val="25000"/>
                                    </a:schemeClr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en-HK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e>
                        <m:sup>
                          <m:r>
                            <a:rPr lang="en-HK" dirty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HK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7" name="文字方塊 3">
                <a:extLst>
                  <a:ext uri="{FF2B5EF4-FFF2-40B4-BE49-F238E27FC236}">
                    <a16:creationId xmlns:a16="http://schemas.microsoft.com/office/drawing/2014/main" id="{9DA52214-CE5B-4018-A29A-BB78797E26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4800" y="3085023"/>
                <a:ext cx="3293273" cy="51860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字方塊 4">
                <a:extLst>
                  <a:ext uri="{FF2B5EF4-FFF2-40B4-BE49-F238E27FC236}">
                    <a16:creationId xmlns:a16="http://schemas.microsoft.com/office/drawing/2014/main" id="{5931D450-8D05-4656-BA18-7B3C71D2BD5B}"/>
                  </a:ext>
                </a:extLst>
              </p:cNvPr>
              <p:cNvSpPr txBox="1"/>
              <p:nvPr/>
            </p:nvSpPr>
            <p:spPr>
              <a:xfrm>
                <a:off x="1019755" y="2751377"/>
                <a:ext cx="2498651" cy="11541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HK" i="1" u="sng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yriad Pro" panose="020B0503030403020204" pitchFamily="34" charset="0"/>
                  </a:rPr>
                  <a:t>Given</a:t>
                </a:r>
                <a:r>
                  <a:rPr lang="en-HK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yriad Pro" panose="020B0503030403020204" pitchFamily="34" charset="0"/>
                  </a:rPr>
                  <a:t> that: </a:t>
                </a:r>
              </a:p>
              <a:p>
                <a:pPr>
                  <a:lnSpc>
                    <a:spcPts val="1800"/>
                  </a:lnSpc>
                </a:pPr>
                <a:endParaRPr lang="en-HK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endParaRPr>
              </a:p>
              <a:p>
                <a:pPr lvl="1"/>
                <a:r>
                  <a:rPr lang="en-HK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yriad Pro" panose="020B0503030403020204" pitchFamily="34" charset="0"/>
                  </a:rPr>
                  <a:t>m </a:t>
                </a:r>
                <a:r>
                  <a:rPr lang="en-US" altLang="zh-TW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yriad Pro" panose="020B0503030403020204" pitchFamily="34" charset="0"/>
                  </a:rPr>
                  <a:t>= </a:t>
                </a:r>
                <a:r>
                  <a:rPr lang="en-HK" altLang="zh-TW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yriad Pro" panose="020B0503030403020204" pitchFamily="34" charset="0"/>
                  </a:rPr>
                  <a:t>0.2 g </a:t>
                </a:r>
              </a:p>
              <a:p>
                <a:pPr lvl="1"/>
                <a:r>
                  <a:rPr lang="en-HK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Myriad Pro" panose="020B0503030403020204" pitchFamily="34" charset="0"/>
                  </a:rPr>
                  <a:t>v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HK" i="1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HK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130 </m:t>
                        </m:r>
                        <m:r>
                          <a:rPr lang="en-HK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HK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/</m:t>
                        </m:r>
                        <m:r>
                          <a:rPr lang="en-HK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𝑠</m:t>
                        </m:r>
                      </m:e>
                      <m:sup>
                        <m:r>
                          <a:rPr lang="en-HK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en-HK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8" name="文字方塊 4">
                <a:extLst>
                  <a:ext uri="{FF2B5EF4-FFF2-40B4-BE49-F238E27FC236}">
                    <a16:creationId xmlns:a16="http://schemas.microsoft.com/office/drawing/2014/main" id="{5931D450-8D05-4656-BA18-7B3C71D2BD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755" y="2751377"/>
                <a:ext cx="2498651" cy="1154162"/>
              </a:xfrm>
              <a:prstGeom prst="rect">
                <a:avLst/>
              </a:prstGeom>
              <a:blipFill>
                <a:blip r:embed="rId3"/>
                <a:stretch>
                  <a:fillRect l="-1951" t="-2632" b="-6842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字方塊 5">
            <a:extLst>
              <a:ext uri="{FF2B5EF4-FFF2-40B4-BE49-F238E27FC236}">
                <a16:creationId xmlns:a16="http://schemas.microsoft.com/office/drawing/2014/main" id="{02FEA61B-C9FD-488F-A200-DF7F09086DED}"/>
              </a:ext>
            </a:extLst>
          </p:cNvPr>
          <p:cNvSpPr txBox="1"/>
          <p:nvPr/>
        </p:nvSpPr>
        <p:spPr>
          <a:xfrm>
            <a:off x="3734716" y="2735542"/>
            <a:ext cx="3561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i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Find</a:t>
            </a:r>
            <a:r>
              <a:rPr lang="en-HK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 the kinetic energy: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字方塊 6">
                <a:extLst>
                  <a:ext uri="{FF2B5EF4-FFF2-40B4-BE49-F238E27FC236}">
                    <a16:creationId xmlns:a16="http://schemas.microsoft.com/office/drawing/2014/main" id="{8512E00E-1D5B-49AA-B95D-CDA24871B493}"/>
                  </a:ext>
                </a:extLst>
              </p:cNvPr>
              <p:cNvSpPr txBox="1"/>
              <p:nvPr/>
            </p:nvSpPr>
            <p:spPr>
              <a:xfrm>
                <a:off x="4384800" y="3660469"/>
                <a:ext cx="122950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HK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𝐾𝐸</m:t>
                      </m:r>
                      <m:r>
                        <a:rPr lang="en-HK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=1.69 </m:t>
                      </m:r>
                      <m:r>
                        <a:rPr lang="en-HK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𝐽</m:t>
                      </m:r>
                    </m:oMath>
                  </m:oMathPara>
                </a14:m>
                <a:endParaRPr lang="en-HK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Myriad Pro" panose="020B0503030403020204" pitchFamily="34" charset="0"/>
                </a:endParaRPr>
              </a:p>
            </p:txBody>
          </p:sp>
        </mc:Choice>
        <mc:Fallback xmlns="">
          <p:sp>
            <p:nvSpPr>
              <p:cNvPr id="10" name="文字方塊 6">
                <a:extLst>
                  <a:ext uri="{FF2B5EF4-FFF2-40B4-BE49-F238E27FC236}">
                    <a16:creationId xmlns:a16="http://schemas.microsoft.com/office/drawing/2014/main" id="{8512E00E-1D5B-49AA-B95D-CDA24871B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4800" y="3660469"/>
                <a:ext cx="1229503" cy="276999"/>
              </a:xfrm>
              <a:prstGeom prst="rect">
                <a:avLst/>
              </a:prstGeom>
              <a:blipFill>
                <a:blip r:embed="rId4"/>
                <a:stretch>
                  <a:fillRect l="-4455" r="-6436" b="-30435"/>
                </a:stretch>
              </a:blipFill>
            </p:spPr>
            <p:txBody>
              <a:bodyPr/>
              <a:lstStyle/>
              <a:p>
                <a:r>
                  <a:rPr lang="en-H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字方塊 7">
            <a:extLst>
              <a:ext uri="{FF2B5EF4-FFF2-40B4-BE49-F238E27FC236}">
                <a16:creationId xmlns:a16="http://schemas.microsoft.com/office/drawing/2014/main" id="{39EBB7B4-4506-44CB-AFE6-7A78BA9E6267}"/>
              </a:ext>
            </a:extLst>
          </p:cNvPr>
          <p:cNvSpPr txBox="1"/>
          <p:nvPr/>
        </p:nvSpPr>
        <p:spPr>
          <a:xfrm>
            <a:off x="1019755" y="4297722"/>
            <a:ext cx="5429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i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Solve</a:t>
            </a:r>
            <a:r>
              <a:rPr lang="en-HK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 the compliance issues of the air gun: </a:t>
            </a:r>
          </a:p>
        </p:txBody>
      </p:sp>
      <p:sp>
        <p:nvSpPr>
          <p:cNvPr id="12" name="文字方塊 8">
            <a:extLst>
              <a:ext uri="{FF2B5EF4-FFF2-40B4-BE49-F238E27FC236}">
                <a16:creationId xmlns:a16="http://schemas.microsoft.com/office/drawing/2014/main" id="{530AE8DE-D770-4F68-B185-C420620563D9}"/>
              </a:ext>
            </a:extLst>
          </p:cNvPr>
          <p:cNvSpPr txBox="1"/>
          <p:nvPr/>
        </p:nvSpPr>
        <p:spPr>
          <a:xfrm>
            <a:off x="1019755" y="4714818"/>
            <a:ext cx="8108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HK" dirty="0">
                <a:solidFill>
                  <a:schemeClr val="tx1">
                    <a:lumMod val="75000"/>
                    <a:lumOff val="25000"/>
                  </a:schemeClr>
                </a:solidFill>
                <a:latin typeface="Myriad Pro" panose="020B0503030403020204" pitchFamily="34" charset="0"/>
              </a:rPr>
              <a:t>The subject air gun complies with the laws of Hong Kong, because the kinetic energy of its discharge bullet is within the 2 joules limit.  </a:t>
            </a:r>
          </a:p>
        </p:txBody>
      </p:sp>
    </p:spTree>
    <p:extLst>
      <p:ext uri="{BB962C8B-B14F-4D97-AF65-F5344CB8AC3E}">
        <p14:creationId xmlns:p14="http://schemas.microsoft.com/office/powerpoint/2010/main" val="76801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79" y="2589455"/>
            <a:ext cx="10488891" cy="2067916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21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5497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Mathematics </a:t>
            </a:r>
            <a:r>
              <a:rPr lang="zh-TW" altLang="en-US" sz="2400" b="1" dirty="0"/>
              <a:t>數學</a:t>
            </a:r>
          </a:p>
        </p:txBody>
      </p:sp>
      <p:sp>
        <p:nvSpPr>
          <p:cNvPr id="14" name="Rounded Rectangle 6"/>
          <p:cNvSpPr/>
          <p:nvPr/>
        </p:nvSpPr>
        <p:spPr>
          <a:xfrm>
            <a:off x="538264" y="3623413"/>
            <a:ext cx="5086360" cy="895424"/>
          </a:xfrm>
          <a:prstGeom prst="round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2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22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1193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Challenge </a:t>
            </a:r>
            <a:r>
              <a:rPr lang="zh-TW" altLang="en-US" sz="2400" b="1" dirty="0"/>
              <a:t>挑戰</a:t>
            </a: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045" y="2602753"/>
            <a:ext cx="10139257" cy="315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92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23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1193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Challenge </a:t>
            </a:r>
            <a:r>
              <a:rPr lang="zh-TW" altLang="en-US" sz="2400" b="1" dirty="0"/>
              <a:t>挑戰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BC508E-297C-44DF-8DF7-167B2F49F4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6" t="7772" r="2182" b="2538"/>
          <a:stretch/>
        </p:blipFill>
        <p:spPr>
          <a:xfrm>
            <a:off x="3005865" y="2260138"/>
            <a:ext cx="6672263" cy="3616997"/>
          </a:xfrm>
          <a:prstGeom prst="rect">
            <a:avLst/>
          </a:prstGeom>
        </p:spPr>
      </p:pic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F147A65B-D5CC-47E2-86FD-02DCAB4F79B0}"/>
              </a:ext>
            </a:extLst>
          </p:cNvPr>
          <p:cNvSpPr/>
          <p:nvPr/>
        </p:nvSpPr>
        <p:spPr>
          <a:xfrm>
            <a:off x="3005865" y="3375037"/>
            <a:ext cx="6672263" cy="485246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</p:spTree>
    <p:extLst>
      <p:ext uri="{BB962C8B-B14F-4D97-AF65-F5344CB8AC3E}">
        <p14:creationId xmlns:p14="http://schemas.microsoft.com/office/powerpoint/2010/main" val="1688402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045" y="2602753"/>
            <a:ext cx="10139257" cy="3156022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24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372557" y="1818461"/>
            <a:ext cx="21193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Challenge </a:t>
            </a:r>
            <a:r>
              <a:rPr lang="zh-TW" altLang="en-US" sz="2400" b="1" dirty="0"/>
              <a:t>挑戰</a:t>
            </a:r>
          </a:p>
        </p:txBody>
      </p:sp>
      <p:sp>
        <p:nvSpPr>
          <p:cNvPr id="9" name="Rounded Rectangle 5"/>
          <p:cNvSpPr/>
          <p:nvPr/>
        </p:nvSpPr>
        <p:spPr>
          <a:xfrm>
            <a:off x="1202760" y="4913902"/>
            <a:ext cx="4847844" cy="637952"/>
          </a:xfrm>
          <a:prstGeom prst="roundRect">
            <a:avLst/>
          </a:prstGeom>
          <a:noFill/>
          <a:ln w="76200">
            <a:solidFill>
              <a:schemeClr val="accent3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8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TW" sz="2400" dirty="0"/>
              <a:t>Critical skills for conducting experiment </a:t>
            </a:r>
            <a:br>
              <a:rPr lang="en-GB" altLang="zh-TW" sz="2400" dirty="0"/>
            </a:br>
            <a:r>
              <a:rPr lang="zh-TW" altLang="en-US" sz="2400" dirty="0"/>
              <a:t>進行實驗的主要技能</a:t>
            </a:r>
          </a:p>
          <a:p>
            <a:pPr lvl="1"/>
            <a:r>
              <a:rPr lang="en-GB" altLang="zh-TW" sz="2400" dirty="0"/>
              <a:t>Reading comprehension </a:t>
            </a:r>
            <a:r>
              <a:rPr lang="zh-TW" altLang="en-US" sz="2400" dirty="0"/>
              <a:t>閱讀理解能力 </a:t>
            </a:r>
          </a:p>
          <a:p>
            <a:pPr lvl="1"/>
            <a:r>
              <a:rPr lang="en-GB" altLang="zh-TW" sz="2400" dirty="0"/>
              <a:t>Analytical thinking </a:t>
            </a:r>
            <a:r>
              <a:rPr lang="zh-TW" altLang="en-US" sz="2400" dirty="0"/>
              <a:t>分析思考</a:t>
            </a:r>
          </a:p>
          <a:p>
            <a:pPr lvl="1"/>
            <a:r>
              <a:rPr lang="en-GB" altLang="zh-TW" sz="2400" dirty="0"/>
              <a:t>Creativity </a:t>
            </a:r>
            <a:r>
              <a:rPr lang="zh-TW" altLang="en-US" sz="2400" dirty="0"/>
              <a:t>創意力</a:t>
            </a:r>
          </a:p>
          <a:p>
            <a:pPr lvl="1"/>
            <a:r>
              <a:rPr lang="en-GB" altLang="zh-TW" sz="2400" dirty="0"/>
              <a:t>Detail-oriented </a:t>
            </a:r>
            <a:r>
              <a:rPr lang="zh-TW" altLang="en-US" sz="2400" dirty="0"/>
              <a:t>注重細節</a:t>
            </a:r>
          </a:p>
          <a:p>
            <a:pPr lvl="1"/>
            <a:r>
              <a:rPr lang="en-GB" altLang="zh-TW" sz="2400" dirty="0"/>
              <a:t>Professional writing </a:t>
            </a:r>
            <a:r>
              <a:rPr lang="zh-TW" altLang="en-US" sz="2400" dirty="0"/>
              <a:t>編寫報告能力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Testing &amp; Certification</a:t>
            </a:r>
            <a:br>
              <a:rPr lang="en-GB" altLang="zh-TW" dirty="0"/>
            </a:br>
            <a:r>
              <a:rPr lang="zh-TW" altLang="en-US" dirty="0"/>
              <a:t>檢測和認證</a:t>
            </a:r>
          </a:p>
        </p:txBody>
      </p:sp>
      <p:sp>
        <p:nvSpPr>
          <p:cNvPr id="5" name="Rectangle 5"/>
          <p:cNvSpPr/>
          <p:nvPr/>
        </p:nvSpPr>
        <p:spPr>
          <a:xfrm>
            <a:off x="7610090" y="3859711"/>
            <a:ext cx="19111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yriad Pro" panose="020B0503030403020204" pitchFamily="34" charset="0"/>
                <a:ea typeface="+mj-ea"/>
                <a:cs typeface="+mj-cs"/>
              </a:rPr>
              <a:t>English</a:t>
            </a:r>
          </a:p>
        </p:txBody>
      </p:sp>
      <p:sp>
        <p:nvSpPr>
          <p:cNvPr id="7" name="Down Arrow 8"/>
          <p:cNvSpPr/>
          <p:nvPr/>
        </p:nvSpPr>
        <p:spPr>
          <a:xfrm rot="14155841">
            <a:off x="6843541" y="4538844"/>
            <a:ext cx="375019" cy="10532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8"/>
          <p:cNvSpPr/>
          <p:nvPr/>
        </p:nvSpPr>
        <p:spPr>
          <a:xfrm rot="7444159" flipV="1">
            <a:off x="6995942" y="3066853"/>
            <a:ext cx="375019" cy="10532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70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>
            <a:noAutofit/>
          </a:bodyPr>
          <a:lstStyle/>
          <a:p>
            <a:r>
              <a:rPr lang="en-GB" altLang="zh-TW" sz="4800" b="1" dirty="0"/>
              <a:t>Appendix A</a:t>
            </a:r>
            <a:br>
              <a:rPr lang="en-GB" altLang="zh-TW" sz="4800" b="1" dirty="0"/>
            </a:br>
            <a:r>
              <a:rPr lang="zh-TW" altLang="en-US" sz="4800" b="1" dirty="0"/>
              <a:t>附錄</a:t>
            </a:r>
            <a:r>
              <a:rPr lang="en-GB" altLang="zh-TW" sz="4800" b="1" dirty="0"/>
              <a:t>A</a:t>
            </a:r>
            <a:endParaRPr lang="zh-TW" altLang="en-US" sz="4800" b="1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26</a:t>
            </a:fld>
            <a:endParaRPr lang="zh-HK" altLang="en-US" dirty="0"/>
          </a:p>
        </p:txBody>
      </p:sp>
      <p:sp>
        <p:nvSpPr>
          <p:cNvPr id="5" name="Text Placeholder 5"/>
          <p:cNvSpPr txBox="1">
            <a:spLocks/>
          </p:cNvSpPr>
          <p:nvPr/>
        </p:nvSpPr>
        <p:spPr>
          <a:xfrm>
            <a:off x="443871" y="4151312"/>
            <a:ext cx="8596668" cy="860400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Kinetic Energy </a:t>
            </a:r>
            <a:r>
              <a:rPr lang="zh-TW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動能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56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Mathematics</a:t>
            </a:r>
            <a:br>
              <a:rPr lang="en-GB" altLang="zh-TW" dirty="0"/>
            </a:br>
            <a:r>
              <a:rPr lang="zh-TW" altLang="en-US" dirty="0"/>
              <a:t>數學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27</a:t>
            </a:fld>
            <a:endParaRPr lang="zh-HK" altLang="en-US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7924" y="2041085"/>
            <a:ext cx="5505086" cy="411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39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Mathematics</a:t>
            </a:r>
            <a:br>
              <a:rPr lang="en-GB" altLang="zh-TW" dirty="0"/>
            </a:br>
            <a:r>
              <a:rPr lang="zh-TW" altLang="en-US" dirty="0"/>
              <a:t>數學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28</a:t>
            </a:fld>
            <a:endParaRPr lang="zh-HK" altLang="en-US" dirty="0"/>
          </a:p>
        </p:txBody>
      </p:sp>
      <p:sp>
        <p:nvSpPr>
          <p:cNvPr id="5" name="Text Placeholder 8"/>
          <p:cNvSpPr txBox="1">
            <a:spLocks/>
          </p:cNvSpPr>
          <p:nvPr/>
        </p:nvSpPr>
        <p:spPr>
          <a:xfrm>
            <a:off x="675745" y="2160983"/>
            <a:ext cx="4185623" cy="576262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Bullet weight = 1.02(g)</a:t>
            </a:r>
          </a:p>
        </p:txBody>
      </p:sp>
      <p:sp>
        <p:nvSpPr>
          <p:cNvPr id="6" name="Text Placeholder 10"/>
          <p:cNvSpPr txBox="1">
            <a:spLocks/>
          </p:cNvSpPr>
          <p:nvPr/>
        </p:nvSpPr>
        <p:spPr>
          <a:xfrm>
            <a:off x="5088383" y="2160983"/>
            <a:ext cx="4185618" cy="576262"/>
          </a:xfrm>
          <a:prstGeom prst="rect">
            <a:avLst/>
          </a:prstGeom>
        </p:spPr>
        <p:txBody>
          <a:bodyPr/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Max velocity = 17.22(m/s)</a:t>
            </a:r>
          </a:p>
        </p:txBody>
      </p:sp>
      <p:pic>
        <p:nvPicPr>
          <p:cNvPr id="7" name="Picture 2" descr="D:\data\Documents\7. photo\190925 photo for Ipad\IMG_02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808"/>
          <a:stretch/>
        </p:blipFill>
        <p:spPr bwMode="auto">
          <a:xfrm rot="5400000">
            <a:off x="1093546" y="2288443"/>
            <a:ext cx="3040653" cy="400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data\Documents\7. photo\190925 photo for Ipad\IMG_028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227" t="15464" r="1109" b="34794"/>
          <a:stretch/>
        </p:blipFill>
        <p:spPr bwMode="auto">
          <a:xfrm>
            <a:off x="5088383" y="2772727"/>
            <a:ext cx="4966637" cy="3076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619" t="21578" r="54653" b="10219"/>
          <a:stretch/>
        </p:blipFill>
        <p:spPr bwMode="auto">
          <a:xfrm>
            <a:off x="863661" y="2920508"/>
            <a:ext cx="1136589" cy="111616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Rounded Rectangle 16"/>
          <p:cNvSpPr/>
          <p:nvPr/>
        </p:nvSpPr>
        <p:spPr>
          <a:xfrm>
            <a:off x="7581900" y="3276599"/>
            <a:ext cx="2274481" cy="1157177"/>
          </a:xfrm>
          <a:prstGeom prst="round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8"/>
          <p:cNvCxnSpPr/>
          <p:nvPr/>
        </p:nvCxnSpPr>
        <p:spPr>
          <a:xfrm>
            <a:off x="8521700" y="2540000"/>
            <a:ext cx="0" cy="73660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7571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Game Point</a:t>
            </a:r>
          </a:p>
          <a:p>
            <a:r>
              <a:rPr lang="zh-TW" altLang="en-GB" dirty="0"/>
              <a:t>𝐺𝑎𝑚𝑒 𝑃𝑜𝑖𝑛𝑡 </a:t>
            </a:r>
            <a:r>
              <a:rPr lang="en-GB" altLang="zh-TW" dirty="0"/>
              <a:t>=Kinetic Energy (Joule)×</a:t>
            </a:r>
            <a:r>
              <a:rPr lang="zh-TW" altLang="en-GB" dirty="0"/>
              <a:t>𝑇𝑟𝑎𝑣𝑒𝑙 𝐷𝑖𝑠𝑡𝑎𝑛𝑐𝑒 </a:t>
            </a:r>
            <a:r>
              <a:rPr lang="en-GB" altLang="zh-TW" dirty="0"/>
              <a:t>(</a:t>
            </a:r>
            <a:r>
              <a:rPr lang="zh-TW" altLang="en-GB" dirty="0"/>
              <a:t>𝑐𝑚</a:t>
            </a:r>
            <a:r>
              <a:rPr lang="en-GB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29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Mathematics</a:t>
            </a:r>
            <a:br>
              <a:rPr lang="en-GB" altLang="zh-TW" dirty="0"/>
            </a:br>
            <a:r>
              <a:rPr lang="zh-TW" altLang="en-US" dirty="0"/>
              <a:t>數學</a:t>
            </a:r>
          </a:p>
        </p:txBody>
      </p:sp>
      <p:sp>
        <p:nvSpPr>
          <p:cNvPr id="5" name="TextBox 17"/>
          <p:cNvSpPr txBox="1"/>
          <p:nvPr/>
        </p:nvSpPr>
        <p:spPr>
          <a:xfrm>
            <a:off x="4304543" y="3594568"/>
            <a:ext cx="2349635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00B0F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</a:rPr>
              <a:t>Max KE </a:t>
            </a:r>
          </a:p>
          <a:p>
            <a:r>
              <a:rPr lang="en-US" altLang="zh-HK" sz="28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</a:rPr>
              <a:t>= 0.1513 (J)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097560" y="3594568"/>
            <a:ext cx="2351314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</a:rPr>
              <a:t>Max Dist. </a:t>
            </a:r>
          </a:p>
          <a:p>
            <a:r>
              <a:rPr lang="en-US" altLang="zh-HK" sz="28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</a:rPr>
              <a:t>= 900 (cm)</a:t>
            </a:r>
          </a:p>
        </p:txBody>
      </p:sp>
      <p:sp>
        <p:nvSpPr>
          <p:cNvPr id="7" name="TextBox 20"/>
          <p:cNvSpPr txBox="1"/>
          <p:nvPr/>
        </p:nvSpPr>
        <p:spPr>
          <a:xfrm>
            <a:off x="1571466" y="3590370"/>
            <a:ext cx="2282328" cy="954107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FF000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HK" sz="28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</a:rPr>
              <a:t>Max G.P. </a:t>
            </a:r>
          </a:p>
          <a:p>
            <a:r>
              <a:rPr lang="en-US" altLang="zh-HK" sz="2800" b="1" dirty="0">
                <a:solidFill>
                  <a:schemeClr val="accent5">
                    <a:lumMod val="75000"/>
                  </a:schemeClr>
                </a:solidFill>
                <a:latin typeface="Myriad Pro" panose="020B0503030403020204" pitchFamily="34" charset="0"/>
              </a:rPr>
              <a:t>= 1362 (GP)</a:t>
            </a:r>
          </a:p>
        </p:txBody>
      </p:sp>
    </p:spTree>
    <p:extLst>
      <p:ext uri="{BB962C8B-B14F-4D97-AF65-F5344CB8AC3E}">
        <p14:creationId xmlns:p14="http://schemas.microsoft.com/office/powerpoint/2010/main" val="2640329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TW" sz="2400" dirty="0"/>
              <a:t>Professionals Out There</a:t>
            </a:r>
            <a:br>
              <a:rPr lang="en-GB" altLang="zh-TW" sz="2400" dirty="0"/>
            </a:br>
            <a:r>
              <a:rPr lang="zh-TW" altLang="en-US" sz="2400" dirty="0"/>
              <a:t>未來專業探究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Professionals Out There</a:t>
            </a:r>
            <a:br>
              <a:rPr lang="en-GB" altLang="zh-TW" dirty="0"/>
            </a:br>
            <a:r>
              <a:rPr lang="zh-TW" altLang="en-US" dirty="0"/>
              <a:t>未來專業探究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23827AB3-3D32-4959-9EE7-2FC22A79A9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8609" y="1791602"/>
            <a:ext cx="6187537" cy="17476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6" name="Group 37">
            <a:extLst>
              <a:ext uri="{FF2B5EF4-FFF2-40B4-BE49-F238E27FC236}">
                <a16:creationId xmlns:a16="http://schemas.microsoft.com/office/drawing/2014/main" id="{8B329172-7C76-4066-8227-FA326AC1D016}"/>
              </a:ext>
            </a:extLst>
          </p:cNvPr>
          <p:cNvGrpSpPr/>
          <p:nvPr/>
        </p:nvGrpSpPr>
        <p:grpSpPr>
          <a:xfrm>
            <a:off x="641153" y="2938985"/>
            <a:ext cx="1766280" cy="1837962"/>
            <a:chOff x="547048" y="1176310"/>
            <a:chExt cx="2996854" cy="3040497"/>
          </a:xfrm>
        </p:grpSpPr>
        <p:sp>
          <p:nvSpPr>
            <p:cNvPr id="7" name="TextBox 38">
              <a:extLst>
                <a:ext uri="{FF2B5EF4-FFF2-40B4-BE49-F238E27FC236}">
                  <a16:creationId xmlns:a16="http://schemas.microsoft.com/office/drawing/2014/main" id="{F471A025-539F-4DA9-ADA4-1C2DD785F243}"/>
                </a:ext>
              </a:extLst>
            </p:cNvPr>
            <p:cNvSpPr txBox="1"/>
            <p:nvPr/>
          </p:nvSpPr>
          <p:spPr>
            <a:xfrm>
              <a:off x="682269" y="2587535"/>
              <a:ext cx="2746731" cy="16292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  <a:p>
              <a:pPr algn="ctr"/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Testing</a:t>
              </a:r>
              <a:r>
                <a:rPr lang="en-US" sz="2000" b="1" dirty="0">
                  <a:solidFill>
                    <a:schemeClr val="accent2"/>
                  </a:solidFill>
                  <a:latin typeface="Myriad Pro" panose="020B0503030403020204" pitchFamily="34" charset="0"/>
                  <a:ea typeface="+mj-ea"/>
                  <a:cs typeface="+mj-cs"/>
                </a:rPr>
                <a:t> </a:t>
              </a:r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and Certification</a:t>
              </a:r>
            </a:p>
          </p:txBody>
        </p:sp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id="{4C67F4D8-6F2F-4FBA-8DCD-1689F34104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048" y="1176310"/>
              <a:ext cx="2996854" cy="1986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C63E4DF-5BE3-4747-83D8-661BB56088A4}"/>
              </a:ext>
            </a:extLst>
          </p:cNvPr>
          <p:cNvGrpSpPr/>
          <p:nvPr/>
        </p:nvGrpSpPr>
        <p:grpSpPr>
          <a:xfrm>
            <a:off x="9489245" y="4067118"/>
            <a:ext cx="2007366" cy="1808112"/>
            <a:chOff x="3611217" y="4156511"/>
            <a:chExt cx="2803457" cy="2476333"/>
          </a:xfrm>
        </p:grpSpPr>
        <p:sp>
          <p:nvSpPr>
            <p:cNvPr id="10" name="TextBox 18">
              <a:extLst>
                <a:ext uri="{FF2B5EF4-FFF2-40B4-BE49-F238E27FC236}">
                  <a16:creationId xmlns:a16="http://schemas.microsoft.com/office/drawing/2014/main" id="{279E0060-3DEB-4D5F-941E-9FD08C7D34E1}"/>
                </a:ext>
              </a:extLst>
            </p:cNvPr>
            <p:cNvSpPr txBox="1"/>
            <p:nvPr/>
          </p:nvSpPr>
          <p:spPr>
            <a:xfrm>
              <a:off x="3611217" y="5283976"/>
              <a:ext cx="2746731" cy="134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  <a:p>
              <a:pPr algn="ctr"/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Environmental</a:t>
              </a:r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</a:rPr>
                <a:t> </a:t>
              </a:r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Science</a:t>
              </a:r>
            </a:p>
          </p:txBody>
        </p:sp>
        <p:pic>
          <p:nvPicPr>
            <p:cNvPr id="11" name="Picture 7" descr="Image result for Environmental Science">
              <a:extLst>
                <a:ext uri="{FF2B5EF4-FFF2-40B4-BE49-F238E27FC236}">
                  <a16:creationId xmlns:a16="http://schemas.microsoft.com/office/drawing/2014/main" id="{FF97B115-99CD-4216-B5BE-9786A8CF8F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1217" y="4156511"/>
              <a:ext cx="2803457" cy="15764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7561527" y="4531811"/>
            <a:ext cx="1950777" cy="1716413"/>
            <a:chOff x="4848841" y="1200325"/>
            <a:chExt cx="2746731" cy="2847057"/>
          </a:xfrm>
        </p:grpSpPr>
        <p:sp>
          <p:nvSpPr>
            <p:cNvPr id="13" name="TextBox 12"/>
            <p:cNvSpPr txBox="1"/>
            <p:nvPr/>
          </p:nvSpPr>
          <p:spPr>
            <a:xfrm>
              <a:off x="4848842" y="2413729"/>
              <a:ext cx="2746730" cy="1633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  <a:p>
              <a:pPr algn="ctr"/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Internet</a:t>
              </a:r>
              <a:r>
                <a:rPr lang="en-US" sz="2000" b="1" dirty="0">
                  <a:solidFill>
                    <a:srgbClr val="FFC000"/>
                  </a:solidFill>
                  <a:latin typeface="Myriad Pro" panose="020B0503030403020204" pitchFamily="34" charset="0"/>
                </a:rPr>
                <a:t> </a:t>
              </a:r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Technology</a:t>
              </a:r>
            </a:p>
          </p:txBody>
        </p:sp>
        <p:pic>
          <p:nvPicPr>
            <p:cNvPr id="14" name="Picture 2" descr="Image result for Internet Technology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8841" y="1200325"/>
              <a:ext cx="2654782" cy="17256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oup 20"/>
          <p:cNvGrpSpPr/>
          <p:nvPr/>
        </p:nvGrpSpPr>
        <p:grpSpPr>
          <a:xfrm>
            <a:off x="2339711" y="2938986"/>
            <a:ext cx="2187121" cy="1572529"/>
            <a:chOff x="457200" y="1204610"/>
            <a:chExt cx="2746731" cy="2062401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418" y="1204610"/>
              <a:ext cx="2455612" cy="157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22"/>
            <p:cNvSpPr txBox="1"/>
            <p:nvPr/>
          </p:nvSpPr>
          <p:spPr>
            <a:xfrm>
              <a:off x="457200" y="2742259"/>
              <a:ext cx="2746731" cy="524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Food</a:t>
              </a:r>
              <a:r>
                <a:rPr lang="en-US" sz="2000" b="1" dirty="0">
                  <a:solidFill>
                    <a:schemeClr val="accent2"/>
                  </a:solidFill>
                  <a:latin typeface="Myriad Pro" panose="020B0503030403020204" pitchFamily="34" charset="0"/>
                  <a:ea typeface="+mj-ea"/>
                  <a:cs typeface="+mj-cs"/>
                </a:rPr>
                <a:t> </a:t>
              </a:r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Science</a:t>
              </a:r>
            </a:p>
          </p:txBody>
        </p:sp>
      </p:grpSp>
      <p:grpSp>
        <p:nvGrpSpPr>
          <p:cNvPr id="18" name="群組 17"/>
          <p:cNvGrpSpPr/>
          <p:nvPr/>
        </p:nvGrpSpPr>
        <p:grpSpPr>
          <a:xfrm>
            <a:off x="3234549" y="4574781"/>
            <a:ext cx="2060641" cy="1383787"/>
            <a:chOff x="2892984" y="4947775"/>
            <a:chExt cx="2060641" cy="1383787"/>
          </a:xfrm>
        </p:grpSpPr>
        <p:sp>
          <p:nvSpPr>
            <p:cNvPr id="19" name="TextBox 18"/>
            <p:cNvSpPr txBox="1"/>
            <p:nvPr/>
          </p:nvSpPr>
          <p:spPr>
            <a:xfrm>
              <a:off x="3002632" y="5654454"/>
              <a:ext cx="184134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  <a:p>
              <a:pPr algn="ctr"/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Life Science</a:t>
              </a:r>
            </a:p>
          </p:txBody>
        </p:sp>
        <p:pic>
          <p:nvPicPr>
            <p:cNvPr id="20" name="Picture 2" descr="Free dna analysis research illustration"/>
            <p:cNvPicPr>
              <a:picLocks noChangeAspect="1" noChangeArrowheads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2984" y="4947775"/>
              <a:ext cx="2060641" cy="1030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群組 20"/>
          <p:cNvGrpSpPr/>
          <p:nvPr/>
        </p:nvGrpSpPr>
        <p:grpSpPr>
          <a:xfrm>
            <a:off x="5436372" y="3880925"/>
            <a:ext cx="2018376" cy="2001536"/>
            <a:chOff x="5094807" y="4253919"/>
            <a:chExt cx="2018376" cy="2001536"/>
          </a:xfrm>
        </p:grpSpPr>
        <p:sp>
          <p:nvSpPr>
            <p:cNvPr id="22" name="TextBox 15"/>
            <p:cNvSpPr txBox="1"/>
            <p:nvPr/>
          </p:nvSpPr>
          <p:spPr>
            <a:xfrm>
              <a:off x="5168609" y="5270570"/>
              <a:ext cx="1878616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  <a:p>
              <a:pPr algn="ctr"/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Artificial</a:t>
              </a:r>
              <a:r>
                <a:rPr lang="en-US" sz="2000" b="1" dirty="0">
                  <a:solidFill>
                    <a:srgbClr val="FFC000"/>
                  </a:solidFill>
                  <a:latin typeface="Myriad Pro" panose="020B0503030403020204" pitchFamily="34" charset="0"/>
                </a:rPr>
                <a:t> </a:t>
              </a:r>
              <a:r>
                <a:rPr lang="en-US" sz="2000" b="1" dirty="0">
                  <a:solidFill>
                    <a:schemeClr val="accent2">
                      <a:lumMod val="50000"/>
                    </a:schemeClr>
                  </a:solidFill>
                  <a:latin typeface="Myriad Pro" panose="020B0503030403020204" pitchFamily="34" charset="0"/>
                  <a:ea typeface="+mj-ea"/>
                  <a:cs typeface="+mj-cs"/>
                </a:rPr>
                <a:t>Intelligence</a:t>
              </a:r>
            </a:p>
          </p:txBody>
        </p:sp>
        <p:pic>
          <p:nvPicPr>
            <p:cNvPr id="23" name="Picture 4" descr="Free artificial intelligence brain think illustration"/>
            <p:cNvPicPr>
              <a:picLocks noChangeAspect="1" noChangeArrowheads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4807" y="4253919"/>
              <a:ext cx="2018376" cy="1345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36510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30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372557" y="2772524"/>
            <a:ext cx="9200420" cy="1312953"/>
          </a:xfrm>
        </p:spPr>
        <p:txBody>
          <a:bodyPr/>
          <a:lstStyle/>
          <a:p>
            <a:r>
              <a:rPr lang="en-GB" altLang="zh-TW" dirty="0"/>
              <a:t>Thank You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23691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4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Testing &amp; Certification</a:t>
            </a:r>
            <a:br>
              <a:rPr lang="en-GB" altLang="zh-TW" dirty="0"/>
            </a:br>
            <a:r>
              <a:rPr lang="zh-TW" altLang="en-US" dirty="0"/>
              <a:t>檢測和認證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ISO - International Organization for </a:t>
            </a:r>
            <a:r>
              <a:rPr lang="en-US" dirty="0" err="1"/>
              <a:t>Standardizatio</a:t>
            </a:r>
            <a:endParaRPr lang="en-US" dirty="0"/>
          </a:p>
          <a:p>
            <a:r>
              <a:rPr lang="en-US" dirty="0"/>
              <a:t>The Hong Kong Green Building Council (HKGBC)</a:t>
            </a:r>
          </a:p>
          <a:p>
            <a:r>
              <a:rPr lang="en-US" dirty="0"/>
              <a:t>The Hong Kong Q-Mark Product Scheme</a:t>
            </a:r>
          </a:p>
          <a:p>
            <a:r>
              <a:rPr lang="en-US" dirty="0"/>
              <a:t>Hong Kong Quality Assurance Agency (HKQAA)</a:t>
            </a:r>
          </a:p>
          <a:p>
            <a:r>
              <a:rPr lang="en-US" dirty="0"/>
              <a:t>American Institute of Steel Construction (AISC)</a:t>
            </a:r>
          </a:p>
          <a:p>
            <a:r>
              <a:rPr lang="fr-FR" dirty="0"/>
              <a:t>SGS (</a:t>
            </a:r>
            <a:r>
              <a:rPr lang="fr-FR" dirty="0" err="1"/>
              <a:t>formerly</a:t>
            </a:r>
            <a:r>
              <a:rPr lang="fr-FR" dirty="0"/>
              <a:t> Société Générale de Surveillance</a:t>
            </a:r>
            <a:endParaRPr lang="en-US" dirty="0"/>
          </a:p>
          <a:p>
            <a:r>
              <a:rPr lang="en-US" dirty="0"/>
              <a:t>ALS Limited</a:t>
            </a:r>
          </a:p>
          <a:p>
            <a:r>
              <a:rPr lang="en-US" dirty="0"/>
              <a:t>Occupational Health and Safety Assessment Series (OHSAS)</a:t>
            </a:r>
          </a:p>
        </p:txBody>
      </p:sp>
    </p:spTree>
    <p:extLst>
      <p:ext uri="{BB962C8B-B14F-4D97-AF65-F5344CB8AC3E}">
        <p14:creationId xmlns:p14="http://schemas.microsoft.com/office/powerpoint/2010/main" val="2351779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5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Testing &amp; Certification</a:t>
            </a:r>
            <a:br>
              <a:rPr lang="en-GB" altLang="zh-TW" dirty="0"/>
            </a:br>
            <a:r>
              <a:rPr lang="zh-TW" altLang="en-US" dirty="0"/>
              <a:t>檢測和認證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2" descr="D:\data\Documents\4. Workshop\Mini workshop\worksheet for Toy story\photo\a-500x5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46902" y="5170215"/>
            <a:ext cx="1991282" cy="101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data\Documents\4. Workshop\Mini workshop\worksheet for Toy story\photo\ISO_9001-2015_w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140" r="16398"/>
          <a:stretch/>
        </p:blipFill>
        <p:spPr bwMode="auto">
          <a:xfrm>
            <a:off x="668672" y="2160589"/>
            <a:ext cx="1861073" cy="170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D:\data\Documents\4. Workshop\Mini workshop\worksheet for Toy story\photo\BEAM-Plus-PNG-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38400" y="3502998"/>
            <a:ext cx="2120653" cy="101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data\Documents\4. Workshop\Mini workshop\worksheet for Toy story\photo\large_logo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861" y="4626195"/>
            <a:ext cx="2619886" cy="108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D:\data\Documents\4. Workshop\Mini workshop\worksheet for Toy story\photo\services-qmar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3464" y="2189337"/>
            <a:ext cx="1426000" cy="112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78" y="2033063"/>
            <a:ext cx="1276910" cy="12769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2697" y="5367523"/>
            <a:ext cx="1707978" cy="814137"/>
          </a:xfrm>
          <a:prstGeom prst="rect">
            <a:avLst/>
          </a:prstGeom>
        </p:spPr>
      </p:pic>
      <p:pic>
        <p:nvPicPr>
          <p:cNvPr id="13" name="Picture 7" descr="D:\data\Documents\4. Workshop\Mini workshop\worksheet for Toy story\photo\images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3748" y="3546914"/>
            <a:ext cx="1366530" cy="136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970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Purpose of testing and certification includes:</a:t>
            </a:r>
          </a:p>
          <a:p>
            <a:pPr marL="0" indent="444500">
              <a:buNone/>
            </a:pPr>
            <a:r>
              <a:rPr lang="zh-TW" altLang="en-US" dirty="0"/>
              <a:t>測試和認證的目的包括：</a:t>
            </a:r>
            <a:endParaRPr lang="en-US" altLang="zh-TW" dirty="0"/>
          </a:p>
          <a:p>
            <a:pPr lvl="1"/>
            <a:r>
              <a:rPr lang="en-US" altLang="zh-TW" dirty="0"/>
              <a:t>Law Compliance </a:t>
            </a:r>
            <a:r>
              <a:rPr lang="zh-TW" altLang="en-US" dirty="0"/>
              <a:t>法律合規性</a:t>
            </a:r>
            <a:endParaRPr lang="en-US" altLang="zh-TW" dirty="0"/>
          </a:p>
          <a:p>
            <a:pPr lvl="1"/>
            <a:r>
              <a:rPr lang="en-US" altLang="zh-TW" dirty="0"/>
              <a:t>Quality Assurance </a:t>
            </a:r>
            <a:r>
              <a:rPr lang="zh-TW" altLang="en-US" dirty="0"/>
              <a:t>質量保證</a:t>
            </a:r>
            <a:endParaRPr lang="en-US" altLang="zh-TW" dirty="0"/>
          </a:p>
          <a:p>
            <a:pPr lvl="1"/>
            <a:r>
              <a:rPr lang="en-US" altLang="zh-TW" dirty="0"/>
              <a:t>Contract Requirement </a:t>
            </a:r>
            <a:r>
              <a:rPr lang="zh-TW" altLang="en-US" dirty="0"/>
              <a:t>合同要求</a:t>
            </a:r>
            <a:endParaRPr lang="en-US" altLang="zh-TW" dirty="0"/>
          </a:p>
          <a:p>
            <a:pPr lvl="1"/>
            <a:r>
              <a:rPr lang="en-US" altLang="zh-TW" dirty="0"/>
              <a:t>Calibration </a:t>
            </a:r>
            <a:r>
              <a:rPr lang="zh-TW" altLang="en-US" dirty="0"/>
              <a:t>校準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Testing &amp; Certification</a:t>
            </a:r>
            <a:br>
              <a:rPr lang="en-GB" altLang="zh-TW" dirty="0"/>
            </a:br>
            <a:r>
              <a:rPr lang="zh-TW" altLang="en-US" dirty="0"/>
              <a:t>檢測和認證</a:t>
            </a:r>
          </a:p>
        </p:txBody>
      </p:sp>
    </p:spTree>
    <p:extLst>
      <p:ext uri="{BB962C8B-B14F-4D97-AF65-F5344CB8AC3E}">
        <p14:creationId xmlns:p14="http://schemas.microsoft.com/office/powerpoint/2010/main" val="2732733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TW" dirty="0"/>
              <a:t>Critical skills for conducting experiment include:</a:t>
            </a:r>
          </a:p>
          <a:p>
            <a:pPr marL="0" indent="444500">
              <a:buNone/>
            </a:pPr>
            <a:r>
              <a:rPr lang="zh-TW" altLang="en-US" dirty="0"/>
              <a:t>進行實驗的關鍵技能包括：</a:t>
            </a:r>
            <a:endParaRPr lang="en-US" altLang="zh-TW" dirty="0"/>
          </a:p>
          <a:p>
            <a:pPr lvl="1"/>
            <a:r>
              <a:rPr lang="en-US" altLang="zh-TW" dirty="0"/>
              <a:t>Reading comprehension </a:t>
            </a:r>
            <a:r>
              <a:rPr lang="zh-TW" altLang="en-US" dirty="0"/>
              <a:t>閱讀理解</a:t>
            </a:r>
            <a:endParaRPr lang="en-US" altLang="zh-TW" dirty="0"/>
          </a:p>
          <a:p>
            <a:pPr lvl="1"/>
            <a:r>
              <a:rPr lang="en-US" altLang="zh-TW" dirty="0"/>
              <a:t>Analytical thinking </a:t>
            </a:r>
            <a:r>
              <a:rPr lang="zh-TW" altLang="en-US" dirty="0"/>
              <a:t>分析思考</a:t>
            </a:r>
            <a:endParaRPr lang="en-US" altLang="zh-TW" dirty="0"/>
          </a:p>
          <a:p>
            <a:pPr lvl="1"/>
            <a:r>
              <a:rPr lang="en-US" altLang="zh-TW" dirty="0"/>
              <a:t>Creativity </a:t>
            </a:r>
            <a:r>
              <a:rPr lang="zh-TW" altLang="en-US" dirty="0"/>
              <a:t>創造力</a:t>
            </a:r>
            <a:endParaRPr lang="en-US" altLang="zh-TW" dirty="0"/>
          </a:p>
          <a:p>
            <a:pPr lvl="1"/>
            <a:r>
              <a:rPr lang="en-US" altLang="zh-TW" dirty="0"/>
              <a:t>Detail-oriented </a:t>
            </a:r>
            <a:r>
              <a:rPr lang="zh-TW" altLang="en-US" dirty="0"/>
              <a:t>注重細節</a:t>
            </a:r>
            <a:endParaRPr lang="en-US" altLang="zh-TW" dirty="0"/>
          </a:p>
          <a:p>
            <a:pPr lvl="1"/>
            <a:r>
              <a:rPr lang="en-US" altLang="zh-TW" dirty="0"/>
              <a:t>Professional writing </a:t>
            </a:r>
            <a:r>
              <a:rPr lang="zh-TW" altLang="en-US" dirty="0"/>
              <a:t>專業寫作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Testing &amp; Certification</a:t>
            </a:r>
            <a:br>
              <a:rPr lang="en-GB" altLang="zh-TW" dirty="0"/>
            </a:br>
            <a:r>
              <a:rPr lang="zh-TW" altLang="en-US" dirty="0"/>
              <a:t>檢測和認證</a:t>
            </a:r>
          </a:p>
        </p:txBody>
      </p:sp>
    </p:spTree>
    <p:extLst>
      <p:ext uri="{BB962C8B-B14F-4D97-AF65-F5344CB8AC3E}">
        <p14:creationId xmlns:p14="http://schemas.microsoft.com/office/powerpoint/2010/main" val="2129436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Testing &amp; Certification</a:t>
            </a:r>
            <a:br>
              <a:rPr lang="en-GB" altLang="zh-TW" dirty="0"/>
            </a:br>
            <a:r>
              <a:rPr lang="zh-TW" altLang="en-US" dirty="0"/>
              <a:t>檢測和認證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2320036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7888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dirty="0"/>
              <a:t>Worksheet</a:t>
            </a:r>
            <a:br>
              <a:rPr lang="en-GB" altLang="zh-TW" dirty="0"/>
            </a:br>
            <a:r>
              <a:rPr lang="zh-TW" altLang="en-US" dirty="0"/>
              <a:t>工作紙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372557" y="1818461"/>
            <a:ext cx="18229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/>
              <a:t>Science</a:t>
            </a:r>
            <a:r>
              <a:rPr lang="zh-TW" altLang="en-US" sz="2400" b="1" dirty="0"/>
              <a:t> 科學</a:t>
            </a: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526" y="2406597"/>
            <a:ext cx="10134754" cy="232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6200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69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463F90"/>
      </a:accent4>
      <a:accent5>
        <a:srgbClr val="45A5ED"/>
      </a:accent5>
      <a:accent6>
        <a:srgbClr val="5982DB"/>
      </a:accent6>
      <a:hlink>
        <a:srgbClr val="7B33A4"/>
      </a:hlink>
      <a:folHlink>
        <a:srgbClr val="7B33A4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自訂 78">
      <a:dk1>
        <a:srgbClr val="14285A"/>
      </a:dk1>
      <a:lt1>
        <a:srgbClr val="14285A"/>
      </a:lt1>
      <a:dk2>
        <a:srgbClr val="1A1A1A"/>
      </a:dk2>
      <a:lt2>
        <a:srgbClr val="14285A"/>
      </a:lt2>
      <a:accent1>
        <a:srgbClr val="595959"/>
      </a:accent1>
      <a:accent2>
        <a:srgbClr val="6AA4C8"/>
      </a:accent2>
      <a:accent3>
        <a:srgbClr val="137265"/>
      </a:accent3>
      <a:accent4>
        <a:srgbClr val="C4D1F1"/>
      </a:accent4>
      <a:accent5>
        <a:srgbClr val="0C4C43"/>
      </a:accent5>
      <a:accent6>
        <a:srgbClr val="A5C8DD"/>
      </a:accent6>
      <a:hlink>
        <a:srgbClr val="09132D"/>
      </a:hlink>
      <a:folHlink>
        <a:srgbClr val="0913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2226</TotalTime>
  <Words>491</Words>
  <Application>Microsoft Office PowerPoint</Application>
  <PresentationFormat>Widescreen</PresentationFormat>
  <Paragraphs>153</Paragraphs>
  <Slides>30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標楷體</vt:lpstr>
      <vt:lpstr>Helvetica LT Std</vt:lpstr>
      <vt:lpstr>Calibri Light</vt:lpstr>
      <vt:lpstr>Calibri</vt:lpstr>
      <vt:lpstr>新細明體</vt:lpstr>
      <vt:lpstr>Myriad Pro</vt:lpstr>
      <vt:lpstr>Adobe 黑体 Std R</vt:lpstr>
      <vt:lpstr>Cambria Math</vt:lpstr>
      <vt:lpstr>Century Gothic</vt:lpstr>
      <vt:lpstr>Arial</vt:lpstr>
      <vt:lpstr>Office 佈景主題</vt:lpstr>
      <vt:lpstr>自訂設計</vt:lpstr>
      <vt:lpstr>PowerPoint Presentation</vt:lpstr>
      <vt:lpstr>Subject Selection 中四選科預備</vt:lpstr>
      <vt:lpstr>Professionals Out There 未來專業探究</vt:lpstr>
      <vt:lpstr>Testing &amp; Certification 檢測和認證</vt:lpstr>
      <vt:lpstr>Testing &amp; Certification 檢測和認證</vt:lpstr>
      <vt:lpstr>Testing &amp; Certification 檢測和認證</vt:lpstr>
      <vt:lpstr>Testing &amp; Certification 檢測和認證</vt:lpstr>
      <vt:lpstr>Testing &amp; Certification 檢測和認證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Worksheet 工作紙</vt:lpstr>
      <vt:lpstr>Testing &amp; Certification 檢測和認證</vt:lpstr>
      <vt:lpstr>Appendix A 附錄A</vt:lpstr>
      <vt:lpstr>Mathematics 數學</vt:lpstr>
      <vt:lpstr>Mathematics 數學</vt:lpstr>
      <vt:lpstr>Mathematics 數學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11340625d@connect.polyu.hk</dc:creator>
  <cp:lastModifiedBy>hmchan@study.ouhk.edu.hk</cp:lastModifiedBy>
  <cp:revision>260</cp:revision>
  <cp:lastPrinted>2020-08-10T03:09:59Z</cp:lastPrinted>
  <dcterms:created xsi:type="dcterms:W3CDTF">2018-09-13T08:27:05Z</dcterms:created>
  <dcterms:modified xsi:type="dcterms:W3CDTF">2024-07-30T09:23:23Z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5C70C8BD-9EA7-455D-803F-5A3F3F3F103F</vt:lpwstr>
  </property>
  <property fmtid="{D5CDD505-2E9C-101B-9397-08002B2CF9AE}" pid="3" name="ArticulatePath">
    <vt:lpwstr>單元一</vt:lpwstr>
  </property>
</Properties>
</file>