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5.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4"/>
  </p:sldMasterIdLst>
  <p:notesMasterIdLst>
    <p:notesMasterId r:id="rId59"/>
  </p:notesMasterIdLst>
  <p:sldIdLst>
    <p:sldId id="257" r:id="rId5"/>
    <p:sldId id="360" r:id="rId6"/>
    <p:sldId id="300" r:id="rId7"/>
    <p:sldId id="314" r:id="rId8"/>
    <p:sldId id="267" r:id="rId9"/>
    <p:sldId id="301" r:id="rId10"/>
    <p:sldId id="312" r:id="rId11"/>
    <p:sldId id="321" r:id="rId12"/>
    <p:sldId id="320" r:id="rId13"/>
    <p:sldId id="322" r:id="rId14"/>
    <p:sldId id="315" r:id="rId15"/>
    <p:sldId id="324" r:id="rId16"/>
    <p:sldId id="303" r:id="rId17"/>
    <p:sldId id="325" r:id="rId18"/>
    <p:sldId id="305" r:id="rId19"/>
    <p:sldId id="306" r:id="rId20"/>
    <p:sldId id="326" r:id="rId21"/>
    <p:sldId id="352" r:id="rId22"/>
    <p:sldId id="327" r:id="rId23"/>
    <p:sldId id="353" r:id="rId24"/>
    <p:sldId id="350" r:id="rId25"/>
    <p:sldId id="328" r:id="rId26"/>
    <p:sldId id="335" r:id="rId27"/>
    <p:sldId id="332" r:id="rId28"/>
    <p:sldId id="367" r:id="rId29"/>
    <p:sldId id="374" r:id="rId30"/>
    <p:sldId id="372" r:id="rId31"/>
    <p:sldId id="373" r:id="rId32"/>
    <p:sldId id="369" r:id="rId33"/>
    <p:sldId id="351" r:id="rId34"/>
    <p:sldId id="337" r:id="rId35"/>
    <p:sldId id="310" r:id="rId36"/>
    <p:sldId id="347" r:id="rId37"/>
    <p:sldId id="348" r:id="rId38"/>
    <p:sldId id="341" r:id="rId39"/>
    <p:sldId id="349" r:id="rId40"/>
    <p:sldId id="339" r:id="rId41"/>
    <p:sldId id="333" r:id="rId42"/>
    <p:sldId id="311" r:id="rId43"/>
    <p:sldId id="342" r:id="rId44"/>
    <p:sldId id="343" r:id="rId45"/>
    <p:sldId id="344" r:id="rId46"/>
    <p:sldId id="340" r:id="rId47"/>
    <p:sldId id="346" r:id="rId48"/>
    <p:sldId id="345" r:id="rId49"/>
    <p:sldId id="354" r:id="rId50"/>
    <p:sldId id="355" r:id="rId51"/>
    <p:sldId id="359" r:id="rId52"/>
    <p:sldId id="363" r:id="rId53"/>
    <p:sldId id="281" r:id="rId54"/>
    <p:sldId id="364" r:id="rId55"/>
    <p:sldId id="357" r:id="rId56"/>
    <p:sldId id="362" r:id="rId57"/>
    <p:sldId id="338"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6600CC"/>
    <a:srgbClr val="FF9900"/>
    <a:srgbClr val="005450"/>
    <a:srgbClr val="00A6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7023AF-81F6-7166-A6E3-2CFD4A3A45C3}" v="3" dt="2024-07-31T07:25:45.7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56" autoAdjust="0"/>
    <p:restoredTop sz="84877" autoAdjust="0"/>
  </p:normalViewPr>
  <p:slideViewPr>
    <p:cSldViewPr snapToGrid="0">
      <p:cViewPr varScale="1">
        <p:scale>
          <a:sx n="71" d="100"/>
          <a:sy n="71" d="100"/>
        </p:scale>
        <p:origin x="60" y="51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wchan" userId="S::anwchan@live.hkmu.edu.hk::93325d9b-dedd-4da0-9ac0-90fea1374569" providerId="AD" clId="Web-{9E7023AF-81F6-7166-A6E3-2CFD4A3A45C3}"/>
    <pc:docChg chg="delSld modSld">
      <pc:chgData name="anwchan" userId="S::anwchan@live.hkmu.edu.hk::93325d9b-dedd-4da0-9ac0-90fea1374569" providerId="AD" clId="Web-{9E7023AF-81F6-7166-A6E3-2CFD4A3A45C3}" dt="2024-07-31T07:25:45.713" v="4"/>
      <pc:docMkLst>
        <pc:docMk/>
      </pc:docMkLst>
      <pc:sldChg chg="modSp">
        <pc:chgData name="anwchan" userId="S::anwchan@live.hkmu.edu.hk::93325d9b-dedd-4da0-9ac0-90fea1374569" providerId="AD" clId="Web-{9E7023AF-81F6-7166-A6E3-2CFD4A3A45C3}" dt="2024-07-31T07:21:18.843" v="3" actId="20577"/>
        <pc:sldMkLst>
          <pc:docMk/>
          <pc:sldMk cId="3181860927" sldId="257"/>
        </pc:sldMkLst>
        <pc:spChg chg="mod">
          <ac:chgData name="anwchan" userId="S::anwchan@live.hkmu.edu.hk::93325d9b-dedd-4da0-9ac0-90fea1374569" providerId="AD" clId="Web-{9E7023AF-81F6-7166-A6E3-2CFD4A3A45C3}" dt="2024-07-31T07:21:18.843" v="3" actId="20577"/>
          <ac:spMkLst>
            <pc:docMk/>
            <pc:sldMk cId="3181860927" sldId="257"/>
            <ac:spMk id="17" creationId="{C37CAA13-0AFD-4F49-A1A4-6AA72B7DD918}"/>
          </ac:spMkLst>
        </pc:spChg>
      </pc:sldChg>
      <pc:sldChg chg="del">
        <pc:chgData name="anwchan" userId="S::anwchan@live.hkmu.edu.hk::93325d9b-dedd-4da0-9ac0-90fea1374569" providerId="AD" clId="Web-{9E7023AF-81F6-7166-A6E3-2CFD4A3A45C3}" dt="2024-07-31T07:25:45.713" v="4"/>
        <pc:sldMkLst>
          <pc:docMk/>
          <pc:sldMk cId="925806490" sldId="366"/>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37D2B6-84C1-44CC-ADAA-E8581E47979C}" type="doc">
      <dgm:prSet loTypeId="urn:microsoft.com/office/officeart/2005/8/layout/vList2" loCatId="list" qsTypeId="urn:microsoft.com/office/officeart/2005/8/quickstyle/3d1" qsCatId="3D" csTypeId="urn:microsoft.com/office/officeart/2005/8/colors/accent6_2" csCatId="accent6"/>
      <dgm:spPr/>
      <dgm:t>
        <a:bodyPr/>
        <a:lstStyle/>
        <a:p>
          <a:endParaRPr lang="en-HK"/>
        </a:p>
      </dgm:t>
    </dgm:pt>
    <dgm:pt modelId="{43902BF2-6931-426E-B3ED-BE8978D3EEE1}">
      <dgm:prSet custT="1"/>
      <dgm:spPr/>
      <dgm:t>
        <a:bodyPr/>
        <a:lstStyle/>
        <a:p>
          <a:r>
            <a:rPr lang="en-US" sz="2800">
              <a:latin typeface="+mn-lt"/>
            </a:rPr>
            <a:t>Coronaviruses </a:t>
          </a:r>
          <a:endParaRPr lang="en-HK" sz="2800">
            <a:latin typeface="+mn-lt"/>
          </a:endParaRPr>
        </a:p>
      </dgm:t>
    </dgm:pt>
    <dgm:pt modelId="{548B5FB9-BFEF-4882-950F-F5B732592C79}" type="parTrans" cxnId="{C56B5B7F-4699-4079-B313-A4AF11EC3A68}">
      <dgm:prSet/>
      <dgm:spPr/>
      <dgm:t>
        <a:bodyPr/>
        <a:lstStyle/>
        <a:p>
          <a:endParaRPr lang="en-HK" sz="2800">
            <a:solidFill>
              <a:schemeClr val="tx1"/>
            </a:solidFill>
            <a:latin typeface="+mn-lt"/>
          </a:endParaRPr>
        </a:p>
      </dgm:t>
    </dgm:pt>
    <dgm:pt modelId="{66A2670B-452D-4CEA-B530-EBEB51B5E8BA}" type="sibTrans" cxnId="{C56B5B7F-4699-4079-B313-A4AF11EC3A68}">
      <dgm:prSet/>
      <dgm:spPr/>
      <dgm:t>
        <a:bodyPr/>
        <a:lstStyle/>
        <a:p>
          <a:endParaRPr lang="en-HK" sz="2800">
            <a:solidFill>
              <a:schemeClr val="tx1"/>
            </a:solidFill>
            <a:latin typeface="+mn-lt"/>
          </a:endParaRPr>
        </a:p>
      </dgm:t>
    </dgm:pt>
    <dgm:pt modelId="{CA277381-1430-4083-AADF-D88207014EC0}">
      <dgm:prSet custT="1"/>
      <dgm:spPr/>
      <dgm:t>
        <a:bodyPr/>
        <a:lstStyle/>
        <a:p>
          <a:r>
            <a:rPr lang="en-US" sz="2800">
              <a:latin typeface="+mn-lt"/>
            </a:rPr>
            <a:t>Cause illness ranging from the common cold to more severe diseases such as MERS and SARS-CoV. </a:t>
          </a:r>
          <a:endParaRPr lang="en-HK" sz="2800">
            <a:latin typeface="+mn-lt"/>
          </a:endParaRPr>
        </a:p>
      </dgm:t>
    </dgm:pt>
    <dgm:pt modelId="{9761A75F-AC52-48E9-A606-F1E974EAF319}" type="parTrans" cxnId="{C3AF877F-EE7C-409E-B99A-E898FB1AC82D}">
      <dgm:prSet/>
      <dgm:spPr/>
      <dgm:t>
        <a:bodyPr/>
        <a:lstStyle/>
        <a:p>
          <a:endParaRPr lang="en-HK" sz="2800">
            <a:solidFill>
              <a:schemeClr val="tx1"/>
            </a:solidFill>
            <a:latin typeface="+mn-lt"/>
          </a:endParaRPr>
        </a:p>
      </dgm:t>
    </dgm:pt>
    <dgm:pt modelId="{887F4C0D-56C7-4EC2-AE18-2474351F6413}" type="sibTrans" cxnId="{C3AF877F-EE7C-409E-B99A-E898FB1AC82D}">
      <dgm:prSet/>
      <dgm:spPr/>
      <dgm:t>
        <a:bodyPr/>
        <a:lstStyle/>
        <a:p>
          <a:endParaRPr lang="en-HK" sz="2800">
            <a:solidFill>
              <a:schemeClr val="tx1"/>
            </a:solidFill>
            <a:latin typeface="+mn-lt"/>
          </a:endParaRPr>
        </a:p>
      </dgm:t>
    </dgm:pt>
    <dgm:pt modelId="{FDAC9418-8071-4F67-91B0-1D53109B008E}">
      <dgm:prSet custT="1"/>
      <dgm:spPr/>
      <dgm:t>
        <a:bodyPr/>
        <a:lstStyle/>
        <a:p>
          <a:r>
            <a:rPr lang="en-US" sz="2800">
              <a:latin typeface="+mn-lt"/>
            </a:rPr>
            <a:t>SARS-CoV-2 was discovered in December 2019 </a:t>
          </a:r>
          <a:endParaRPr lang="en-HK" sz="2800">
            <a:latin typeface="+mn-lt"/>
          </a:endParaRPr>
        </a:p>
      </dgm:t>
    </dgm:pt>
    <dgm:pt modelId="{E4ECF78C-6AB1-4EC9-8D2A-277389317295}" type="parTrans" cxnId="{E5EF2C53-98B2-4530-8DA4-039999F9742B}">
      <dgm:prSet/>
      <dgm:spPr/>
      <dgm:t>
        <a:bodyPr/>
        <a:lstStyle/>
        <a:p>
          <a:endParaRPr lang="en-HK" sz="2800">
            <a:solidFill>
              <a:schemeClr val="tx1"/>
            </a:solidFill>
            <a:latin typeface="+mn-lt"/>
          </a:endParaRPr>
        </a:p>
      </dgm:t>
    </dgm:pt>
    <dgm:pt modelId="{6C9F3EBE-BDA4-4859-B619-1C51F4F05AE0}" type="sibTrans" cxnId="{E5EF2C53-98B2-4530-8DA4-039999F9742B}">
      <dgm:prSet/>
      <dgm:spPr/>
      <dgm:t>
        <a:bodyPr/>
        <a:lstStyle/>
        <a:p>
          <a:endParaRPr lang="en-HK" sz="2800">
            <a:solidFill>
              <a:schemeClr val="tx1"/>
            </a:solidFill>
            <a:latin typeface="+mn-lt"/>
          </a:endParaRPr>
        </a:p>
      </dgm:t>
    </dgm:pt>
    <dgm:pt modelId="{35A77669-D5B0-4CAE-AFD8-698DEA7E0E0C}">
      <dgm:prSet custT="1"/>
      <dgm:spPr/>
      <dgm:t>
        <a:bodyPr/>
        <a:lstStyle/>
        <a:p>
          <a:r>
            <a:rPr lang="en-US" sz="2800">
              <a:latin typeface="+mn-lt"/>
            </a:rPr>
            <a:t>Millions of confirmed human infections worldwide</a:t>
          </a:r>
          <a:endParaRPr lang="en-HK" sz="2800">
            <a:latin typeface="+mn-lt"/>
          </a:endParaRPr>
        </a:p>
      </dgm:t>
    </dgm:pt>
    <dgm:pt modelId="{43863849-FBF8-411B-931C-EE32B1AA846B}" type="parTrans" cxnId="{513AE2CC-B780-4767-A836-70B5D1C9AD8E}">
      <dgm:prSet/>
      <dgm:spPr/>
      <dgm:t>
        <a:bodyPr/>
        <a:lstStyle/>
        <a:p>
          <a:endParaRPr lang="en-HK" sz="2800">
            <a:solidFill>
              <a:schemeClr val="tx1"/>
            </a:solidFill>
            <a:latin typeface="+mn-lt"/>
          </a:endParaRPr>
        </a:p>
      </dgm:t>
    </dgm:pt>
    <dgm:pt modelId="{084DDE6D-2685-45D1-86BF-D63B308E59F8}" type="sibTrans" cxnId="{513AE2CC-B780-4767-A836-70B5D1C9AD8E}">
      <dgm:prSet/>
      <dgm:spPr/>
      <dgm:t>
        <a:bodyPr/>
        <a:lstStyle/>
        <a:p>
          <a:endParaRPr lang="en-HK" sz="2800">
            <a:solidFill>
              <a:schemeClr val="tx1"/>
            </a:solidFill>
            <a:latin typeface="+mn-lt"/>
          </a:endParaRPr>
        </a:p>
      </dgm:t>
    </dgm:pt>
    <dgm:pt modelId="{DF13F383-0D7A-43A8-8D02-074C8C679BAF}" type="pres">
      <dgm:prSet presAssocID="{4F37D2B6-84C1-44CC-ADAA-E8581E47979C}" presName="linear" presStyleCnt="0">
        <dgm:presLayoutVars>
          <dgm:animLvl val="lvl"/>
          <dgm:resizeHandles val="exact"/>
        </dgm:presLayoutVars>
      </dgm:prSet>
      <dgm:spPr/>
    </dgm:pt>
    <dgm:pt modelId="{64AD34E1-03DA-44F9-A828-431754755773}" type="pres">
      <dgm:prSet presAssocID="{43902BF2-6931-426E-B3ED-BE8978D3EEE1}" presName="parentText" presStyleLbl="node1" presStyleIdx="0" presStyleCnt="4">
        <dgm:presLayoutVars>
          <dgm:chMax val="0"/>
          <dgm:bulletEnabled val="1"/>
        </dgm:presLayoutVars>
      </dgm:prSet>
      <dgm:spPr/>
    </dgm:pt>
    <dgm:pt modelId="{4712F8E3-2CC9-48CD-9FF5-7DD15F676CE6}" type="pres">
      <dgm:prSet presAssocID="{66A2670B-452D-4CEA-B530-EBEB51B5E8BA}" presName="spacer" presStyleCnt="0"/>
      <dgm:spPr/>
    </dgm:pt>
    <dgm:pt modelId="{F5E53158-A678-4DB4-A684-C979B6C46814}" type="pres">
      <dgm:prSet presAssocID="{CA277381-1430-4083-AADF-D88207014EC0}" presName="parentText" presStyleLbl="node1" presStyleIdx="1" presStyleCnt="4">
        <dgm:presLayoutVars>
          <dgm:chMax val="0"/>
          <dgm:bulletEnabled val="1"/>
        </dgm:presLayoutVars>
      </dgm:prSet>
      <dgm:spPr/>
    </dgm:pt>
    <dgm:pt modelId="{C664DC49-DC40-4F1B-B34B-0AB8314ED528}" type="pres">
      <dgm:prSet presAssocID="{887F4C0D-56C7-4EC2-AE18-2474351F6413}" presName="spacer" presStyleCnt="0"/>
      <dgm:spPr/>
    </dgm:pt>
    <dgm:pt modelId="{F0EEDC4F-442B-4D7D-BE76-C308C638C7C9}" type="pres">
      <dgm:prSet presAssocID="{FDAC9418-8071-4F67-91B0-1D53109B008E}" presName="parentText" presStyleLbl="node1" presStyleIdx="2" presStyleCnt="4">
        <dgm:presLayoutVars>
          <dgm:chMax val="0"/>
          <dgm:bulletEnabled val="1"/>
        </dgm:presLayoutVars>
      </dgm:prSet>
      <dgm:spPr/>
    </dgm:pt>
    <dgm:pt modelId="{613170A0-E61B-4676-B9D6-91C6DE557B01}" type="pres">
      <dgm:prSet presAssocID="{6C9F3EBE-BDA4-4859-B619-1C51F4F05AE0}" presName="spacer" presStyleCnt="0"/>
      <dgm:spPr/>
    </dgm:pt>
    <dgm:pt modelId="{911FF956-1D2E-4BDD-B50A-53949FD7C28B}" type="pres">
      <dgm:prSet presAssocID="{35A77669-D5B0-4CAE-AFD8-698DEA7E0E0C}" presName="parentText" presStyleLbl="node1" presStyleIdx="3" presStyleCnt="4">
        <dgm:presLayoutVars>
          <dgm:chMax val="0"/>
          <dgm:bulletEnabled val="1"/>
        </dgm:presLayoutVars>
      </dgm:prSet>
      <dgm:spPr/>
    </dgm:pt>
  </dgm:ptLst>
  <dgm:cxnLst>
    <dgm:cxn modelId="{AE326935-0837-466B-8110-1D9FF7AF952E}" type="presOf" srcId="{4F37D2B6-84C1-44CC-ADAA-E8581E47979C}" destId="{DF13F383-0D7A-43A8-8D02-074C8C679BAF}" srcOrd="0" destOrd="0" presId="urn:microsoft.com/office/officeart/2005/8/layout/vList2"/>
    <dgm:cxn modelId="{E5EF2C53-98B2-4530-8DA4-039999F9742B}" srcId="{4F37D2B6-84C1-44CC-ADAA-E8581E47979C}" destId="{FDAC9418-8071-4F67-91B0-1D53109B008E}" srcOrd="2" destOrd="0" parTransId="{E4ECF78C-6AB1-4EC9-8D2A-277389317295}" sibTransId="{6C9F3EBE-BDA4-4859-B619-1C51F4F05AE0}"/>
    <dgm:cxn modelId="{FBAACD5A-E72C-4F31-BC49-275082E5F35E}" type="presOf" srcId="{FDAC9418-8071-4F67-91B0-1D53109B008E}" destId="{F0EEDC4F-442B-4D7D-BE76-C308C638C7C9}" srcOrd="0" destOrd="0" presId="urn:microsoft.com/office/officeart/2005/8/layout/vList2"/>
    <dgm:cxn modelId="{C56B5B7F-4699-4079-B313-A4AF11EC3A68}" srcId="{4F37D2B6-84C1-44CC-ADAA-E8581E47979C}" destId="{43902BF2-6931-426E-B3ED-BE8978D3EEE1}" srcOrd="0" destOrd="0" parTransId="{548B5FB9-BFEF-4882-950F-F5B732592C79}" sibTransId="{66A2670B-452D-4CEA-B530-EBEB51B5E8BA}"/>
    <dgm:cxn modelId="{C3AF877F-EE7C-409E-B99A-E898FB1AC82D}" srcId="{4F37D2B6-84C1-44CC-ADAA-E8581E47979C}" destId="{CA277381-1430-4083-AADF-D88207014EC0}" srcOrd="1" destOrd="0" parTransId="{9761A75F-AC52-48E9-A606-F1E974EAF319}" sibTransId="{887F4C0D-56C7-4EC2-AE18-2474351F6413}"/>
    <dgm:cxn modelId="{8A7FBD8F-4BEB-4644-A736-ED2C4F4D54FB}" type="presOf" srcId="{35A77669-D5B0-4CAE-AFD8-698DEA7E0E0C}" destId="{911FF956-1D2E-4BDD-B50A-53949FD7C28B}" srcOrd="0" destOrd="0" presId="urn:microsoft.com/office/officeart/2005/8/layout/vList2"/>
    <dgm:cxn modelId="{C942F6AE-1841-4C82-9E14-79E9F1430955}" type="presOf" srcId="{43902BF2-6931-426E-B3ED-BE8978D3EEE1}" destId="{64AD34E1-03DA-44F9-A828-431754755773}" srcOrd="0" destOrd="0" presId="urn:microsoft.com/office/officeart/2005/8/layout/vList2"/>
    <dgm:cxn modelId="{C2EE1FB2-271A-4FA0-B05A-22F2370BD1BF}" type="presOf" srcId="{CA277381-1430-4083-AADF-D88207014EC0}" destId="{F5E53158-A678-4DB4-A684-C979B6C46814}" srcOrd="0" destOrd="0" presId="urn:microsoft.com/office/officeart/2005/8/layout/vList2"/>
    <dgm:cxn modelId="{513AE2CC-B780-4767-A836-70B5D1C9AD8E}" srcId="{4F37D2B6-84C1-44CC-ADAA-E8581E47979C}" destId="{35A77669-D5B0-4CAE-AFD8-698DEA7E0E0C}" srcOrd="3" destOrd="0" parTransId="{43863849-FBF8-411B-931C-EE32B1AA846B}" sibTransId="{084DDE6D-2685-45D1-86BF-D63B308E59F8}"/>
    <dgm:cxn modelId="{CECF8ECC-7E56-4D5A-84B6-C712B4DD6C3B}" type="presParOf" srcId="{DF13F383-0D7A-43A8-8D02-074C8C679BAF}" destId="{64AD34E1-03DA-44F9-A828-431754755773}" srcOrd="0" destOrd="0" presId="urn:microsoft.com/office/officeart/2005/8/layout/vList2"/>
    <dgm:cxn modelId="{88BB42D4-644F-4EEA-BE16-A618A92233B2}" type="presParOf" srcId="{DF13F383-0D7A-43A8-8D02-074C8C679BAF}" destId="{4712F8E3-2CC9-48CD-9FF5-7DD15F676CE6}" srcOrd="1" destOrd="0" presId="urn:microsoft.com/office/officeart/2005/8/layout/vList2"/>
    <dgm:cxn modelId="{15CB12A9-558D-41D6-96AD-3E1B39CEA985}" type="presParOf" srcId="{DF13F383-0D7A-43A8-8D02-074C8C679BAF}" destId="{F5E53158-A678-4DB4-A684-C979B6C46814}" srcOrd="2" destOrd="0" presId="urn:microsoft.com/office/officeart/2005/8/layout/vList2"/>
    <dgm:cxn modelId="{5B5E69B6-CA4C-4728-8EBE-BAACF2C57EBD}" type="presParOf" srcId="{DF13F383-0D7A-43A8-8D02-074C8C679BAF}" destId="{C664DC49-DC40-4F1B-B34B-0AB8314ED528}" srcOrd="3" destOrd="0" presId="urn:microsoft.com/office/officeart/2005/8/layout/vList2"/>
    <dgm:cxn modelId="{0316B226-34F7-407A-8443-7DC2610E176D}" type="presParOf" srcId="{DF13F383-0D7A-43A8-8D02-074C8C679BAF}" destId="{F0EEDC4F-442B-4D7D-BE76-C308C638C7C9}" srcOrd="4" destOrd="0" presId="urn:microsoft.com/office/officeart/2005/8/layout/vList2"/>
    <dgm:cxn modelId="{6CBDA2BF-20F9-48C8-A663-845FEC64FC35}" type="presParOf" srcId="{DF13F383-0D7A-43A8-8D02-074C8C679BAF}" destId="{613170A0-E61B-4676-B9D6-91C6DE557B01}" srcOrd="5" destOrd="0" presId="urn:microsoft.com/office/officeart/2005/8/layout/vList2"/>
    <dgm:cxn modelId="{B2FE0519-4151-4C3D-AFFF-9B0B88427ED3}" type="presParOf" srcId="{DF13F383-0D7A-43A8-8D02-074C8C679BAF}" destId="{911FF956-1D2E-4BDD-B50A-53949FD7C28B}"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5B702CC-F41A-492F-868D-45DC5C1C1338}" type="doc">
      <dgm:prSet loTypeId="urn:microsoft.com/office/officeart/2008/layout/LinedList" loCatId="list" qsTypeId="urn:microsoft.com/office/officeart/2005/8/quickstyle/simple1" qsCatId="simple" csTypeId="urn:microsoft.com/office/officeart/2005/8/colors/colorful4" csCatId="colorful"/>
      <dgm:spPr/>
      <dgm:t>
        <a:bodyPr/>
        <a:lstStyle/>
        <a:p>
          <a:endParaRPr lang="en-HK"/>
        </a:p>
      </dgm:t>
    </dgm:pt>
    <dgm:pt modelId="{D3A71DC3-6DE9-4068-BF85-DFBAE654FCF9}">
      <dgm:prSet custT="1"/>
      <dgm:spPr/>
      <dgm:t>
        <a:bodyPr/>
        <a:lstStyle/>
        <a:p>
          <a:r>
            <a:rPr lang="en-US" sz="2800"/>
            <a:t>Follow the instructions</a:t>
          </a:r>
          <a:endParaRPr lang="en-HK" sz="2800"/>
        </a:p>
      </dgm:t>
    </dgm:pt>
    <dgm:pt modelId="{8C1E3551-0E51-4CB2-8E64-C142C4C6D4F7}" type="parTrans" cxnId="{C7DC9CB2-AC92-44FF-A275-561E0F939968}">
      <dgm:prSet/>
      <dgm:spPr/>
      <dgm:t>
        <a:bodyPr/>
        <a:lstStyle/>
        <a:p>
          <a:endParaRPr lang="en-HK" sz="2800"/>
        </a:p>
      </dgm:t>
    </dgm:pt>
    <dgm:pt modelId="{3A1A98AC-583B-4614-99F2-DBDF29F1C978}" type="sibTrans" cxnId="{C7DC9CB2-AC92-44FF-A275-561E0F939968}">
      <dgm:prSet/>
      <dgm:spPr/>
      <dgm:t>
        <a:bodyPr/>
        <a:lstStyle/>
        <a:p>
          <a:endParaRPr lang="en-HK" sz="2800"/>
        </a:p>
      </dgm:t>
    </dgm:pt>
    <dgm:pt modelId="{66F93100-2CD8-4EC2-B729-D473F14BFFF3}">
      <dgm:prSet custT="1"/>
      <dgm:spPr/>
      <dgm:t>
        <a:bodyPr/>
        <a:lstStyle/>
        <a:p>
          <a:r>
            <a:rPr lang="en-US" sz="2800" dirty="0"/>
            <a:t>Sample collection is one of the critical factors affecting the performance.</a:t>
          </a:r>
          <a:endParaRPr lang="en-HK" sz="2800" dirty="0"/>
        </a:p>
      </dgm:t>
    </dgm:pt>
    <dgm:pt modelId="{4C96959D-2BC9-4D2F-BD04-C090F14EF0DD}" type="parTrans" cxnId="{79E98025-6DD7-4CA6-BD51-BA2D610370DD}">
      <dgm:prSet/>
      <dgm:spPr/>
      <dgm:t>
        <a:bodyPr/>
        <a:lstStyle/>
        <a:p>
          <a:endParaRPr lang="en-HK" sz="2800"/>
        </a:p>
      </dgm:t>
    </dgm:pt>
    <dgm:pt modelId="{E4750798-C289-48CA-B229-3C2C585E565E}" type="sibTrans" cxnId="{79E98025-6DD7-4CA6-BD51-BA2D610370DD}">
      <dgm:prSet/>
      <dgm:spPr/>
      <dgm:t>
        <a:bodyPr/>
        <a:lstStyle/>
        <a:p>
          <a:endParaRPr lang="en-HK" sz="2800"/>
        </a:p>
      </dgm:t>
    </dgm:pt>
    <dgm:pt modelId="{1C7C24B1-660C-4D85-AB57-3AD5FF6502B7}">
      <dgm:prSet custT="1"/>
      <dgm:spPr/>
      <dgm:t>
        <a:bodyPr/>
        <a:lstStyle/>
        <a:p>
          <a:r>
            <a:rPr lang="en-US" sz="2800"/>
            <a:t>The performance of the RAT was affected by various factors, including viral load of the user and the prevalence of the disease. </a:t>
          </a:r>
          <a:endParaRPr lang="en-HK" sz="2800"/>
        </a:p>
      </dgm:t>
    </dgm:pt>
    <dgm:pt modelId="{15FED3FA-2F4D-4B24-B4FD-BF015DDF5DBA}" type="parTrans" cxnId="{06D168FB-72EA-4F1D-827B-C8F15DA3FE34}">
      <dgm:prSet/>
      <dgm:spPr/>
      <dgm:t>
        <a:bodyPr/>
        <a:lstStyle/>
        <a:p>
          <a:endParaRPr lang="en-HK" sz="2800"/>
        </a:p>
      </dgm:t>
    </dgm:pt>
    <dgm:pt modelId="{D43D7195-03A0-4476-838F-4E6F44FAE6B9}" type="sibTrans" cxnId="{06D168FB-72EA-4F1D-827B-C8F15DA3FE34}">
      <dgm:prSet/>
      <dgm:spPr/>
      <dgm:t>
        <a:bodyPr/>
        <a:lstStyle/>
        <a:p>
          <a:endParaRPr lang="en-HK" sz="2800"/>
        </a:p>
      </dgm:t>
    </dgm:pt>
    <dgm:pt modelId="{5D803CFD-4641-439C-8AE0-44C73856283C}">
      <dgm:prSet custT="1"/>
      <dgm:spPr/>
      <dgm:t>
        <a:bodyPr/>
        <a:lstStyle/>
        <a:p>
          <a:r>
            <a:rPr lang="en-US" sz="2800"/>
            <a:t>RAT cannot replace the results of clinical interpretation and other laboratory tests, such as nucleic acid test.</a:t>
          </a:r>
          <a:endParaRPr lang="en-HK" sz="2800"/>
        </a:p>
      </dgm:t>
    </dgm:pt>
    <dgm:pt modelId="{AF2581D1-17B8-4AF6-8D55-18EE4AFF97F4}" type="parTrans" cxnId="{7C173912-2017-44AF-986B-30F4E98A32FF}">
      <dgm:prSet/>
      <dgm:spPr/>
      <dgm:t>
        <a:bodyPr/>
        <a:lstStyle/>
        <a:p>
          <a:endParaRPr lang="en-HK" sz="2800"/>
        </a:p>
      </dgm:t>
    </dgm:pt>
    <dgm:pt modelId="{075BFEB6-83F6-4576-8283-A94B0D488C41}" type="sibTrans" cxnId="{7C173912-2017-44AF-986B-30F4E98A32FF}">
      <dgm:prSet/>
      <dgm:spPr/>
      <dgm:t>
        <a:bodyPr/>
        <a:lstStyle/>
        <a:p>
          <a:endParaRPr lang="en-HK" sz="2800"/>
        </a:p>
      </dgm:t>
    </dgm:pt>
    <dgm:pt modelId="{EF38D5DA-9AF7-4389-B266-19BA60034602}">
      <dgm:prSet custT="1"/>
      <dgm:spPr/>
      <dgm:t>
        <a:bodyPr/>
        <a:lstStyle/>
        <a:p>
          <a:r>
            <a:rPr lang="en-US" sz="2800"/>
            <a:t>Diagnosis of COVID-19 should be made by healthcare professionals only.</a:t>
          </a:r>
          <a:endParaRPr lang="en-HK" sz="2800"/>
        </a:p>
      </dgm:t>
    </dgm:pt>
    <dgm:pt modelId="{D932B2E2-C773-43D3-A9CF-1A17F13FEDBD}" type="parTrans" cxnId="{A5262288-3E8F-4EA6-B3D2-E90F55673654}">
      <dgm:prSet/>
      <dgm:spPr/>
      <dgm:t>
        <a:bodyPr/>
        <a:lstStyle/>
        <a:p>
          <a:endParaRPr lang="en-HK" sz="2800"/>
        </a:p>
      </dgm:t>
    </dgm:pt>
    <dgm:pt modelId="{D0E45345-034B-4A4F-9197-D0B714596746}" type="sibTrans" cxnId="{A5262288-3E8F-4EA6-B3D2-E90F55673654}">
      <dgm:prSet/>
      <dgm:spPr/>
      <dgm:t>
        <a:bodyPr/>
        <a:lstStyle/>
        <a:p>
          <a:endParaRPr lang="en-HK" sz="2800"/>
        </a:p>
      </dgm:t>
    </dgm:pt>
    <dgm:pt modelId="{53A2B5F9-A2B9-477B-B312-B6F6390543A0}" type="pres">
      <dgm:prSet presAssocID="{95B702CC-F41A-492F-868D-45DC5C1C1338}" presName="vert0" presStyleCnt="0">
        <dgm:presLayoutVars>
          <dgm:dir/>
          <dgm:animOne val="branch"/>
          <dgm:animLvl val="lvl"/>
        </dgm:presLayoutVars>
      </dgm:prSet>
      <dgm:spPr/>
    </dgm:pt>
    <dgm:pt modelId="{45002DB9-5A3B-461D-A102-C3D7657EDA44}" type="pres">
      <dgm:prSet presAssocID="{D3A71DC3-6DE9-4068-BF85-DFBAE654FCF9}" presName="thickLine" presStyleLbl="alignNode1" presStyleIdx="0" presStyleCnt="5"/>
      <dgm:spPr/>
    </dgm:pt>
    <dgm:pt modelId="{A5B3A25A-5833-4B04-8B3B-F74150634469}" type="pres">
      <dgm:prSet presAssocID="{D3A71DC3-6DE9-4068-BF85-DFBAE654FCF9}" presName="horz1" presStyleCnt="0"/>
      <dgm:spPr/>
    </dgm:pt>
    <dgm:pt modelId="{19BA4639-AA29-49EE-A5FE-ED7877BAFAA8}" type="pres">
      <dgm:prSet presAssocID="{D3A71DC3-6DE9-4068-BF85-DFBAE654FCF9}" presName="tx1" presStyleLbl="revTx" presStyleIdx="0" presStyleCnt="5"/>
      <dgm:spPr/>
    </dgm:pt>
    <dgm:pt modelId="{E6E02F5C-AF40-46D3-AFC5-1B1BD9A8D068}" type="pres">
      <dgm:prSet presAssocID="{D3A71DC3-6DE9-4068-BF85-DFBAE654FCF9}" presName="vert1" presStyleCnt="0"/>
      <dgm:spPr/>
    </dgm:pt>
    <dgm:pt modelId="{306E4009-AEE1-4511-8A94-44E50E0FAA1F}" type="pres">
      <dgm:prSet presAssocID="{66F93100-2CD8-4EC2-B729-D473F14BFFF3}" presName="thickLine" presStyleLbl="alignNode1" presStyleIdx="1" presStyleCnt="5"/>
      <dgm:spPr/>
    </dgm:pt>
    <dgm:pt modelId="{10CE1F19-EF89-495E-8702-95517747CC27}" type="pres">
      <dgm:prSet presAssocID="{66F93100-2CD8-4EC2-B729-D473F14BFFF3}" presName="horz1" presStyleCnt="0"/>
      <dgm:spPr/>
    </dgm:pt>
    <dgm:pt modelId="{99AF3D61-EA1A-4E84-9A40-6F4AC455AB19}" type="pres">
      <dgm:prSet presAssocID="{66F93100-2CD8-4EC2-B729-D473F14BFFF3}" presName="tx1" presStyleLbl="revTx" presStyleIdx="1" presStyleCnt="5"/>
      <dgm:spPr/>
    </dgm:pt>
    <dgm:pt modelId="{30ADD96E-DDEB-42AD-A709-33F4C5B58111}" type="pres">
      <dgm:prSet presAssocID="{66F93100-2CD8-4EC2-B729-D473F14BFFF3}" presName="vert1" presStyleCnt="0"/>
      <dgm:spPr/>
    </dgm:pt>
    <dgm:pt modelId="{BA7B5341-E266-4C63-A1CC-E4E1FE7FD16F}" type="pres">
      <dgm:prSet presAssocID="{1C7C24B1-660C-4D85-AB57-3AD5FF6502B7}" presName="thickLine" presStyleLbl="alignNode1" presStyleIdx="2" presStyleCnt="5"/>
      <dgm:spPr/>
    </dgm:pt>
    <dgm:pt modelId="{CC156F29-9BF9-4888-9B3E-3343DB6FB983}" type="pres">
      <dgm:prSet presAssocID="{1C7C24B1-660C-4D85-AB57-3AD5FF6502B7}" presName="horz1" presStyleCnt="0"/>
      <dgm:spPr/>
    </dgm:pt>
    <dgm:pt modelId="{6E89219E-A713-4C33-B40C-4F87A195DDF6}" type="pres">
      <dgm:prSet presAssocID="{1C7C24B1-660C-4D85-AB57-3AD5FF6502B7}" presName="tx1" presStyleLbl="revTx" presStyleIdx="2" presStyleCnt="5"/>
      <dgm:spPr/>
    </dgm:pt>
    <dgm:pt modelId="{46044466-1339-42AD-B1C4-58ED46B624D3}" type="pres">
      <dgm:prSet presAssocID="{1C7C24B1-660C-4D85-AB57-3AD5FF6502B7}" presName="vert1" presStyleCnt="0"/>
      <dgm:spPr/>
    </dgm:pt>
    <dgm:pt modelId="{15173951-EDEA-4670-921C-217397AD57A4}" type="pres">
      <dgm:prSet presAssocID="{5D803CFD-4641-439C-8AE0-44C73856283C}" presName="thickLine" presStyleLbl="alignNode1" presStyleIdx="3" presStyleCnt="5"/>
      <dgm:spPr/>
    </dgm:pt>
    <dgm:pt modelId="{B7BC557E-9AA0-4ACC-B5AF-85402B98F356}" type="pres">
      <dgm:prSet presAssocID="{5D803CFD-4641-439C-8AE0-44C73856283C}" presName="horz1" presStyleCnt="0"/>
      <dgm:spPr/>
    </dgm:pt>
    <dgm:pt modelId="{0018A5A2-335C-45FC-AD28-B64FCE873D68}" type="pres">
      <dgm:prSet presAssocID="{5D803CFD-4641-439C-8AE0-44C73856283C}" presName="tx1" presStyleLbl="revTx" presStyleIdx="3" presStyleCnt="5"/>
      <dgm:spPr/>
    </dgm:pt>
    <dgm:pt modelId="{C4C298F2-616C-4F8E-B51C-ECC9A9DAFB12}" type="pres">
      <dgm:prSet presAssocID="{5D803CFD-4641-439C-8AE0-44C73856283C}" presName="vert1" presStyleCnt="0"/>
      <dgm:spPr/>
    </dgm:pt>
    <dgm:pt modelId="{A0B9B04B-F934-4F1B-A973-BEFC43B6E4E3}" type="pres">
      <dgm:prSet presAssocID="{EF38D5DA-9AF7-4389-B266-19BA60034602}" presName="thickLine" presStyleLbl="alignNode1" presStyleIdx="4" presStyleCnt="5"/>
      <dgm:spPr/>
    </dgm:pt>
    <dgm:pt modelId="{6D7C4709-671A-4C2C-B745-C51DF90E7A9D}" type="pres">
      <dgm:prSet presAssocID="{EF38D5DA-9AF7-4389-B266-19BA60034602}" presName="horz1" presStyleCnt="0"/>
      <dgm:spPr/>
    </dgm:pt>
    <dgm:pt modelId="{C6DF4A90-16DD-4655-B6FB-2A960A0F2991}" type="pres">
      <dgm:prSet presAssocID="{EF38D5DA-9AF7-4389-B266-19BA60034602}" presName="tx1" presStyleLbl="revTx" presStyleIdx="4" presStyleCnt="5"/>
      <dgm:spPr/>
    </dgm:pt>
    <dgm:pt modelId="{0D4CF15C-BE9C-4714-9E27-9BB4345A45FE}" type="pres">
      <dgm:prSet presAssocID="{EF38D5DA-9AF7-4389-B266-19BA60034602}" presName="vert1" presStyleCnt="0"/>
      <dgm:spPr/>
    </dgm:pt>
  </dgm:ptLst>
  <dgm:cxnLst>
    <dgm:cxn modelId="{49F32911-3490-4F4F-AA2A-CD18D08E0379}" type="presOf" srcId="{95B702CC-F41A-492F-868D-45DC5C1C1338}" destId="{53A2B5F9-A2B9-477B-B312-B6F6390543A0}" srcOrd="0" destOrd="0" presId="urn:microsoft.com/office/officeart/2008/layout/LinedList"/>
    <dgm:cxn modelId="{7C173912-2017-44AF-986B-30F4E98A32FF}" srcId="{95B702CC-F41A-492F-868D-45DC5C1C1338}" destId="{5D803CFD-4641-439C-8AE0-44C73856283C}" srcOrd="3" destOrd="0" parTransId="{AF2581D1-17B8-4AF6-8D55-18EE4AFF97F4}" sibTransId="{075BFEB6-83F6-4576-8283-A94B0D488C41}"/>
    <dgm:cxn modelId="{F29C8E18-C5BB-4F98-813C-B1AE6E1B6438}" type="presOf" srcId="{5D803CFD-4641-439C-8AE0-44C73856283C}" destId="{0018A5A2-335C-45FC-AD28-B64FCE873D68}" srcOrd="0" destOrd="0" presId="urn:microsoft.com/office/officeart/2008/layout/LinedList"/>
    <dgm:cxn modelId="{79E98025-6DD7-4CA6-BD51-BA2D610370DD}" srcId="{95B702CC-F41A-492F-868D-45DC5C1C1338}" destId="{66F93100-2CD8-4EC2-B729-D473F14BFFF3}" srcOrd="1" destOrd="0" parTransId="{4C96959D-2BC9-4D2F-BD04-C090F14EF0DD}" sibTransId="{E4750798-C289-48CA-B229-3C2C585E565E}"/>
    <dgm:cxn modelId="{2C820C29-ECC6-451A-81CE-B89064329E1F}" type="presOf" srcId="{EF38D5DA-9AF7-4389-B266-19BA60034602}" destId="{C6DF4A90-16DD-4655-B6FB-2A960A0F2991}" srcOrd="0" destOrd="0" presId="urn:microsoft.com/office/officeart/2008/layout/LinedList"/>
    <dgm:cxn modelId="{A5262288-3E8F-4EA6-B3D2-E90F55673654}" srcId="{95B702CC-F41A-492F-868D-45DC5C1C1338}" destId="{EF38D5DA-9AF7-4389-B266-19BA60034602}" srcOrd="4" destOrd="0" parTransId="{D932B2E2-C773-43D3-A9CF-1A17F13FEDBD}" sibTransId="{D0E45345-034B-4A4F-9197-D0B714596746}"/>
    <dgm:cxn modelId="{AC1331A8-B951-4583-94CB-AAFCFE716208}" type="presOf" srcId="{1C7C24B1-660C-4D85-AB57-3AD5FF6502B7}" destId="{6E89219E-A713-4C33-B40C-4F87A195DDF6}" srcOrd="0" destOrd="0" presId="urn:microsoft.com/office/officeart/2008/layout/LinedList"/>
    <dgm:cxn modelId="{389187AF-5975-4B51-99AA-67EC2CDA320D}" type="presOf" srcId="{D3A71DC3-6DE9-4068-BF85-DFBAE654FCF9}" destId="{19BA4639-AA29-49EE-A5FE-ED7877BAFAA8}" srcOrd="0" destOrd="0" presId="urn:microsoft.com/office/officeart/2008/layout/LinedList"/>
    <dgm:cxn modelId="{C7DC9CB2-AC92-44FF-A275-561E0F939968}" srcId="{95B702CC-F41A-492F-868D-45DC5C1C1338}" destId="{D3A71DC3-6DE9-4068-BF85-DFBAE654FCF9}" srcOrd="0" destOrd="0" parTransId="{8C1E3551-0E51-4CB2-8E64-C142C4C6D4F7}" sibTransId="{3A1A98AC-583B-4614-99F2-DBDF29F1C978}"/>
    <dgm:cxn modelId="{4C5002B4-F269-49B7-83E6-A8128A0654EB}" type="presOf" srcId="{66F93100-2CD8-4EC2-B729-D473F14BFFF3}" destId="{99AF3D61-EA1A-4E84-9A40-6F4AC455AB19}" srcOrd="0" destOrd="0" presId="urn:microsoft.com/office/officeart/2008/layout/LinedList"/>
    <dgm:cxn modelId="{06D168FB-72EA-4F1D-827B-C8F15DA3FE34}" srcId="{95B702CC-F41A-492F-868D-45DC5C1C1338}" destId="{1C7C24B1-660C-4D85-AB57-3AD5FF6502B7}" srcOrd="2" destOrd="0" parTransId="{15FED3FA-2F4D-4B24-B4FD-BF015DDF5DBA}" sibTransId="{D43D7195-03A0-4476-838F-4E6F44FAE6B9}"/>
    <dgm:cxn modelId="{DD8B270C-16EC-4527-9E48-7F743A590942}" type="presParOf" srcId="{53A2B5F9-A2B9-477B-B312-B6F6390543A0}" destId="{45002DB9-5A3B-461D-A102-C3D7657EDA44}" srcOrd="0" destOrd="0" presId="urn:microsoft.com/office/officeart/2008/layout/LinedList"/>
    <dgm:cxn modelId="{E6CA0B90-59BF-4189-BD30-F008CF16DDA4}" type="presParOf" srcId="{53A2B5F9-A2B9-477B-B312-B6F6390543A0}" destId="{A5B3A25A-5833-4B04-8B3B-F74150634469}" srcOrd="1" destOrd="0" presId="urn:microsoft.com/office/officeart/2008/layout/LinedList"/>
    <dgm:cxn modelId="{B2B596B4-8D11-483C-953B-EE9CE6A52215}" type="presParOf" srcId="{A5B3A25A-5833-4B04-8B3B-F74150634469}" destId="{19BA4639-AA29-49EE-A5FE-ED7877BAFAA8}" srcOrd="0" destOrd="0" presId="urn:microsoft.com/office/officeart/2008/layout/LinedList"/>
    <dgm:cxn modelId="{15F9C945-687A-4781-AB3E-8CFEBD2FCDDD}" type="presParOf" srcId="{A5B3A25A-5833-4B04-8B3B-F74150634469}" destId="{E6E02F5C-AF40-46D3-AFC5-1B1BD9A8D068}" srcOrd="1" destOrd="0" presId="urn:microsoft.com/office/officeart/2008/layout/LinedList"/>
    <dgm:cxn modelId="{53CE1D40-ADA2-4D2C-9016-0D2C863F5B71}" type="presParOf" srcId="{53A2B5F9-A2B9-477B-B312-B6F6390543A0}" destId="{306E4009-AEE1-4511-8A94-44E50E0FAA1F}" srcOrd="2" destOrd="0" presId="urn:microsoft.com/office/officeart/2008/layout/LinedList"/>
    <dgm:cxn modelId="{3271AF58-FEBA-4402-8AF1-8B31257DF136}" type="presParOf" srcId="{53A2B5F9-A2B9-477B-B312-B6F6390543A0}" destId="{10CE1F19-EF89-495E-8702-95517747CC27}" srcOrd="3" destOrd="0" presId="urn:microsoft.com/office/officeart/2008/layout/LinedList"/>
    <dgm:cxn modelId="{CD90798D-4D85-44CB-9542-D6776B66908F}" type="presParOf" srcId="{10CE1F19-EF89-495E-8702-95517747CC27}" destId="{99AF3D61-EA1A-4E84-9A40-6F4AC455AB19}" srcOrd="0" destOrd="0" presId="urn:microsoft.com/office/officeart/2008/layout/LinedList"/>
    <dgm:cxn modelId="{BE6E2244-EED7-487D-8251-7940CC477C3B}" type="presParOf" srcId="{10CE1F19-EF89-495E-8702-95517747CC27}" destId="{30ADD96E-DDEB-42AD-A709-33F4C5B58111}" srcOrd="1" destOrd="0" presId="urn:microsoft.com/office/officeart/2008/layout/LinedList"/>
    <dgm:cxn modelId="{FF82DC89-0153-44C5-BD7C-95D114AAAEB8}" type="presParOf" srcId="{53A2B5F9-A2B9-477B-B312-B6F6390543A0}" destId="{BA7B5341-E266-4C63-A1CC-E4E1FE7FD16F}" srcOrd="4" destOrd="0" presId="urn:microsoft.com/office/officeart/2008/layout/LinedList"/>
    <dgm:cxn modelId="{8A18AC8B-65C6-4E26-8687-E620F6A357D1}" type="presParOf" srcId="{53A2B5F9-A2B9-477B-B312-B6F6390543A0}" destId="{CC156F29-9BF9-4888-9B3E-3343DB6FB983}" srcOrd="5" destOrd="0" presId="urn:microsoft.com/office/officeart/2008/layout/LinedList"/>
    <dgm:cxn modelId="{B077D43F-DB95-472F-9003-89B9ABA96E16}" type="presParOf" srcId="{CC156F29-9BF9-4888-9B3E-3343DB6FB983}" destId="{6E89219E-A713-4C33-B40C-4F87A195DDF6}" srcOrd="0" destOrd="0" presId="urn:microsoft.com/office/officeart/2008/layout/LinedList"/>
    <dgm:cxn modelId="{99BEF516-66CA-4C65-95E2-8C2FF96B1110}" type="presParOf" srcId="{CC156F29-9BF9-4888-9B3E-3343DB6FB983}" destId="{46044466-1339-42AD-B1C4-58ED46B624D3}" srcOrd="1" destOrd="0" presId="urn:microsoft.com/office/officeart/2008/layout/LinedList"/>
    <dgm:cxn modelId="{5218A84A-B4B8-4DAF-BDD9-AFA2F147C29A}" type="presParOf" srcId="{53A2B5F9-A2B9-477B-B312-B6F6390543A0}" destId="{15173951-EDEA-4670-921C-217397AD57A4}" srcOrd="6" destOrd="0" presId="urn:microsoft.com/office/officeart/2008/layout/LinedList"/>
    <dgm:cxn modelId="{C069FBBB-5061-4726-8A84-E27F3EFECF2A}" type="presParOf" srcId="{53A2B5F9-A2B9-477B-B312-B6F6390543A0}" destId="{B7BC557E-9AA0-4ACC-B5AF-85402B98F356}" srcOrd="7" destOrd="0" presId="urn:microsoft.com/office/officeart/2008/layout/LinedList"/>
    <dgm:cxn modelId="{20CA05C0-F1DF-438D-8191-6A6B57E3C303}" type="presParOf" srcId="{B7BC557E-9AA0-4ACC-B5AF-85402B98F356}" destId="{0018A5A2-335C-45FC-AD28-B64FCE873D68}" srcOrd="0" destOrd="0" presId="urn:microsoft.com/office/officeart/2008/layout/LinedList"/>
    <dgm:cxn modelId="{B276AA17-A087-41C7-8F07-42B6B66C84CC}" type="presParOf" srcId="{B7BC557E-9AA0-4ACC-B5AF-85402B98F356}" destId="{C4C298F2-616C-4F8E-B51C-ECC9A9DAFB12}" srcOrd="1" destOrd="0" presId="urn:microsoft.com/office/officeart/2008/layout/LinedList"/>
    <dgm:cxn modelId="{F950B8E2-EF87-44C7-B83E-B7F5F34B32FC}" type="presParOf" srcId="{53A2B5F9-A2B9-477B-B312-B6F6390543A0}" destId="{A0B9B04B-F934-4F1B-A973-BEFC43B6E4E3}" srcOrd="8" destOrd="0" presId="urn:microsoft.com/office/officeart/2008/layout/LinedList"/>
    <dgm:cxn modelId="{5E8E1FD0-364C-4232-8609-10E1B774E017}" type="presParOf" srcId="{53A2B5F9-A2B9-477B-B312-B6F6390543A0}" destId="{6D7C4709-671A-4C2C-B745-C51DF90E7A9D}" srcOrd="9" destOrd="0" presId="urn:microsoft.com/office/officeart/2008/layout/LinedList"/>
    <dgm:cxn modelId="{CB075B08-4ABA-4A44-8CC8-264F173711D8}" type="presParOf" srcId="{6D7C4709-671A-4C2C-B745-C51DF90E7A9D}" destId="{C6DF4A90-16DD-4655-B6FB-2A960A0F2991}" srcOrd="0" destOrd="0" presId="urn:microsoft.com/office/officeart/2008/layout/LinedList"/>
    <dgm:cxn modelId="{A4B297B9-CA83-42AA-9C15-A420D8CE48A4}" type="presParOf" srcId="{6D7C4709-671A-4C2C-B745-C51DF90E7A9D}" destId="{0D4CF15C-BE9C-4714-9E27-9BB4345A45FE}"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CCE1C46-97B7-4E3A-A302-CEBAD2D0934D}" type="doc">
      <dgm:prSet loTypeId="urn:microsoft.com/office/officeart/2008/layout/VerticalAccentList" loCatId="list" qsTypeId="urn:microsoft.com/office/officeart/2005/8/quickstyle/simple1" qsCatId="simple" csTypeId="urn:microsoft.com/office/officeart/2005/8/colors/colorful4" csCatId="colorful"/>
      <dgm:spPr/>
      <dgm:t>
        <a:bodyPr/>
        <a:lstStyle/>
        <a:p>
          <a:endParaRPr lang="en-HK"/>
        </a:p>
      </dgm:t>
    </dgm:pt>
    <dgm:pt modelId="{AE6C529B-0068-40E7-8743-EE04121E6648}">
      <dgm:prSet/>
      <dgm:spPr/>
      <dgm:t>
        <a:bodyPr/>
        <a:lstStyle/>
        <a:p>
          <a:r>
            <a:rPr lang="en-US"/>
            <a:t>Full-time, face-to-face</a:t>
          </a:r>
          <a:endParaRPr lang="en-HK"/>
        </a:p>
      </dgm:t>
    </dgm:pt>
    <dgm:pt modelId="{CC482FA6-7DDA-4222-B2C4-7FAB56B45193}" type="parTrans" cxnId="{5623351E-008C-4531-A042-1202CB9FECAB}">
      <dgm:prSet/>
      <dgm:spPr/>
      <dgm:t>
        <a:bodyPr/>
        <a:lstStyle/>
        <a:p>
          <a:endParaRPr lang="en-HK"/>
        </a:p>
      </dgm:t>
    </dgm:pt>
    <dgm:pt modelId="{A2E6B209-EC0A-416D-BF9E-BC017430F011}" type="sibTrans" cxnId="{5623351E-008C-4531-A042-1202CB9FECAB}">
      <dgm:prSet/>
      <dgm:spPr/>
      <dgm:t>
        <a:bodyPr/>
        <a:lstStyle/>
        <a:p>
          <a:endParaRPr lang="en-HK"/>
        </a:p>
      </dgm:t>
    </dgm:pt>
    <dgm:pt modelId="{AEA7C479-1EF3-4ABC-8227-986DD83385C0}">
      <dgm:prSet/>
      <dgm:spPr/>
      <dgm:t>
        <a:bodyPr/>
        <a:lstStyle/>
        <a:p>
          <a:r>
            <a:rPr lang="en-US"/>
            <a:t>Four-year Bachelor’s Degree Programme</a:t>
          </a:r>
          <a:endParaRPr lang="en-HK"/>
        </a:p>
      </dgm:t>
    </dgm:pt>
    <dgm:pt modelId="{55EC078E-D205-4040-ACD3-F66735F3F454}" type="parTrans" cxnId="{1DD33F88-FC91-4769-B69A-9F0F9ED21774}">
      <dgm:prSet/>
      <dgm:spPr/>
      <dgm:t>
        <a:bodyPr/>
        <a:lstStyle/>
        <a:p>
          <a:endParaRPr lang="en-HK"/>
        </a:p>
      </dgm:t>
    </dgm:pt>
    <dgm:pt modelId="{793A98D0-837F-4D31-81D0-BD7479E4BCF2}" type="sibTrans" cxnId="{1DD33F88-FC91-4769-B69A-9F0F9ED21774}">
      <dgm:prSet/>
      <dgm:spPr/>
      <dgm:t>
        <a:bodyPr/>
        <a:lstStyle/>
        <a:p>
          <a:endParaRPr lang="en-HK"/>
        </a:p>
      </dgm:t>
    </dgm:pt>
    <dgm:pt modelId="{D09D5A93-E297-46F2-9B70-C0B1F36E042C}">
      <dgm:prSet/>
      <dgm:spPr/>
      <dgm:t>
        <a:bodyPr/>
        <a:lstStyle/>
        <a:p>
          <a:r>
            <a:rPr lang="en-US"/>
            <a:t>Laboratory-based </a:t>
          </a:r>
          <a:endParaRPr lang="en-HK"/>
        </a:p>
      </dgm:t>
    </dgm:pt>
    <dgm:pt modelId="{D208CF1E-6FB3-4AD0-8467-1FCE97E530C2}" type="parTrans" cxnId="{49114F95-6B72-4543-8684-26EE08F10358}">
      <dgm:prSet/>
      <dgm:spPr/>
      <dgm:t>
        <a:bodyPr/>
        <a:lstStyle/>
        <a:p>
          <a:endParaRPr lang="en-HK"/>
        </a:p>
      </dgm:t>
    </dgm:pt>
    <dgm:pt modelId="{F01527AD-2123-4348-A47B-736F2CADCF7B}" type="sibTrans" cxnId="{49114F95-6B72-4543-8684-26EE08F10358}">
      <dgm:prSet/>
      <dgm:spPr/>
      <dgm:t>
        <a:bodyPr/>
        <a:lstStyle/>
        <a:p>
          <a:endParaRPr lang="en-HK"/>
        </a:p>
      </dgm:t>
    </dgm:pt>
    <dgm:pt modelId="{733F9E67-4E21-4E04-BB85-986D5D3EDC0D}">
      <dgm:prSet/>
      <dgm:spPr/>
      <dgm:t>
        <a:bodyPr/>
        <a:lstStyle/>
        <a:p>
          <a:r>
            <a:rPr lang="en-US"/>
            <a:t>Clinical Practicum on Years 2 and 3</a:t>
          </a:r>
          <a:endParaRPr lang="en-HK"/>
        </a:p>
      </dgm:t>
    </dgm:pt>
    <dgm:pt modelId="{28A0EDFF-B46E-40E2-A90D-E11B5E96D168}" type="parTrans" cxnId="{876CF9FB-A720-4DD4-A1E8-AC146FCC9E8A}">
      <dgm:prSet/>
      <dgm:spPr/>
      <dgm:t>
        <a:bodyPr/>
        <a:lstStyle/>
        <a:p>
          <a:endParaRPr lang="en-HK"/>
        </a:p>
      </dgm:t>
    </dgm:pt>
    <dgm:pt modelId="{D1D37C6E-6380-4732-BAAF-A1250CBEC2FC}" type="sibTrans" cxnId="{876CF9FB-A720-4DD4-A1E8-AC146FCC9E8A}">
      <dgm:prSet/>
      <dgm:spPr/>
      <dgm:t>
        <a:bodyPr/>
        <a:lstStyle/>
        <a:p>
          <a:endParaRPr lang="en-HK"/>
        </a:p>
      </dgm:t>
    </dgm:pt>
    <dgm:pt modelId="{F5F7A3C8-BB95-4921-8631-8990F47C4257}" type="pres">
      <dgm:prSet presAssocID="{ACCE1C46-97B7-4E3A-A302-CEBAD2D0934D}" presName="Name0" presStyleCnt="0">
        <dgm:presLayoutVars>
          <dgm:chMax/>
          <dgm:chPref/>
          <dgm:dir/>
        </dgm:presLayoutVars>
      </dgm:prSet>
      <dgm:spPr/>
    </dgm:pt>
    <dgm:pt modelId="{F1B11F61-15E5-41AA-9E1C-0B7130E6A907}" type="pres">
      <dgm:prSet presAssocID="{AE6C529B-0068-40E7-8743-EE04121E6648}" presName="parenttextcomposite" presStyleCnt="0"/>
      <dgm:spPr/>
    </dgm:pt>
    <dgm:pt modelId="{6B272CB2-684D-4797-9F63-76C99B8A6BBE}" type="pres">
      <dgm:prSet presAssocID="{AE6C529B-0068-40E7-8743-EE04121E6648}" presName="parenttext" presStyleLbl="revTx" presStyleIdx="0" presStyleCnt="4">
        <dgm:presLayoutVars>
          <dgm:chMax/>
          <dgm:chPref val="2"/>
          <dgm:bulletEnabled val="1"/>
        </dgm:presLayoutVars>
      </dgm:prSet>
      <dgm:spPr/>
    </dgm:pt>
    <dgm:pt modelId="{53D09AD6-CA6A-4791-8D6F-D68CC0A5F79C}" type="pres">
      <dgm:prSet presAssocID="{AE6C529B-0068-40E7-8743-EE04121E6648}" presName="parallelogramComposite" presStyleCnt="0"/>
      <dgm:spPr/>
    </dgm:pt>
    <dgm:pt modelId="{687A2087-10BF-4F20-993B-62793B57EA70}" type="pres">
      <dgm:prSet presAssocID="{AE6C529B-0068-40E7-8743-EE04121E6648}" presName="parallelogram1" presStyleLbl="alignNode1" presStyleIdx="0" presStyleCnt="28"/>
      <dgm:spPr/>
    </dgm:pt>
    <dgm:pt modelId="{3CE9D967-528D-4AA6-91CD-F212F47799B4}" type="pres">
      <dgm:prSet presAssocID="{AE6C529B-0068-40E7-8743-EE04121E6648}" presName="parallelogram2" presStyleLbl="alignNode1" presStyleIdx="1" presStyleCnt="28"/>
      <dgm:spPr/>
    </dgm:pt>
    <dgm:pt modelId="{53D3AFB7-3075-4B62-B2FF-714584D10CD2}" type="pres">
      <dgm:prSet presAssocID="{AE6C529B-0068-40E7-8743-EE04121E6648}" presName="parallelogram3" presStyleLbl="alignNode1" presStyleIdx="2" presStyleCnt="28"/>
      <dgm:spPr/>
    </dgm:pt>
    <dgm:pt modelId="{38DE6C84-D741-470C-90F4-1C4B33A2E186}" type="pres">
      <dgm:prSet presAssocID="{AE6C529B-0068-40E7-8743-EE04121E6648}" presName="parallelogram4" presStyleLbl="alignNode1" presStyleIdx="3" presStyleCnt="28"/>
      <dgm:spPr/>
    </dgm:pt>
    <dgm:pt modelId="{9C1E6869-DA00-48F0-A7CC-908FBB7593EC}" type="pres">
      <dgm:prSet presAssocID="{AE6C529B-0068-40E7-8743-EE04121E6648}" presName="parallelogram5" presStyleLbl="alignNode1" presStyleIdx="4" presStyleCnt="28"/>
      <dgm:spPr/>
    </dgm:pt>
    <dgm:pt modelId="{05575B7E-2C26-497D-88E6-8469B45AB4DE}" type="pres">
      <dgm:prSet presAssocID="{AE6C529B-0068-40E7-8743-EE04121E6648}" presName="parallelogram6" presStyleLbl="alignNode1" presStyleIdx="5" presStyleCnt="28"/>
      <dgm:spPr/>
    </dgm:pt>
    <dgm:pt modelId="{82163EE4-92B1-4E65-90A4-877CA472D2B6}" type="pres">
      <dgm:prSet presAssocID="{AE6C529B-0068-40E7-8743-EE04121E6648}" presName="parallelogram7" presStyleLbl="alignNode1" presStyleIdx="6" presStyleCnt="28"/>
      <dgm:spPr/>
    </dgm:pt>
    <dgm:pt modelId="{91DE2538-7718-4431-8DDE-C138244C4AB7}" type="pres">
      <dgm:prSet presAssocID="{A2E6B209-EC0A-416D-BF9E-BC017430F011}" presName="sibTrans" presStyleCnt="0"/>
      <dgm:spPr/>
    </dgm:pt>
    <dgm:pt modelId="{41C0B4B1-76D2-4CA8-819A-5AF753A58823}" type="pres">
      <dgm:prSet presAssocID="{AEA7C479-1EF3-4ABC-8227-986DD83385C0}" presName="parenttextcomposite" presStyleCnt="0"/>
      <dgm:spPr/>
    </dgm:pt>
    <dgm:pt modelId="{9883A6CA-EAEB-4C54-9690-F2E9D7F72FE8}" type="pres">
      <dgm:prSet presAssocID="{AEA7C479-1EF3-4ABC-8227-986DD83385C0}" presName="parenttext" presStyleLbl="revTx" presStyleIdx="1" presStyleCnt="4">
        <dgm:presLayoutVars>
          <dgm:chMax/>
          <dgm:chPref val="2"/>
          <dgm:bulletEnabled val="1"/>
        </dgm:presLayoutVars>
      </dgm:prSet>
      <dgm:spPr/>
    </dgm:pt>
    <dgm:pt modelId="{670CB0A5-F77E-4404-8D3D-1BADFA2F61CC}" type="pres">
      <dgm:prSet presAssocID="{AEA7C479-1EF3-4ABC-8227-986DD83385C0}" presName="parallelogramComposite" presStyleCnt="0"/>
      <dgm:spPr/>
    </dgm:pt>
    <dgm:pt modelId="{C332F97A-C502-4D78-BC8D-2B62CEFD036A}" type="pres">
      <dgm:prSet presAssocID="{AEA7C479-1EF3-4ABC-8227-986DD83385C0}" presName="parallelogram1" presStyleLbl="alignNode1" presStyleIdx="7" presStyleCnt="28"/>
      <dgm:spPr/>
    </dgm:pt>
    <dgm:pt modelId="{7C1C7C96-7487-4EA9-BCC1-ECB4C27B1870}" type="pres">
      <dgm:prSet presAssocID="{AEA7C479-1EF3-4ABC-8227-986DD83385C0}" presName="parallelogram2" presStyleLbl="alignNode1" presStyleIdx="8" presStyleCnt="28"/>
      <dgm:spPr/>
    </dgm:pt>
    <dgm:pt modelId="{86E7921C-256D-444C-8ACC-00A2BACC4671}" type="pres">
      <dgm:prSet presAssocID="{AEA7C479-1EF3-4ABC-8227-986DD83385C0}" presName="parallelogram3" presStyleLbl="alignNode1" presStyleIdx="9" presStyleCnt="28"/>
      <dgm:spPr/>
    </dgm:pt>
    <dgm:pt modelId="{80564CC0-14B7-4546-89B0-F4F5CAF00573}" type="pres">
      <dgm:prSet presAssocID="{AEA7C479-1EF3-4ABC-8227-986DD83385C0}" presName="parallelogram4" presStyleLbl="alignNode1" presStyleIdx="10" presStyleCnt="28"/>
      <dgm:spPr/>
    </dgm:pt>
    <dgm:pt modelId="{F89C3310-CFC6-4B88-8A67-6E63B2F55552}" type="pres">
      <dgm:prSet presAssocID="{AEA7C479-1EF3-4ABC-8227-986DD83385C0}" presName="parallelogram5" presStyleLbl="alignNode1" presStyleIdx="11" presStyleCnt="28"/>
      <dgm:spPr/>
    </dgm:pt>
    <dgm:pt modelId="{E2915A72-292C-4EAF-9DBA-256391FE2183}" type="pres">
      <dgm:prSet presAssocID="{AEA7C479-1EF3-4ABC-8227-986DD83385C0}" presName="parallelogram6" presStyleLbl="alignNode1" presStyleIdx="12" presStyleCnt="28"/>
      <dgm:spPr/>
    </dgm:pt>
    <dgm:pt modelId="{9BBD46A0-453A-43B7-8E3D-78A3FB464189}" type="pres">
      <dgm:prSet presAssocID="{AEA7C479-1EF3-4ABC-8227-986DD83385C0}" presName="parallelogram7" presStyleLbl="alignNode1" presStyleIdx="13" presStyleCnt="28"/>
      <dgm:spPr/>
    </dgm:pt>
    <dgm:pt modelId="{F935BDA2-25D2-4F88-9306-112CAD6FCF98}" type="pres">
      <dgm:prSet presAssocID="{793A98D0-837F-4D31-81D0-BD7479E4BCF2}" presName="sibTrans" presStyleCnt="0"/>
      <dgm:spPr/>
    </dgm:pt>
    <dgm:pt modelId="{E8C6A86F-1DF7-4CB8-9180-1352801305D0}" type="pres">
      <dgm:prSet presAssocID="{D09D5A93-E297-46F2-9B70-C0B1F36E042C}" presName="parenttextcomposite" presStyleCnt="0"/>
      <dgm:spPr/>
    </dgm:pt>
    <dgm:pt modelId="{E9318D80-82A7-4E48-A5C7-31618DD46837}" type="pres">
      <dgm:prSet presAssocID="{D09D5A93-E297-46F2-9B70-C0B1F36E042C}" presName="parenttext" presStyleLbl="revTx" presStyleIdx="2" presStyleCnt="4">
        <dgm:presLayoutVars>
          <dgm:chMax/>
          <dgm:chPref val="2"/>
          <dgm:bulletEnabled val="1"/>
        </dgm:presLayoutVars>
      </dgm:prSet>
      <dgm:spPr/>
    </dgm:pt>
    <dgm:pt modelId="{03C22176-73CE-43EB-B129-DF4ED03A872F}" type="pres">
      <dgm:prSet presAssocID="{D09D5A93-E297-46F2-9B70-C0B1F36E042C}" presName="parallelogramComposite" presStyleCnt="0"/>
      <dgm:spPr/>
    </dgm:pt>
    <dgm:pt modelId="{BDAEB5F6-9AA4-400F-A746-022E8B0C23BB}" type="pres">
      <dgm:prSet presAssocID="{D09D5A93-E297-46F2-9B70-C0B1F36E042C}" presName="parallelogram1" presStyleLbl="alignNode1" presStyleIdx="14" presStyleCnt="28"/>
      <dgm:spPr/>
    </dgm:pt>
    <dgm:pt modelId="{02C5C57B-AA9B-44F2-9514-1C5F7D245BDB}" type="pres">
      <dgm:prSet presAssocID="{D09D5A93-E297-46F2-9B70-C0B1F36E042C}" presName="parallelogram2" presStyleLbl="alignNode1" presStyleIdx="15" presStyleCnt="28"/>
      <dgm:spPr/>
    </dgm:pt>
    <dgm:pt modelId="{274C0763-A591-464B-922B-F618B64338C2}" type="pres">
      <dgm:prSet presAssocID="{D09D5A93-E297-46F2-9B70-C0B1F36E042C}" presName="parallelogram3" presStyleLbl="alignNode1" presStyleIdx="16" presStyleCnt="28"/>
      <dgm:spPr/>
    </dgm:pt>
    <dgm:pt modelId="{F62DC6F8-0F5A-47A7-8B71-374A2CED3525}" type="pres">
      <dgm:prSet presAssocID="{D09D5A93-E297-46F2-9B70-C0B1F36E042C}" presName="parallelogram4" presStyleLbl="alignNode1" presStyleIdx="17" presStyleCnt="28"/>
      <dgm:spPr/>
    </dgm:pt>
    <dgm:pt modelId="{FECCFA1F-22EA-47FE-80BC-5572B9B5E19B}" type="pres">
      <dgm:prSet presAssocID="{D09D5A93-E297-46F2-9B70-C0B1F36E042C}" presName="parallelogram5" presStyleLbl="alignNode1" presStyleIdx="18" presStyleCnt="28"/>
      <dgm:spPr/>
    </dgm:pt>
    <dgm:pt modelId="{3608DCB6-2BC9-423D-8F00-5CB8F230F27D}" type="pres">
      <dgm:prSet presAssocID="{D09D5A93-E297-46F2-9B70-C0B1F36E042C}" presName="parallelogram6" presStyleLbl="alignNode1" presStyleIdx="19" presStyleCnt="28"/>
      <dgm:spPr/>
    </dgm:pt>
    <dgm:pt modelId="{4A1B4A8A-2381-4EAA-B380-B0091E26F7BC}" type="pres">
      <dgm:prSet presAssocID="{D09D5A93-E297-46F2-9B70-C0B1F36E042C}" presName="parallelogram7" presStyleLbl="alignNode1" presStyleIdx="20" presStyleCnt="28"/>
      <dgm:spPr/>
    </dgm:pt>
    <dgm:pt modelId="{0633C8D7-96B3-47EA-B589-14827C77C225}" type="pres">
      <dgm:prSet presAssocID="{F01527AD-2123-4348-A47B-736F2CADCF7B}" presName="sibTrans" presStyleCnt="0"/>
      <dgm:spPr/>
    </dgm:pt>
    <dgm:pt modelId="{E9949D41-A488-468F-A1BE-CB9365ACA902}" type="pres">
      <dgm:prSet presAssocID="{733F9E67-4E21-4E04-BB85-986D5D3EDC0D}" presName="parenttextcomposite" presStyleCnt="0"/>
      <dgm:spPr/>
    </dgm:pt>
    <dgm:pt modelId="{787C6E83-032F-49A9-A412-D29D15237CF6}" type="pres">
      <dgm:prSet presAssocID="{733F9E67-4E21-4E04-BB85-986D5D3EDC0D}" presName="parenttext" presStyleLbl="revTx" presStyleIdx="3" presStyleCnt="4">
        <dgm:presLayoutVars>
          <dgm:chMax/>
          <dgm:chPref val="2"/>
          <dgm:bulletEnabled val="1"/>
        </dgm:presLayoutVars>
      </dgm:prSet>
      <dgm:spPr/>
    </dgm:pt>
    <dgm:pt modelId="{019A0FF1-236A-4F8D-B976-1D81903942C0}" type="pres">
      <dgm:prSet presAssocID="{733F9E67-4E21-4E04-BB85-986D5D3EDC0D}" presName="parallelogramComposite" presStyleCnt="0"/>
      <dgm:spPr/>
    </dgm:pt>
    <dgm:pt modelId="{BC07316D-2025-4B13-83DA-98D3D31C10A1}" type="pres">
      <dgm:prSet presAssocID="{733F9E67-4E21-4E04-BB85-986D5D3EDC0D}" presName="parallelogram1" presStyleLbl="alignNode1" presStyleIdx="21" presStyleCnt="28"/>
      <dgm:spPr/>
    </dgm:pt>
    <dgm:pt modelId="{7C3E3DE4-C281-44FC-B9F4-847297191BDB}" type="pres">
      <dgm:prSet presAssocID="{733F9E67-4E21-4E04-BB85-986D5D3EDC0D}" presName="parallelogram2" presStyleLbl="alignNode1" presStyleIdx="22" presStyleCnt="28"/>
      <dgm:spPr/>
    </dgm:pt>
    <dgm:pt modelId="{D2BA5067-9DEC-425C-98D9-0EFCC9B00C74}" type="pres">
      <dgm:prSet presAssocID="{733F9E67-4E21-4E04-BB85-986D5D3EDC0D}" presName="parallelogram3" presStyleLbl="alignNode1" presStyleIdx="23" presStyleCnt="28"/>
      <dgm:spPr/>
    </dgm:pt>
    <dgm:pt modelId="{15F4070F-E896-4CF9-A5B5-1EDB35426F43}" type="pres">
      <dgm:prSet presAssocID="{733F9E67-4E21-4E04-BB85-986D5D3EDC0D}" presName="parallelogram4" presStyleLbl="alignNode1" presStyleIdx="24" presStyleCnt="28"/>
      <dgm:spPr/>
    </dgm:pt>
    <dgm:pt modelId="{E80BDD29-B761-4CD6-9079-0491EE2F3B56}" type="pres">
      <dgm:prSet presAssocID="{733F9E67-4E21-4E04-BB85-986D5D3EDC0D}" presName="parallelogram5" presStyleLbl="alignNode1" presStyleIdx="25" presStyleCnt="28"/>
      <dgm:spPr/>
    </dgm:pt>
    <dgm:pt modelId="{A5511FE5-95AA-49CE-AFAC-BF66427E09B0}" type="pres">
      <dgm:prSet presAssocID="{733F9E67-4E21-4E04-BB85-986D5D3EDC0D}" presName="parallelogram6" presStyleLbl="alignNode1" presStyleIdx="26" presStyleCnt="28"/>
      <dgm:spPr/>
    </dgm:pt>
    <dgm:pt modelId="{B52168AF-A678-4059-B012-240E13F8708D}" type="pres">
      <dgm:prSet presAssocID="{733F9E67-4E21-4E04-BB85-986D5D3EDC0D}" presName="parallelogram7" presStyleLbl="alignNode1" presStyleIdx="27" presStyleCnt="28"/>
      <dgm:spPr/>
    </dgm:pt>
  </dgm:ptLst>
  <dgm:cxnLst>
    <dgm:cxn modelId="{3FDFD915-45C9-4F8F-AAFF-C5227D8DA578}" type="presOf" srcId="{AE6C529B-0068-40E7-8743-EE04121E6648}" destId="{6B272CB2-684D-4797-9F63-76C99B8A6BBE}" srcOrd="0" destOrd="0" presId="urn:microsoft.com/office/officeart/2008/layout/VerticalAccentList"/>
    <dgm:cxn modelId="{5623351E-008C-4531-A042-1202CB9FECAB}" srcId="{ACCE1C46-97B7-4E3A-A302-CEBAD2D0934D}" destId="{AE6C529B-0068-40E7-8743-EE04121E6648}" srcOrd="0" destOrd="0" parTransId="{CC482FA6-7DDA-4222-B2C4-7FAB56B45193}" sibTransId="{A2E6B209-EC0A-416D-BF9E-BC017430F011}"/>
    <dgm:cxn modelId="{A76BE53B-B316-437C-B31E-0ADF6C481387}" type="presOf" srcId="{AEA7C479-1EF3-4ABC-8227-986DD83385C0}" destId="{9883A6CA-EAEB-4C54-9690-F2E9D7F72FE8}" srcOrd="0" destOrd="0" presId="urn:microsoft.com/office/officeart/2008/layout/VerticalAccentList"/>
    <dgm:cxn modelId="{4F6F455B-1FB6-4213-B29C-3C28EE466A57}" type="presOf" srcId="{ACCE1C46-97B7-4E3A-A302-CEBAD2D0934D}" destId="{F5F7A3C8-BB95-4921-8631-8990F47C4257}" srcOrd="0" destOrd="0" presId="urn:microsoft.com/office/officeart/2008/layout/VerticalAccentList"/>
    <dgm:cxn modelId="{B1BE8165-6640-4058-B203-8C0C3636D4EF}" type="presOf" srcId="{733F9E67-4E21-4E04-BB85-986D5D3EDC0D}" destId="{787C6E83-032F-49A9-A412-D29D15237CF6}" srcOrd="0" destOrd="0" presId="urn:microsoft.com/office/officeart/2008/layout/VerticalAccentList"/>
    <dgm:cxn modelId="{817B0366-D1BC-4FA5-835C-B1F4C72D078A}" type="presOf" srcId="{D09D5A93-E297-46F2-9B70-C0B1F36E042C}" destId="{E9318D80-82A7-4E48-A5C7-31618DD46837}" srcOrd="0" destOrd="0" presId="urn:microsoft.com/office/officeart/2008/layout/VerticalAccentList"/>
    <dgm:cxn modelId="{1DD33F88-FC91-4769-B69A-9F0F9ED21774}" srcId="{ACCE1C46-97B7-4E3A-A302-CEBAD2D0934D}" destId="{AEA7C479-1EF3-4ABC-8227-986DD83385C0}" srcOrd="1" destOrd="0" parTransId="{55EC078E-D205-4040-ACD3-F66735F3F454}" sibTransId="{793A98D0-837F-4D31-81D0-BD7479E4BCF2}"/>
    <dgm:cxn modelId="{49114F95-6B72-4543-8684-26EE08F10358}" srcId="{ACCE1C46-97B7-4E3A-A302-CEBAD2D0934D}" destId="{D09D5A93-E297-46F2-9B70-C0B1F36E042C}" srcOrd="2" destOrd="0" parTransId="{D208CF1E-6FB3-4AD0-8467-1FCE97E530C2}" sibTransId="{F01527AD-2123-4348-A47B-736F2CADCF7B}"/>
    <dgm:cxn modelId="{876CF9FB-A720-4DD4-A1E8-AC146FCC9E8A}" srcId="{ACCE1C46-97B7-4E3A-A302-CEBAD2D0934D}" destId="{733F9E67-4E21-4E04-BB85-986D5D3EDC0D}" srcOrd="3" destOrd="0" parTransId="{28A0EDFF-B46E-40E2-A90D-E11B5E96D168}" sibTransId="{D1D37C6E-6380-4732-BAAF-A1250CBEC2FC}"/>
    <dgm:cxn modelId="{37B02516-568C-4217-949C-8553A51F8635}" type="presParOf" srcId="{F5F7A3C8-BB95-4921-8631-8990F47C4257}" destId="{F1B11F61-15E5-41AA-9E1C-0B7130E6A907}" srcOrd="0" destOrd="0" presId="urn:microsoft.com/office/officeart/2008/layout/VerticalAccentList"/>
    <dgm:cxn modelId="{4C006269-5CBE-49AB-B138-B696140582BF}" type="presParOf" srcId="{F1B11F61-15E5-41AA-9E1C-0B7130E6A907}" destId="{6B272CB2-684D-4797-9F63-76C99B8A6BBE}" srcOrd="0" destOrd="0" presId="urn:microsoft.com/office/officeart/2008/layout/VerticalAccentList"/>
    <dgm:cxn modelId="{E2BA19EB-B6AF-4FDE-91F5-22DBFBC7ABBF}" type="presParOf" srcId="{F5F7A3C8-BB95-4921-8631-8990F47C4257}" destId="{53D09AD6-CA6A-4791-8D6F-D68CC0A5F79C}" srcOrd="1" destOrd="0" presId="urn:microsoft.com/office/officeart/2008/layout/VerticalAccentList"/>
    <dgm:cxn modelId="{E1F461EE-653C-4828-98C5-A019AD870F8B}" type="presParOf" srcId="{53D09AD6-CA6A-4791-8D6F-D68CC0A5F79C}" destId="{687A2087-10BF-4F20-993B-62793B57EA70}" srcOrd="0" destOrd="0" presId="urn:microsoft.com/office/officeart/2008/layout/VerticalAccentList"/>
    <dgm:cxn modelId="{474BDD78-8AE7-40EE-871B-BE261DD2C03D}" type="presParOf" srcId="{53D09AD6-CA6A-4791-8D6F-D68CC0A5F79C}" destId="{3CE9D967-528D-4AA6-91CD-F212F47799B4}" srcOrd="1" destOrd="0" presId="urn:microsoft.com/office/officeart/2008/layout/VerticalAccentList"/>
    <dgm:cxn modelId="{380D5D34-3999-429D-B0B9-9953AE3BDED5}" type="presParOf" srcId="{53D09AD6-CA6A-4791-8D6F-D68CC0A5F79C}" destId="{53D3AFB7-3075-4B62-B2FF-714584D10CD2}" srcOrd="2" destOrd="0" presId="urn:microsoft.com/office/officeart/2008/layout/VerticalAccentList"/>
    <dgm:cxn modelId="{6365F095-8EF7-40A9-825D-0E158AE2F408}" type="presParOf" srcId="{53D09AD6-CA6A-4791-8D6F-D68CC0A5F79C}" destId="{38DE6C84-D741-470C-90F4-1C4B33A2E186}" srcOrd="3" destOrd="0" presId="urn:microsoft.com/office/officeart/2008/layout/VerticalAccentList"/>
    <dgm:cxn modelId="{42000D12-B79C-47BB-90F0-146286CC11D9}" type="presParOf" srcId="{53D09AD6-CA6A-4791-8D6F-D68CC0A5F79C}" destId="{9C1E6869-DA00-48F0-A7CC-908FBB7593EC}" srcOrd="4" destOrd="0" presId="urn:microsoft.com/office/officeart/2008/layout/VerticalAccentList"/>
    <dgm:cxn modelId="{29AB8CF3-41D2-48BF-9DA6-1601F8C30FBE}" type="presParOf" srcId="{53D09AD6-CA6A-4791-8D6F-D68CC0A5F79C}" destId="{05575B7E-2C26-497D-88E6-8469B45AB4DE}" srcOrd="5" destOrd="0" presId="urn:microsoft.com/office/officeart/2008/layout/VerticalAccentList"/>
    <dgm:cxn modelId="{46D2328C-98A1-47F0-8CC9-7B2765C19486}" type="presParOf" srcId="{53D09AD6-CA6A-4791-8D6F-D68CC0A5F79C}" destId="{82163EE4-92B1-4E65-90A4-877CA472D2B6}" srcOrd="6" destOrd="0" presId="urn:microsoft.com/office/officeart/2008/layout/VerticalAccentList"/>
    <dgm:cxn modelId="{2226D7AA-03BE-4BE3-A899-B8138D544AB9}" type="presParOf" srcId="{F5F7A3C8-BB95-4921-8631-8990F47C4257}" destId="{91DE2538-7718-4431-8DDE-C138244C4AB7}" srcOrd="2" destOrd="0" presId="urn:microsoft.com/office/officeart/2008/layout/VerticalAccentList"/>
    <dgm:cxn modelId="{60A8AC79-9957-4138-B08B-816793445482}" type="presParOf" srcId="{F5F7A3C8-BB95-4921-8631-8990F47C4257}" destId="{41C0B4B1-76D2-4CA8-819A-5AF753A58823}" srcOrd="3" destOrd="0" presId="urn:microsoft.com/office/officeart/2008/layout/VerticalAccentList"/>
    <dgm:cxn modelId="{44F860D8-4139-402B-A984-CAEB9C5D8793}" type="presParOf" srcId="{41C0B4B1-76D2-4CA8-819A-5AF753A58823}" destId="{9883A6CA-EAEB-4C54-9690-F2E9D7F72FE8}" srcOrd="0" destOrd="0" presId="urn:microsoft.com/office/officeart/2008/layout/VerticalAccentList"/>
    <dgm:cxn modelId="{F4E438BA-2D38-4E97-8509-1B0935C8ED26}" type="presParOf" srcId="{F5F7A3C8-BB95-4921-8631-8990F47C4257}" destId="{670CB0A5-F77E-4404-8D3D-1BADFA2F61CC}" srcOrd="4" destOrd="0" presId="urn:microsoft.com/office/officeart/2008/layout/VerticalAccentList"/>
    <dgm:cxn modelId="{EBC644DB-F3A8-41F0-B374-A6C5BFBAF054}" type="presParOf" srcId="{670CB0A5-F77E-4404-8D3D-1BADFA2F61CC}" destId="{C332F97A-C502-4D78-BC8D-2B62CEFD036A}" srcOrd="0" destOrd="0" presId="urn:microsoft.com/office/officeart/2008/layout/VerticalAccentList"/>
    <dgm:cxn modelId="{946F49E7-751D-4BE0-87F4-BFD039447FFD}" type="presParOf" srcId="{670CB0A5-F77E-4404-8D3D-1BADFA2F61CC}" destId="{7C1C7C96-7487-4EA9-BCC1-ECB4C27B1870}" srcOrd="1" destOrd="0" presId="urn:microsoft.com/office/officeart/2008/layout/VerticalAccentList"/>
    <dgm:cxn modelId="{FC93CDEB-AD25-48CD-BC03-8EEDD703A3AC}" type="presParOf" srcId="{670CB0A5-F77E-4404-8D3D-1BADFA2F61CC}" destId="{86E7921C-256D-444C-8ACC-00A2BACC4671}" srcOrd="2" destOrd="0" presId="urn:microsoft.com/office/officeart/2008/layout/VerticalAccentList"/>
    <dgm:cxn modelId="{B169761B-81EC-4DD0-AA6D-BE9C77E264AE}" type="presParOf" srcId="{670CB0A5-F77E-4404-8D3D-1BADFA2F61CC}" destId="{80564CC0-14B7-4546-89B0-F4F5CAF00573}" srcOrd="3" destOrd="0" presId="urn:microsoft.com/office/officeart/2008/layout/VerticalAccentList"/>
    <dgm:cxn modelId="{F4DBCC21-DA3C-41EC-970B-E2EA337DDFB7}" type="presParOf" srcId="{670CB0A5-F77E-4404-8D3D-1BADFA2F61CC}" destId="{F89C3310-CFC6-4B88-8A67-6E63B2F55552}" srcOrd="4" destOrd="0" presId="urn:microsoft.com/office/officeart/2008/layout/VerticalAccentList"/>
    <dgm:cxn modelId="{EA4E1994-DCA5-41B9-82C3-643C181DF537}" type="presParOf" srcId="{670CB0A5-F77E-4404-8D3D-1BADFA2F61CC}" destId="{E2915A72-292C-4EAF-9DBA-256391FE2183}" srcOrd="5" destOrd="0" presId="urn:microsoft.com/office/officeart/2008/layout/VerticalAccentList"/>
    <dgm:cxn modelId="{61CD3A1C-FF44-49D9-9E67-D366FC31F5F0}" type="presParOf" srcId="{670CB0A5-F77E-4404-8D3D-1BADFA2F61CC}" destId="{9BBD46A0-453A-43B7-8E3D-78A3FB464189}" srcOrd="6" destOrd="0" presId="urn:microsoft.com/office/officeart/2008/layout/VerticalAccentList"/>
    <dgm:cxn modelId="{95A1EFDC-EA70-4F5D-A0C5-3A824544C8FD}" type="presParOf" srcId="{F5F7A3C8-BB95-4921-8631-8990F47C4257}" destId="{F935BDA2-25D2-4F88-9306-112CAD6FCF98}" srcOrd="5" destOrd="0" presId="urn:microsoft.com/office/officeart/2008/layout/VerticalAccentList"/>
    <dgm:cxn modelId="{9EE38A0C-CB03-4DBF-B3C7-2728250FD5DC}" type="presParOf" srcId="{F5F7A3C8-BB95-4921-8631-8990F47C4257}" destId="{E8C6A86F-1DF7-4CB8-9180-1352801305D0}" srcOrd="6" destOrd="0" presId="urn:microsoft.com/office/officeart/2008/layout/VerticalAccentList"/>
    <dgm:cxn modelId="{19CAB4FC-CC27-4850-8820-4775C2A95A1F}" type="presParOf" srcId="{E8C6A86F-1DF7-4CB8-9180-1352801305D0}" destId="{E9318D80-82A7-4E48-A5C7-31618DD46837}" srcOrd="0" destOrd="0" presId="urn:microsoft.com/office/officeart/2008/layout/VerticalAccentList"/>
    <dgm:cxn modelId="{B46529B3-9353-4C52-AAFF-E243D9A3EA66}" type="presParOf" srcId="{F5F7A3C8-BB95-4921-8631-8990F47C4257}" destId="{03C22176-73CE-43EB-B129-DF4ED03A872F}" srcOrd="7" destOrd="0" presId="urn:microsoft.com/office/officeart/2008/layout/VerticalAccentList"/>
    <dgm:cxn modelId="{0BE9AEEA-455B-4FEA-9CE9-144FC3232128}" type="presParOf" srcId="{03C22176-73CE-43EB-B129-DF4ED03A872F}" destId="{BDAEB5F6-9AA4-400F-A746-022E8B0C23BB}" srcOrd="0" destOrd="0" presId="urn:microsoft.com/office/officeart/2008/layout/VerticalAccentList"/>
    <dgm:cxn modelId="{DF682830-3C95-44B8-8091-DC2B8253E484}" type="presParOf" srcId="{03C22176-73CE-43EB-B129-DF4ED03A872F}" destId="{02C5C57B-AA9B-44F2-9514-1C5F7D245BDB}" srcOrd="1" destOrd="0" presId="urn:microsoft.com/office/officeart/2008/layout/VerticalAccentList"/>
    <dgm:cxn modelId="{AA452288-FAEC-444E-A243-730C0B554559}" type="presParOf" srcId="{03C22176-73CE-43EB-B129-DF4ED03A872F}" destId="{274C0763-A591-464B-922B-F618B64338C2}" srcOrd="2" destOrd="0" presId="urn:microsoft.com/office/officeart/2008/layout/VerticalAccentList"/>
    <dgm:cxn modelId="{E9EB5FB7-919D-4755-BA71-D3D8E99F6760}" type="presParOf" srcId="{03C22176-73CE-43EB-B129-DF4ED03A872F}" destId="{F62DC6F8-0F5A-47A7-8B71-374A2CED3525}" srcOrd="3" destOrd="0" presId="urn:microsoft.com/office/officeart/2008/layout/VerticalAccentList"/>
    <dgm:cxn modelId="{D55C4129-3D9C-428C-8378-48350DC1C82B}" type="presParOf" srcId="{03C22176-73CE-43EB-B129-DF4ED03A872F}" destId="{FECCFA1F-22EA-47FE-80BC-5572B9B5E19B}" srcOrd="4" destOrd="0" presId="urn:microsoft.com/office/officeart/2008/layout/VerticalAccentList"/>
    <dgm:cxn modelId="{DE4B64EC-B096-4727-B859-301AD0F970E1}" type="presParOf" srcId="{03C22176-73CE-43EB-B129-DF4ED03A872F}" destId="{3608DCB6-2BC9-423D-8F00-5CB8F230F27D}" srcOrd="5" destOrd="0" presId="urn:microsoft.com/office/officeart/2008/layout/VerticalAccentList"/>
    <dgm:cxn modelId="{69B87ADB-63B1-45AF-A975-E40F43DF4198}" type="presParOf" srcId="{03C22176-73CE-43EB-B129-DF4ED03A872F}" destId="{4A1B4A8A-2381-4EAA-B380-B0091E26F7BC}" srcOrd="6" destOrd="0" presId="urn:microsoft.com/office/officeart/2008/layout/VerticalAccentList"/>
    <dgm:cxn modelId="{8BAB4CC1-FE98-423A-9E35-8954C507B635}" type="presParOf" srcId="{F5F7A3C8-BB95-4921-8631-8990F47C4257}" destId="{0633C8D7-96B3-47EA-B589-14827C77C225}" srcOrd="8" destOrd="0" presId="urn:microsoft.com/office/officeart/2008/layout/VerticalAccentList"/>
    <dgm:cxn modelId="{BF39E52A-C459-42C3-BAFF-5BC9AFD5B22B}" type="presParOf" srcId="{F5F7A3C8-BB95-4921-8631-8990F47C4257}" destId="{E9949D41-A488-468F-A1BE-CB9365ACA902}" srcOrd="9" destOrd="0" presId="urn:microsoft.com/office/officeart/2008/layout/VerticalAccentList"/>
    <dgm:cxn modelId="{E634CE85-E32C-474A-A345-4C2109897A51}" type="presParOf" srcId="{E9949D41-A488-468F-A1BE-CB9365ACA902}" destId="{787C6E83-032F-49A9-A412-D29D15237CF6}" srcOrd="0" destOrd="0" presId="urn:microsoft.com/office/officeart/2008/layout/VerticalAccentList"/>
    <dgm:cxn modelId="{C0EFCE4F-0CD0-4B2E-A73B-001BD2EB3985}" type="presParOf" srcId="{F5F7A3C8-BB95-4921-8631-8990F47C4257}" destId="{019A0FF1-236A-4F8D-B976-1D81903942C0}" srcOrd="10" destOrd="0" presId="urn:microsoft.com/office/officeart/2008/layout/VerticalAccentList"/>
    <dgm:cxn modelId="{6A2E8029-631D-4A60-B963-290EAD9F94BD}" type="presParOf" srcId="{019A0FF1-236A-4F8D-B976-1D81903942C0}" destId="{BC07316D-2025-4B13-83DA-98D3D31C10A1}" srcOrd="0" destOrd="0" presId="urn:microsoft.com/office/officeart/2008/layout/VerticalAccentList"/>
    <dgm:cxn modelId="{518AC499-4911-4257-9ACF-B54E3B888671}" type="presParOf" srcId="{019A0FF1-236A-4F8D-B976-1D81903942C0}" destId="{7C3E3DE4-C281-44FC-B9F4-847297191BDB}" srcOrd="1" destOrd="0" presId="urn:microsoft.com/office/officeart/2008/layout/VerticalAccentList"/>
    <dgm:cxn modelId="{63E995D3-0B50-45DC-A71B-B65AF87A44AE}" type="presParOf" srcId="{019A0FF1-236A-4F8D-B976-1D81903942C0}" destId="{D2BA5067-9DEC-425C-98D9-0EFCC9B00C74}" srcOrd="2" destOrd="0" presId="urn:microsoft.com/office/officeart/2008/layout/VerticalAccentList"/>
    <dgm:cxn modelId="{6055E571-4E0E-4C05-91DD-C5110EABD240}" type="presParOf" srcId="{019A0FF1-236A-4F8D-B976-1D81903942C0}" destId="{15F4070F-E896-4CF9-A5B5-1EDB35426F43}" srcOrd="3" destOrd="0" presId="urn:microsoft.com/office/officeart/2008/layout/VerticalAccentList"/>
    <dgm:cxn modelId="{19C1C5F6-1C88-4986-A075-CBF45436C8D4}" type="presParOf" srcId="{019A0FF1-236A-4F8D-B976-1D81903942C0}" destId="{E80BDD29-B761-4CD6-9079-0491EE2F3B56}" srcOrd="4" destOrd="0" presId="urn:microsoft.com/office/officeart/2008/layout/VerticalAccentList"/>
    <dgm:cxn modelId="{D98D8E22-30F2-461F-925C-334A8E4D1E30}" type="presParOf" srcId="{019A0FF1-236A-4F8D-B976-1D81903942C0}" destId="{A5511FE5-95AA-49CE-AFAC-BF66427E09B0}" srcOrd="5" destOrd="0" presId="urn:microsoft.com/office/officeart/2008/layout/VerticalAccentList"/>
    <dgm:cxn modelId="{FF114ADC-8522-4E52-9F41-4E880A7DF1A4}" type="presParOf" srcId="{019A0FF1-236A-4F8D-B976-1D81903942C0}" destId="{B52168AF-A678-4059-B012-240E13F8708D}"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C5409C7-D817-4FCE-93C7-AF60E286D899}" type="doc">
      <dgm:prSet loTypeId="urn:microsoft.com/office/officeart/2005/8/layout/hProcess11" loCatId="process" qsTypeId="urn:microsoft.com/office/officeart/2005/8/quickstyle/3d1" qsCatId="3D" csTypeId="urn:microsoft.com/office/officeart/2005/8/colors/colorful4" csCatId="colorful" phldr="1"/>
      <dgm:spPr/>
      <dgm:t>
        <a:bodyPr/>
        <a:lstStyle/>
        <a:p>
          <a:endParaRPr lang="en-HK"/>
        </a:p>
      </dgm:t>
    </dgm:pt>
    <dgm:pt modelId="{499BB150-E781-42F9-AF12-76F5A1343F0A}">
      <dgm:prSet phldrT="[Text]" custT="1"/>
      <dgm:spPr/>
      <dgm:t>
        <a:bodyPr/>
        <a:lstStyle/>
        <a:p>
          <a:r>
            <a:rPr lang="en-US" altLang="zh-HK" sz="2000" b="1" dirty="0">
              <a:effectLst/>
              <a:ea typeface="DengXian" panose="02010600030101010101" pitchFamily="2" charset="-122"/>
            </a:rPr>
            <a:t>Associate Medical Technologist (AMT) </a:t>
          </a:r>
          <a:br>
            <a:rPr lang="en-US" altLang="zh-HK" sz="2000" dirty="0">
              <a:effectLst/>
              <a:ea typeface="DengXian" panose="02010600030101010101" pitchFamily="2" charset="-122"/>
            </a:rPr>
          </a:br>
          <a:r>
            <a:rPr lang="en-US" altLang="zh-HK" sz="1800" dirty="0">
              <a:effectLst/>
              <a:ea typeface="DengXian" panose="02010600030101010101" pitchFamily="2" charset="-122"/>
            </a:rPr>
            <a:t>HK$ 28,780 - $48,860 </a:t>
          </a:r>
          <a:br>
            <a:rPr lang="en-US" altLang="zh-HK" sz="1800" dirty="0">
              <a:effectLst/>
              <a:ea typeface="DengXian" panose="02010600030101010101" pitchFamily="2" charset="-122"/>
            </a:rPr>
          </a:br>
          <a:r>
            <a:rPr lang="en-US" altLang="zh-HK" sz="1800" dirty="0">
              <a:effectLst/>
              <a:ea typeface="DengXian" panose="02010600030101010101" pitchFamily="2" charset="-122"/>
            </a:rPr>
            <a:t>(Point 13 - 24)</a:t>
          </a:r>
          <a:endParaRPr lang="en-HK" sz="2000" dirty="0"/>
        </a:p>
      </dgm:t>
    </dgm:pt>
    <dgm:pt modelId="{9D16D809-3BDB-467B-B701-24D23F41BAE7}" type="parTrans" cxnId="{A72A5C88-F972-4D7D-99E8-C0D0CE7D27E6}">
      <dgm:prSet/>
      <dgm:spPr/>
      <dgm:t>
        <a:bodyPr/>
        <a:lstStyle/>
        <a:p>
          <a:endParaRPr lang="en-HK" sz="2000"/>
        </a:p>
      </dgm:t>
    </dgm:pt>
    <dgm:pt modelId="{A82AD00C-32CA-4D25-97C3-193AB59B5B54}" type="sibTrans" cxnId="{A72A5C88-F972-4D7D-99E8-C0D0CE7D27E6}">
      <dgm:prSet/>
      <dgm:spPr/>
      <dgm:t>
        <a:bodyPr/>
        <a:lstStyle/>
        <a:p>
          <a:endParaRPr lang="en-HK" sz="2000"/>
        </a:p>
      </dgm:t>
    </dgm:pt>
    <dgm:pt modelId="{D2992278-7BEF-4574-BD63-921894242B15}">
      <dgm:prSet custT="1"/>
      <dgm:spPr/>
      <dgm:t>
        <a:bodyPr/>
        <a:lstStyle/>
        <a:p>
          <a:r>
            <a:rPr lang="en-US" altLang="zh-HK" sz="2000" b="1" dirty="0">
              <a:effectLst/>
              <a:ea typeface="DengXian" panose="02010600030101010101" pitchFamily="2" charset="-122"/>
            </a:rPr>
            <a:t>Medical Technologist </a:t>
          </a:r>
          <a:br>
            <a:rPr lang="en-US" altLang="zh-HK" sz="2000" dirty="0">
              <a:effectLst/>
              <a:ea typeface="DengXian" panose="02010600030101010101" pitchFamily="2" charset="-122"/>
            </a:rPr>
          </a:br>
          <a:r>
            <a:rPr lang="en-US" altLang="zh-HK" sz="1800" dirty="0">
              <a:effectLst/>
              <a:ea typeface="DengXian" panose="02010600030101010101" pitchFamily="2" charset="-122"/>
            </a:rPr>
            <a:t>HK$ 51,095 - $73,775</a:t>
          </a:r>
          <a:br>
            <a:rPr lang="en-US" altLang="zh-HK" sz="1800" dirty="0">
              <a:effectLst/>
              <a:ea typeface="DengXian" panose="02010600030101010101" pitchFamily="2" charset="-122"/>
            </a:rPr>
          </a:br>
          <a:r>
            <a:rPr lang="en-US" altLang="zh-HK" sz="1800" dirty="0">
              <a:effectLst/>
              <a:ea typeface="DengXian" panose="02010600030101010101" pitchFamily="2" charset="-122"/>
            </a:rPr>
            <a:t>(Point 25 - 33)</a:t>
          </a:r>
          <a:endParaRPr lang="en-US" altLang="zh-HK" sz="2000" dirty="0">
            <a:effectLst/>
            <a:ea typeface="DengXian" panose="02010600030101010101" pitchFamily="2" charset="-122"/>
          </a:endParaRPr>
        </a:p>
      </dgm:t>
    </dgm:pt>
    <dgm:pt modelId="{F1FB8B3F-BF48-4829-878A-A38171B46DBA}" type="parTrans" cxnId="{49AB9E70-82D1-42F4-84DC-85529F2C481B}">
      <dgm:prSet/>
      <dgm:spPr/>
      <dgm:t>
        <a:bodyPr/>
        <a:lstStyle/>
        <a:p>
          <a:endParaRPr lang="en-HK" sz="2000"/>
        </a:p>
      </dgm:t>
    </dgm:pt>
    <dgm:pt modelId="{C0E67E23-7C15-4496-BFC6-901E718A73E5}" type="sibTrans" cxnId="{49AB9E70-82D1-42F4-84DC-85529F2C481B}">
      <dgm:prSet/>
      <dgm:spPr/>
      <dgm:t>
        <a:bodyPr/>
        <a:lstStyle/>
        <a:p>
          <a:endParaRPr lang="en-HK" sz="2000"/>
        </a:p>
      </dgm:t>
    </dgm:pt>
    <dgm:pt modelId="{5C618EEB-0735-441A-BBBF-DE63AADA8D4D}">
      <dgm:prSet custT="1"/>
      <dgm:spPr/>
      <dgm:t>
        <a:bodyPr/>
        <a:lstStyle/>
        <a:p>
          <a:r>
            <a:rPr lang="en-US" altLang="zh-HK" sz="2000" b="1" dirty="0">
              <a:effectLst/>
              <a:ea typeface="DengXian" panose="02010600030101010101" pitchFamily="2" charset="-122"/>
            </a:rPr>
            <a:t>Senior Medical Technologist </a:t>
          </a:r>
          <a:br>
            <a:rPr lang="en-US" altLang="zh-HK" sz="2000" dirty="0">
              <a:effectLst/>
              <a:ea typeface="DengXian" panose="02010600030101010101" pitchFamily="2" charset="-122"/>
            </a:rPr>
          </a:br>
          <a:r>
            <a:rPr lang="en-US" altLang="zh-HK" sz="1800" dirty="0">
              <a:effectLst/>
              <a:ea typeface="DengXian" panose="02010600030101010101" pitchFamily="2" charset="-122"/>
            </a:rPr>
            <a:t>HK$ 74,515 - $ 89,845</a:t>
          </a:r>
          <a:br>
            <a:rPr lang="en-US" altLang="zh-HK" sz="1800" dirty="0">
              <a:effectLst/>
              <a:ea typeface="DengXian" panose="02010600030101010101" pitchFamily="2" charset="-122"/>
            </a:rPr>
          </a:br>
          <a:r>
            <a:rPr lang="en-US" altLang="zh-HK" sz="1800" dirty="0">
              <a:effectLst/>
              <a:ea typeface="DengXian" panose="02010600030101010101" pitchFamily="2" charset="-122"/>
            </a:rPr>
            <a:t>(Point 34 - 39)</a:t>
          </a:r>
          <a:endParaRPr lang="zh-HK" altLang="en-US" sz="2000" dirty="0"/>
        </a:p>
      </dgm:t>
    </dgm:pt>
    <dgm:pt modelId="{08402927-4FDF-4913-8DB2-264D74B2334B}" type="parTrans" cxnId="{7B60B00D-DF32-4E63-8368-35FE1014DCE7}">
      <dgm:prSet/>
      <dgm:spPr/>
      <dgm:t>
        <a:bodyPr/>
        <a:lstStyle/>
        <a:p>
          <a:endParaRPr lang="en-HK" sz="2000"/>
        </a:p>
      </dgm:t>
    </dgm:pt>
    <dgm:pt modelId="{14DA4127-8C05-4D7D-8362-E50AC9E31417}" type="sibTrans" cxnId="{7B60B00D-DF32-4E63-8368-35FE1014DCE7}">
      <dgm:prSet/>
      <dgm:spPr/>
      <dgm:t>
        <a:bodyPr/>
        <a:lstStyle/>
        <a:p>
          <a:endParaRPr lang="en-HK" sz="2000"/>
        </a:p>
      </dgm:t>
    </dgm:pt>
    <dgm:pt modelId="{79B4357B-6FB6-48B0-A19F-BCE7C044C994}" type="pres">
      <dgm:prSet presAssocID="{9C5409C7-D817-4FCE-93C7-AF60E286D899}" presName="Name0" presStyleCnt="0">
        <dgm:presLayoutVars>
          <dgm:dir/>
          <dgm:resizeHandles val="exact"/>
        </dgm:presLayoutVars>
      </dgm:prSet>
      <dgm:spPr/>
    </dgm:pt>
    <dgm:pt modelId="{B6C71D6B-65A8-4573-85F0-5535FB7E34F6}" type="pres">
      <dgm:prSet presAssocID="{9C5409C7-D817-4FCE-93C7-AF60E286D899}" presName="arrow" presStyleLbl="bgShp" presStyleIdx="0" presStyleCnt="1"/>
      <dgm:spPr/>
    </dgm:pt>
    <dgm:pt modelId="{B3F998CC-7EA4-40D5-B967-0D9704BD9C0B}" type="pres">
      <dgm:prSet presAssocID="{9C5409C7-D817-4FCE-93C7-AF60E286D899}" presName="points" presStyleCnt="0"/>
      <dgm:spPr/>
    </dgm:pt>
    <dgm:pt modelId="{E2438029-5446-45BB-8B16-6C5C9AF85111}" type="pres">
      <dgm:prSet presAssocID="{499BB150-E781-42F9-AF12-76F5A1343F0A}" presName="compositeA" presStyleCnt="0"/>
      <dgm:spPr/>
    </dgm:pt>
    <dgm:pt modelId="{5EA46555-3724-43A4-9C3A-EC28B7D3A57D}" type="pres">
      <dgm:prSet presAssocID="{499BB150-E781-42F9-AF12-76F5A1343F0A}" presName="textA" presStyleLbl="revTx" presStyleIdx="0" presStyleCnt="3">
        <dgm:presLayoutVars>
          <dgm:bulletEnabled val="1"/>
        </dgm:presLayoutVars>
      </dgm:prSet>
      <dgm:spPr/>
    </dgm:pt>
    <dgm:pt modelId="{61B98BFC-0016-41FA-BE2F-434296BFFB4F}" type="pres">
      <dgm:prSet presAssocID="{499BB150-E781-42F9-AF12-76F5A1343F0A}" presName="circleA" presStyleLbl="node1" presStyleIdx="0" presStyleCnt="3"/>
      <dgm:spPr/>
    </dgm:pt>
    <dgm:pt modelId="{0466E5AF-B6CE-425B-83F4-C1FD5AFFBC5B}" type="pres">
      <dgm:prSet presAssocID="{499BB150-E781-42F9-AF12-76F5A1343F0A}" presName="spaceA" presStyleCnt="0"/>
      <dgm:spPr/>
    </dgm:pt>
    <dgm:pt modelId="{A5EBC25D-0405-4483-81A1-B4E919782176}" type="pres">
      <dgm:prSet presAssocID="{A82AD00C-32CA-4D25-97C3-193AB59B5B54}" presName="space" presStyleCnt="0"/>
      <dgm:spPr/>
    </dgm:pt>
    <dgm:pt modelId="{19B18DF5-021E-4E91-BA4D-AF4DF1640B81}" type="pres">
      <dgm:prSet presAssocID="{D2992278-7BEF-4574-BD63-921894242B15}" presName="compositeB" presStyleCnt="0"/>
      <dgm:spPr/>
    </dgm:pt>
    <dgm:pt modelId="{91B763D6-AEA8-47EA-A3EE-1FA795D3B2F0}" type="pres">
      <dgm:prSet presAssocID="{D2992278-7BEF-4574-BD63-921894242B15}" presName="textB" presStyleLbl="revTx" presStyleIdx="1" presStyleCnt="3">
        <dgm:presLayoutVars>
          <dgm:bulletEnabled val="1"/>
        </dgm:presLayoutVars>
      </dgm:prSet>
      <dgm:spPr/>
    </dgm:pt>
    <dgm:pt modelId="{44EEC103-16AC-4853-9A20-EBFB7A00FEDA}" type="pres">
      <dgm:prSet presAssocID="{D2992278-7BEF-4574-BD63-921894242B15}" presName="circleB" presStyleLbl="node1" presStyleIdx="1" presStyleCnt="3"/>
      <dgm:spPr/>
    </dgm:pt>
    <dgm:pt modelId="{F7ABA70F-CDE5-4DD1-ABAF-26A7B42A0281}" type="pres">
      <dgm:prSet presAssocID="{D2992278-7BEF-4574-BD63-921894242B15}" presName="spaceB" presStyleCnt="0"/>
      <dgm:spPr/>
    </dgm:pt>
    <dgm:pt modelId="{7876E659-8B4B-4300-B7EA-207645CCEDD5}" type="pres">
      <dgm:prSet presAssocID="{C0E67E23-7C15-4496-BFC6-901E718A73E5}" presName="space" presStyleCnt="0"/>
      <dgm:spPr/>
    </dgm:pt>
    <dgm:pt modelId="{39BBC283-2CBB-4F4F-934D-DF7C6184A057}" type="pres">
      <dgm:prSet presAssocID="{5C618EEB-0735-441A-BBBF-DE63AADA8D4D}" presName="compositeA" presStyleCnt="0"/>
      <dgm:spPr/>
    </dgm:pt>
    <dgm:pt modelId="{E059AF9A-4D28-430E-8317-BA4AA3DC84E1}" type="pres">
      <dgm:prSet presAssocID="{5C618EEB-0735-441A-BBBF-DE63AADA8D4D}" presName="textA" presStyleLbl="revTx" presStyleIdx="2" presStyleCnt="3">
        <dgm:presLayoutVars>
          <dgm:bulletEnabled val="1"/>
        </dgm:presLayoutVars>
      </dgm:prSet>
      <dgm:spPr/>
    </dgm:pt>
    <dgm:pt modelId="{69289512-C29E-4389-96CB-A659C06F8A85}" type="pres">
      <dgm:prSet presAssocID="{5C618EEB-0735-441A-BBBF-DE63AADA8D4D}" presName="circleA" presStyleLbl="node1" presStyleIdx="2" presStyleCnt="3"/>
      <dgm:spPr/>
    </dgm:pt>
    <dgm:pt modelId="{ED86A19C-E835-479D-874B-CF41509A848F}" type="pres">
      <dgm:prSet presAssocID="{5C618EEB-0735-441A-BBBF-DE63AADA8D4D}" presName="spaceA" presStyleCnt="0"/>
      <dgm:spPr/>
    </dgm:pt>
  </dgm:ptLst>
  <dgm:cxnLst>
    <dgm:cxn modelId="{00C49E01-1F5D-4332-9576-5B6E14B6D874}" type="presOf" srcId="{499BB150-E781-42F9-AF12-76F5A1343F0A}" destId="{5EA46555-3724-43A4-9C3A-EC28B7D3A57D}" srcOrd="0" destOrd="0" presId="urn:microsoft.com/office/officeart/2005/8/layout/hProcess11"/>
    <dgm:cxn modelId="{7B60B00D-DF32-4E63-8368-35FE1014DCE7}" srcId="{9C5409C7-D817-4FCE-93C7-AF60E286D899}" destId="{5C618EEB-0735-441A-BBBF-DE63AADA8D4D}" srcOrd="2" destOrd="0" parTransId="{08402927-4FDF-4913-8DB2-264D74B2334B}" sibTransId="{14DA4127-8C05-4D7D-8362-E50AC9E31417}"/>
    <dgm:cxn modelId="{F9364F42-5761-464F-A1C9-2EB79266E598}" type="presOf" srcId="{D2992278-7BEF-4574-BD63-921894242B15}" destId="{91B763D6-AEA8-47EA-A3EE-1FA795D3B2F0}" srcOrd="0" destOrd="0" presId="urn:microsoft.com/office/officeart/2005/8/layout/hProcess11"/>
    <dgm:cxn modelId="{49AB9E70-82D1-42F4-84DC-85529F2C481B}" srcId="{9C5409C7-D817-4FCE-93C7-AF60E286D899}" destId="{D2992278-7BEF-4574-BD63-921894242B15}" srcOrd="1" destOrd="0" parTransId="{F1FB8B3F-BF48-4829-878A-A38171B46DBA}" sibTransId="{C0E67E23-7C15-4496-BFC6-901E718A73E5}"/>
    <dgm:cxn modelId="{A72A5C88-F972-4D7D-99E8-C0D0CE7D27E6}" srcId="{9C5409C7-D817-4FCE-93C7-AF60E286D899}" destId="{499BB150-E781-42F9-AF12-76F5A1343F0A}" srcOrd="0" destOrd="0" parTransId="{9D16D809-3BDB-467B-B701-24D23F41BAE7}" sibTransId="{A82AD00C-32CA-4D25-97C3-193AB59B5B54}"/>
    <dgm:cxn modelId="{27F1DCB0-A8D5-4299-8194-0650018FD170}" type="presOf" srcId="{5C618EEB-0735-441A-BBBF-DE63AADA8D4D}" destId="{E059AF9A-4D28-430E-8317-BA4AA3DC84E1}" srcOrd="0" destOrd="0" presId="urn:microsoft.com/office/officeart/2005/8/layout/hProcess11"/>
    <dgm:cxn modelId="{D7A00CC0-9183-4370-A681-0DB923F99EDC}" type="presOf" srcId="{9C5409C7-D817-4FCE-93C7-AF60E286D899}" destId="{79B4357B-6FB6-48B0-A19F-BCE7C044C994}" srcOrd="0" destOrd="0" presId="urn:microsoft.com/office/officeart/2005/8/layout/hProcess11"/>
    <dgm:cxn modelId="{54445EF7-81D1-41D7-8190-FAA63600B222}" type="presParOf" srcId="{79B4357B-6FB6-48B0-A19F-BCE7C044C994}" destId="{B6C71D6B-65A8-4573-85F0-5535FB7E34F6}" srcOrd="0" destOrd="0" presId="urn:microsoft.com/office/officeart/2005/8/layout/hProcess11"/>
    <dgm:cxn modelId="{8E2E6704-E705-4995-A5D3-B32A01439A4F}" type="presParOf" srcId="{79B4357B-6FB6-48B0-A19F-BCE7C044C994}" destId="{B3F998CC-7EA4-40D5-B967-0D9704BD9C0B}" srcOrd="1" destOrd="0" presId="urn:microsoft.com/office/officeart/2005/8/layout/hProcess11"/>
    <dgm:cxn modelId="{8A841135-1211-4522-A8F2-8287972987E7}" type="presParOf" srcId="{B3F998CC-7EA4-40D5-B967-0D9704BD9C0B}" destId="{E2438029-5446-45BB-8B16-6C5C9AF85111}" srcOrd="0" destOrd="0" presId="urn:microsoft.com/office/officeart/2005/8/layout/hProcess11"/>
    <dgm:cxn modelId="{DD610494-3568-4948-896D-9DA92D289F77}" type="presParOf" srcId="{E2438029-5446-45BB-8B16-6C5C9AF85111}" destId="{5EA46555-3724-43A4-9C3A-EC28B7D3A57D}" srcOrd="0" destOrd="0" presId="urn:microsoft.com/office/officeart/2005/8/layout/hProcess11"/>
    <dgm:cxn modelId="{09801E5E-7820-4C7C-9ED5-AE4A9CC719F7}" type="presParOf" srcId="{E2438029-5446-45BB-8B16-6C5C9AF85111}" destId="{61B98BFC-0016-41FA-BE2F-434296BFFB4F}" srcOrd="1" destOrd="0" presId="urn:microsoft.com/office/officeart/2005/8/layout/hProcess11"/>
    <dgm:cxn modelId="{0FD9C568-4F3C-4C45-9016-6D85ADB88ABE}" type="presParOf" srcId="{E2438029-5446-45BB-8B16-6C5C9AF85111}" destId="{0466E5AF-B6CE-425B-83F4-C1FD5AFFBC5B}" srcOrd="2" destOrd="0" presId="urn:microsoft.com/office/officeart/2005/8/layout/hProcess11"/>
    <dgm:cxn modelId="{CE8274EE-E020-427C-A37E-6C14DF089B48}" type="presParOf" srcId="{B3F998CC-7EA4-40D5-B967-0D9704BD9C0B}" destId="{A5EBC25D-0405-4483-81A1-B4E919782176}" srcOrd="1" destOrd="0" presId="urn:microsoft.com/office/officeart/2005/8/layout/hProcess11"/>
    <dgm:cxn modelId="{40EAD706-B966-4879-808D-893A0BDDFE10}" type="presParOf" srcId="{B3F998CC-7EA4-40D5-B967-0D9704BD9C0B}" destId="{19B18DF5-021E-4E91-BA4D-AF4DF1640B81}" srcOrd="2" destOrd="0" presId="urn:microsoft.com/office/officeart/2005/8/layout/hProcess11"/>
    <dgm:cxn modelId="{0FEC1843-190D-428A-8F53-005CC03C5911}" type="presParOf" srcId="{19B18DF5-021E-4E91-BA4D-AF4DF1640B81}" destId="{91B763D6-AEA8-47EA-A3EE-1FA795D3B2F0}" srcOrd="0" destOrd="0" presId="urn:microsoft.com/office/officeart/2005/8/layout/hProcess11"/>
    <dgm:cxn modelId="{E07B00CE-3E67-4E88-80AD-3975A9FB244F}" type="presParOf" srcId="{19B18DF5-021E-4E91-BA4D-AF4DF1640B81}" destId="{44EEC103-16AC-4853-9A20-EBFB7A00FEDA}" srcOrd="1" destOrd="0" presId="urn:microsoft.com/office/officeart/2005/8/layout/hProcess11"/>
    <dgm:cxn modelId="{7D6E833F-DFE8-45D7-B0A3-E69BD30C98D6}" type="presParOf" srcId="{19B18DF5-021E-4E91-BA4D-AF4DF1640B81}" destId="{F7ABA70F-CDE5-4DD1-ABAF-26A7B42A0281}" srcOrd="2" destOrd="0" presId="urn:microsoft.com/office/officeart/2005/8/layout/hProcess11"/>
    <dgm:cxn modelId="{0FDD8E3D-03B4-4A1B-A268-DFCDA5075D3E}" type="presParOf" srcId="{B3F998CC-7EA4-40D5-B967-0D9704BD9C0B}" destId="{7876E659-8B4B-4300-B7EA-207645CCEDD5}" srcOrd="3" destOrd="0" presId="urn:microsoft.com/office/officeart/2005/8/layout/hProcess11"/>
    <dgm:cxn modelId="{59281DAA-49CE-41CE-ACF4-5A1870E481F2}" type="presParOf" srcId="{B3F998CC-7EA4-40D5-B967-0D9704BD9C0B}" destId="{39BBC283-2CBB-4F4F-934D-DF7C6184A057}" srcOrd="4" destOrd="0" presId="urn:microsoft.com/office/officeart/2005/8/layout/hProcess11"/>
    <dgm:cxn modelId="{824D3248-ECF5-448E-A4D8-D40D84D8648E}" type="presParOf" srcId="{39BBC283-2CBB-4F4F-934D-DF7C6184A057}" destId="{E059AF9A-4D28-430E-8317-BA4AA3DC84E1}" srcOrd="0" destOrd="0" presId="urn:microsoft.com/office/officeart/2005/8/layout/hProcess11"/>
    <dgm:cxn modelId="{4BBBF91E-723B-47D0-9A86-906D76780CE6}" type="presParOf" srcId="{39BBC283-2CBB-4F4F-934D-DF7C6184A057}" destId="{69289512-C29E-4389-96CB-A659C06F8A85}" srcOrd="1" destOrd="0" presId="urn:microsoft.com/office/officeart/2005/8/layout/hProcess11"/>
    <dgm:cxn modelId="{1A066027-E7A9-4132-9C4D-296C53704E60}" type="presParOf" srcId="{39BBC283-2CBB-4F4F-934D-DF7C6184A057}" destId="{ED86A19C-E835-479D-874B-CF41509A848F}"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879DE91-1964-4D1F-BADB-BD97A316A2DD}" type="doc">
      <dgm:prSet loTypeId="urn:microsoft.com/office/officeart/2005/8/layout/vList2" loCatId="list" qsTypeId="urn:microsoft.com/office/officeart/2005/8/quickstyle/3d1" qsCatId="3D" csTypeId="urn:microsoft.com/office/officeart/2005/8/colors/accent5_2" csCatId="accent5" phldr="1"/>
      <dgm:spPr/>
      <dgm:t>
        <a:bodyPr/>
        <a:lstStyle/>
        <a:p>
          <a:endParaRPr lang="en-HK"/>
        </a:p>
      </dgm:t>
    </dgm:pt>
    <dgm:pt modelId="{0DF3D1B2-0790-42C1-A22F-DCBD41CC6BF1}">
      <dgm:prSet custT="1"/>
      <dgm:spPr>
        <a:solidFill>
          <a:srgbClr val="00B0F0"/>
        </a:solidFill>
      </dgm:spPr>
      <dgm:t>
        <a:bodyPr/>
        <a:lstStyle/>
        <a:p>
          <a:r>
            <a:rPr lang="en-GB" sz="3200" dirty="0"/>
            <a:t>Rapid Antigen Test </a:t>
          </a:r>
          <a:endParaRPr lang="en-HK" sz="3200" dirty="0"/>
        </a:p>
      </dgm:t>
    </dgm:pt>
    <dgm:pt modelId="{84B8D34F-3C7B-42F3-8E2E-AAAEDDD3E51F}" type="parTrans" cxnId="{E85399EE-5BCB-4C82-A042-21B8A51567D7}">
      <dgm:prSet/>
      <dgm:spPr/>
      <dgm:t>
        <a:bodyPr/>
        <a:lstStyle/>
        <a:p>
          <a:endParaRPr lang="en-HK" sz="2800"/>
        </a:p>
      </dgm:t>
    </dgm:pt>
    <dgm:pt modelId="{B9A0D1B5-923D-402D-8546-6731F12FB621}" type="sibTrans" cxnId="{E85399EE-5BCB-4C82-A042-21B8A51567D7}">
      <dgm:prSet/>
      <dgm:spPr/>
      <dgm:t>
        <a:bodyPr/>
        <a:lstStyle/>
        <a:p>
          <a:endParaRPr lang="en-HK" sz="2800"/>
        </a:p>
      </dgm:t>
    </dgm:pt>
    <dgm:pt modelId="{FEEAF513-35F1-49C2-9C3E-77167AA42AF0}">
      <dgm:prSet custT="1"/>
      <dgm:spPr>
        <a:solidFill>
          <a:srgbClr val="00B0F0"/>
        </a:solidFill>
      </dgm:spPr>
      <dgm:t>
        <a:bodyPr/>
        <a:lstStyle/>
        <a:p>
          <a:r>
            <a:rPr lang="en-GB" sz="3200"/>
            <a:t>Point of care testing device</a:t>
          </a:r>
          <a:endParaRPr lang="en-HK" sz="3200"/>
        </a:p>
      </dgm:t>
    </dgm:pt>
    <dgm:pt modelId="{D0FA92C1-99A5-47D0-867F-0E20EC21E36B}" type="parTrans" cxnId="{179D244D-1E53-4845-AA7A-E86A29E19B23}">
      <dgm:prSet/>
      <dgm:spPr/>
      <dgm:t>
        <a:bodyPr/>
        <a:lstStyle/>
        <a:p>
          <a:endParaRPr lang="en-HK" sz="2800"/>
        </a:p>
      </dgm:t>
    </dgm:pt>
    <dgm:pt modelId="{6B6485DF-185F-495F-A5DF-EEF0B0B3A0FB}" type="sibTrans" cxnId="{179D244D-1E53-4845-AA7A-E86A29E19B23}">
      <dgm:prSet/>
      <dgm:spPr/>
      <dgm:t>
        <a:bodyPr/>
        <a:lstStyle/>
        <a:p>
          <a:endParaRPr lang="en-HK" sz="2800"/>
        </a:p>
      </dgm:t>
    </dgm:pt>
    <dgm:pt modelId="{AAF18EF5-0461-460B-8AB9-DBA51BEAC04C}">
      <dgm:prSet custT="1"/>
      <dgm:spPr>
        <a:solidFill>
          <a:srgbClr val="00B0F0"/>
        </a:solidFill>
      </dgm:spPr>
      <dgm:t>
        <a:bodyPr/>
        <a:lstStyle/>
        <a:p>
          <a:r>
            <a:rPr lang="en-GB" sz="3200"/>
            <a:t>Lateral flow technology </a:t>
          </a:r>
          <a:endParaRPr lang="en-HK" sz="3200"/>
        </a:p>
      </dgm:t>
    </dgm:pt>
    <dgm:pt modelId="{17A1F44C-9D90-4BFC-BD4D-B20219B7CE27}" type="parTrans" cxnId="{02D10535-0F33-4B60-A287-D0714843CF8D}">
      <dgm:prSet/>
      <dgm:spPr/>
      <dgm:t>
        <a:bodyPr/>
        <a:lstStyle/>
        <a:p>
          <a:endParaRPr lang="en-HK" sz="2800"/>
        </a:p>
      </dgm:t>
    </dgm:pt>
    <dgm:pt modelId="{C2225090-8ED9-4D53-8C72-96B811D67C68}" type="sibTrans" cxnId="{02D10535-0F33-4B60-A287-D0714843CF8D}">
      <dgm:prSet/>
      <dgm:spPr/>
      <dgm:t>
        <a:bodyPr/>
        <a:lstStyle/>
        <a:p>
          <a:endParaRPr lang="en-HK" sz="2800"/>
        </a:p>
      </dgm:t>
    </dgm:pt>
    <dgm:pt modelId="{1E542F8D-E9E5-451D-974A-CED31FB5508F}">
      <dgm:prSet custT="1"/>
      <dgm:spPr>
        <a:solidFill>
          <a:srgbClr val="00B0F0"/>
        </a:solidFill>
      </dgm:spPr>
      <dgm:t>
        <a:bodyPr/>
        <a:lstStyle/>
        <a:p>
          <a:r>
            <a:rPr lang="en-GB" sz="3200"/>
            <a:t>Antigen Test (viral proteins) </a:t>
          </a:r>
          <a:endParaRPr lang="en-HK" sz="3200"/>
        </a:p>
      </dgm:t>
    </dgm:pt>
    <dgm:pt modelId="{83DD10F0-9722-42CB-83FD-09CEEFCAB3A6}" type="parTrans" cxnId="{A0F5D937-B88D-47D7-8432-B9E167CB4CBC}">
      <dgm:prSet/>
      <dgm:spPr/>
      <dgm:t>
        <a:bodyPr/>
        <a:lstStyle/>
        <a:p>
          <a:endParaRPr lang="en-HK" sz="2800"/>
        </a:p>
      </dgm:t>
    </dgm:pt>
    <dgm:pt modelId="{0BA73F09-E9CC-485A-B6AE-E38656726A1D}" type="sibTrans" cxnId="{A0F5D937-B88D-47D7-8432-B9E167CB4CBC}">
      <dgm:prSet/>
      <dgm:spPr/>
      <dgm:t>
        <a:bodyPr/>
        <a:lstStyle/>
        <a:p>
          <a:endParaRPr lang="en-HK" sz="2800"/>
        </a:p>
      </dgm:t>
    </dgm:pt>
    <dgm:pt modelId="{4542B04B-32F3-4265-BE68-5EA82D6C04AD}" type="pres">
      <dgm:prSet presAssocID="{9879DE91-1964-4D1F-BADB-BD97A316A2DD}" presName="linear" presStyleCnt="0">
        <dgm:presLayoutVars>
          <dgm:animLvl val="lvl"/>
          <dgm:resizeHandles val="exact"/>
        </dgm:presLayoutVars>
      </dgm:prSet>
      <dgm:spPr/>
    </dgm:pt>
    <dgm:pt modelId="{7625EE99-769A-4C7C-8CB4-735F810D6A7C}" type="pres">
      <dgm:prSet presAssocID="{0DF3D1B2-0790-42C1-A22F-DCBD41CC6BF1}" presName="parentText" presStyleLbl="node1" presStyleIdx="0" presStyleCnt="4">
        <dgm:presLayoutVars>
          <dgm:chMax val="0"/>
          <dgm:bulletEnabled val="1"/>
        </dgm:presLayoutVars>
      </dgm:prSet>
      <dgm:spPr/>
    </dgm:pt>
    <dgm:pt modelId="{9557BAF6-AFDB-4AD9-ABCE-4F3A5F0149AA}" type="pres">
      <dgm:prSet presAssocID="{B9A0D1B5-923D-402D-8546-6731F12FB621}" presName="spacer" presStyleCnt="0"/>
      <dgm:spPr/>
    </dgm:pt>
    <dgm:pt modelId="{08A2BB02-AA6B-4778-8D76-1DE7139103BC}" type="pres">
      <dgm:prSet presAssocID="{FEEAF513-35F1-49C2-9C3E-77167AA42AF0}" presName="parentText" presStyleLbl="node1" presStyleIdx="1" presStyleCnt="4">
        <dgm:presLayoutVars>
          <dgm:chMax val="0"/>
          <dgm:bulletEnabled val="1"/>
        </dgm:presLayoutVars>
      </dgm:prSet>
      <dgm:spPr/>
    </dgm:pt>
    <dgm:pt modelId="{5888303B-2ECA-4440-A8AA-12F13107A902}" type="pres">
      <dgm:prSet presAssocID="{6B6485DF-185F-495F-A5DF-EEF0B0B3A0FB}" presName="spacer" presStyleCnt="0"/>
      <dgm:spPr/>
    </dgm:pt>
    <dgm:pt modelId="{B2B16E46-A413-4C9A-A0AF-8033A688E825}" type="pres">
      <dgm:prSet presAssocID="{AAF18EF5-0461-460B-8AB9-DBA51BEAC04C}" presName="parentText" presStyleLbl="node1" presStyleIdx="2" presStyleCnt="4">
        <dgm:presLayoutVars>
          <dgm:chMax val="0"/>
          <dgm:bulletEnabled val="1"/>
        </dgm:presLayoutVars>
      </dgm:prSet>
      <dgm:spPr/>
    </dgm:pt>
    <dgm:pt modelId="{7B35EDF8-DF4E-4C16-AAED-E61213A78F13}" type="pres">
      <dgm:prSet presAssocID="{C2225090-8ED9-4D53-8C72-96B811D67C68}" presName="spacer" presStyleCnt="0"/>
      <dgm:spPr/>
    </dgm:pt>
    <dgm:pt modelId="{D96ABECA-AA0A-4B0D-8647-2C0433ED4D18}" type="pres">
      <dgm:prSet presAssocID="{1E542F8D-E9E5-451D-974A-CED31FB5508F}" presName="parentText" presStyleLbl="node1" presStyleIdx="3" presStyleCnt="4">
        <dgm:presLayoutVars>
          <dgm:chMax val="0"/>
          <dgm:bulletEnabled val="1"/>
        </dgm:presLayoutVars>
      </dgm:prSet>
      <dgm:spPr/>
    </dgm:pt>
  </dgm:ptLst>
  <dgm:cxnLst>
    <dgm:cxn modelId="{5CDB9D1B-D7CE-4858-BE6E-769D20DC613F}" type="presOf" srcId="{9879DE91-1964-4D1F-BADB-BD97A316A2DD}" destId="{4542B04B-32F3-4265-BE68-5EA82D6C04AD}" srcOrd="0" destOrd="0" presId="urn:microsoft.com/office/officeart/2005/8/layout/vList2"/>
    <dgm:cxn modelId="{C1109721-CE0C-47FF-B5AF-40DF9136718D}" type="presOf" srcId="{AAF18EF5-0461-460B-8AB9-DBA51BEAC04C}" destId="{B2B16E46-A413-4C9A-A0AF-8033A688E825}" srcOrd="0" destOrd="0" presId="urn:microsoft.com/office/officeart/2005/8/layout/vList2"/>
    <dgm:cxn modelId="{02D10535-0F33-4B60-A287-D0714843CF8D}" srcId="{9879DE91-1964-4D1F-BADB-BD97A316A2DD}" destId="{AAF18EF5-0461-460B-8AB9-DBA51BEAC04C}" srcOrd="2" destOrd="0" parTransId="{17A1F44C-9D90-4BFC-BD4D-B20219B7CE27}" sibTransId="{C2225090-8ED9-4D53-8C72-96B811D67C68}"/>
    <dgm:cxn modelId="{A0F5D937-B88D-47D7-8432-B9E167CB4CBC}" srcId="{9879DE91-1964-4D1F-BADB-BD97A316A2DD}" destId="{1E542F8D-E9E5-451D-974A-CED31FB5508F}" srcOrd="3" destOrd="0" parTransId="{83DD10F0-9722-42CB-83FD-09CEEFCAB3A6}" sibTransId="{0BA73F09-E9CC-485A-B6AE-E38656726A1D}"/>
    <dgm:cxn modelId="{179D244D-1E53-4845-AA7A-E86A29E19B23}" srcId="{9879DE91-1964-4D1F-BADB-BD97A316A2DD}" destId="{FEEAF513-35F1-49C2-9C3E-77167AA42AF0}" srcOrd="1" destOrd="0" parTransId="{D0FA92C1-99A5-47D0-867F-0E20EC21E36B}" sibTransId="{6B6485DF-185F-495F-A5DF-EEF0B0B3A0FB}"/>
    <dgm:cxn modelId="{7CBF1B58-A3F2-40C6-85A6-6A68FD678E71}" type="presOf" srcId="{0DF3D1B2-0790-42C1-A22F-DCBD41CC6BF1}" destId="{7625EE99-769A-4C7C-8CB4-735F810D6A7C}" srcOrd="0" destOrd="0" presId="urn:microsoft.com/office/officeart/2005/8/layout/vList2"/>
    <dgm:cxn modelId="{432EDBAE-2A75-4504-AB99-0AC49D7DBA97}" type="presOf" srcId="{1E542F8D-E9E5-451D-974A-CED31FB5508F}" destId="{D96ABECA-AA0A-4B0D-8647-2C0433ED4D18}" srcOrd="0" destOrd="0" presId="urn:microsoft.com/office/officeart/2005/8/layout/vList2"/>
    <dgm:cxn modelId="{353306C0-2DA8-4C38-B97D-B7BB6BA1534E}" type="presOf" srcId="{FEEAF513-35F1-49C2-9C3E-77167AA42AF0}" destId="{08A2BB02-AA6B-4778-8D76-1DE7139103BC}" srcOrd="0" destOrd="0" presId="urn:microsoft.com/office/officeart/2005/8/layout/vList2"/>
    <dgm:cxn modelId="{E85399EE-5BCB-4C82-A042-21B8A51567D7}" srcId="{9879DE91-1964-4D1F-BADB-BD97A316A2DD}" destId="{0DF3D1B2-0790-42C1-A22F-DCBD41CC6BF1}" srcOrd="0" destOrd="0" parTransId="{84B8D34F-3C7B-42F3-8E2E-AAAEDDD3E51F}" sibTransId="{B9A0D1B5-923D-402D-8546-6731F12FB621}"/>
    <dgm:cxn modelId="{CCB504C3-49F9-45A9-AE79-92476A525B8B}" type="presParOf" srcId="{4542B04B-32F3-4265-BE68-5EA82D6C04AD}" destId="{7625EE99-769A-4C7C-8CB4-735F810D6A7C}" srcOrd="0" destOrd="0" presId="urn:microsoft.com/office/officeart/2005/8/layout/vList2"/>
    <dgm:cxn modelId="{91441397-96C2-4ADA-86BB-BF8B006870C4}" type="presParOf" srcId="{4542B04B-32F3-4265-BE68-5EA82D6C04AD}" destId="{9557BAF6-AFDB-4AD9-ABCE-4F3A5F0149AA}" srcOrd="1" destOrd="0" presId="urn:microsoft.com/office/officeart/2005/8/layout/vList2"/>
    <dgm:cxn modelId="{D9F6D499-AE48-4668-8F1B-F9C9B1520E95}" type="presParOf" srcId="{4542B04B-32F3-4265-BE68-5EA82D6C04AD}" destId="{08A2BB02-AA6B-4778-8D76-1DE7139103BC}" srcOrd="2" destOrd="0" presId="urn:microsoft.com/office/officeart/2005/8/layout/vList2"/>
    <dgm:cxn modelId="{8ADE89FF-0E50-4DB8-9CDB-7904DAA3E871}" type="presParOf" srcId="{4542B04B-32F3-4265-BE68-5EA82D6C04AD}" destId="{5888303B-2ECA-4440-A8AA-12F13107A902}" srcOrd="3" destOrd="0" presId="urn:microsoft.com/office/officeart/2005/8/layout/vList2"/>
    <dgm:cxn modelId="{9952FAFF-AA2C-4CE5-895A-919817A2F799}" type="presParOf" srcId="{4542B04B-32F3-4265-BE68-5EA82D6C04AD}" destId="{B2B16E46-A413-4C9A-A0AF-8033A688E825}" srcOrd="4" destOrd="0" presId="urn:microsoft.com/office/officeart/2005/8/layout/vList2"/>
    <dgm:cxn modelId="{D589236B-BE43-4E92-9E42-3B9872DE33BD}" type="presParOf" srcId="{4542B04B-32F3-4265-BE68-5EA82D6C04AD}" destId="{7B35EDF8-DF4E-4C16-AAED-E61213A78F13}" srcOrd="5" destOrd="0" presId="urn:microsoft.com/office/officeart/2005/8/layout/vList2"/>
    <dgm:cxn modelId="{263CCDBA-A0B8-484D-8477-AEE61635A382}" type="presParOf" srcId="{4542B04B-32F3-4265-BE68-5EA82D6C04AD}" destId="{D96ABECA-AA0A-4B0D-8647-2C0433ED4D18}"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3D6779B-10A3-4A86-A924-A0DA32EC8B09}" type="doc">
      <dgm:prSet loTypeId="urn:microsoft.com/office/officeart/2005/8/layout/default" loCatId="list" qsTypeId="urn:microsoft.com/office/officeart/2005/8/quickstyle/3d1" qsCatId="3D" csTypeId="urn:microsoft.com/office/officeart/2005/8/colors/colorful5" csCatId="colorful" phldr="1"/>
      <dgm:spPr/>
      <dgm:t>
        <a:bodyPr/>
        <a:lstStyle/>
        <a:p>
          <a:endParaRPr lang="en-HK"/>
        </a:p>
      </dgm:t>
    </dgm:pt>
    <dgm:pt modelId="{D9B0242D-9034-4AED-83EC-47629F15A943}">
      <dgm:prSet custT="1"/>
      <dgm:spPr/>
      <dgm:t>
        <a:bodyPr/>
        <a:lstStyle/>
        <a:p>
          <a:r>
            <a:rPr lang="en-US" sz="2800" b="0" i="0" dirty="0">
              <a:effectLst>
                <a:outerShdw blurRad="38100" dist="38100" dir="2700000" algn="tl">
                  <a:srgbClr val="000000">
                    <a:alpha val="43137"/>
                  </a:srgbClr>
                </a:outerShdw>
              </a:effectLst>
            </a:rPr>
            <a:t>Nasopharyngeal Swabs</a:t>
          </a:r>
          <a:endParaRPr lang="en-HK" sz="2800" dirty="0">
            <a:effectLst>
              <a:outerShdw blurRad="38100" dist="38100" dir="2700000" algn="tl">
                <a:srgbClr val="000000">
                  <a:alpha val="43137"/>
                </a:srgbClr>
              </a:outerShdw>
            </a:effectLst>
          </a:endParaRPr>
        </a:p>
      </dgm:t>
    </dgm:pt>
    <dgm:pt modelId="{2BF03136-D8BE-439C-AF6D-54E862A78B0F}" type="parTrans" cxnId="{154C6112-E69C-46D3-8690-FC947123D22F}">
      <dgm:prSet/>
      <dgm:spPr/>
      <dgm:t>
        <a:bodyPr/>
        <a:lstStyle/>
        <a:p>
          <a:endParaRPr lang="en-HK" sz="2800">
            <a:effectLst>
              <a:outerShdw blurRad="38100" dist="38100" dir="2700000" algn="tl">
                <a:srgbClr val="000000">
                  <a:alpha val="43137"/>
                </a:srgbClr>
              </a:outerShdw>
            </a:effectLst>
          </a:endParaRPr>
        </a:p>
      </dgm:t>
    </dgm:pt>
    <dgm:pt modelId="{D8569465-BD9C-4911-8562-528F9AFD271C}" type="sibTrans" cxnId="{154C6112-E69C-46D3-8690-FC947123D22F}">
      <dgm:prSet/>
      <dgm:spPr/>
      <dgm:t>
        <a:bodyPr/>
        <a:lstStyle/>
        <a:p>
          <a:endParaRPr lang="en-HK" sz="2800">
            <a:effectLst>
              <a:outerShdw blurRad="38100" dist="38100" dir="2700000" algn="tl">
                <a:srgbClr val="000000">
                  <a:alpha val="43137"/>
                </a:srgbClr>
              </a:outerShdw>
            </a:effectLst>
          </a:endParaRPr>
        </a:p>
      </dgm:t>
    </dgm:pt>
    <dgm:pt modelId="{A79F2312-5827-4B0F-849A-424E0EB37D60}">
      <dgm:prSet custT="1"/>
      <dgm:spPr/>
      <dgm:t>
        <a:bodyPr/>
        <a:lstStyle/>
        <a:p>
          <a:r>
            <a:rPr lang="en-US" sz="2800" b="0" i="0" dirty="0">
              <a:effectLst>
                <a:outerShdw blurRad="38100" dist="38100" dir="2700000" algn="tl">
                  <a:srgbClr val="000000">
                    <a:alpha val="43137"/>
                  </a:srgbClr>
                </a:outerShdw>
              </a:effectLst>
            </a:rPr>
            <a:t>Nasal Mid-turbinate Swabs (Deep Nasal Swabs)</a:t>
          </a:r>
          <a:endParaRPr lang="en-HK" sz="2800" dirty="0">
            <a:effectLst>
              <a:outerShdw blurRad="38100" dist="38100" dir="2700000" algn="tl">
                <a:srgbClr val="000000">
                  <a:alpha val="43137"/>
                </a:srgbClr>
              </a:outerShdw>
            </a:effectLst>
          </a:endParaRPr>
        </a:p>
      </dgm:t>
    </dgm:pt>
    <dgm:pt modelId="{37EF850A-09F2-4A5F-993A-2008E71EA485}" type="parTrans" cxnId="{D3A170C9-B455-4912-9C89-14F0A77BE23C}">
      <dgm:prSet/>
      <dgm:spPr/>
      <dgm:t>
        <a:bodyPr/>
        <a:lstStyle/>
        <a:p>
          <a:endParaRPr lang="en-HK" sz="2800">
            <a:effectLst>
              <a:outerShdw blurRad="38100" dist="38100" dir="2700000" algn="tl">
                <a:srgbClr val="000000">
                  <a:alpha val="43137"/>
                </a:srgbClr>
              </a:outerShdw>
            </a:effectLst>
          </a:endParaRPr>
        </a:p>
      </dgm:t>
    </dgm:pt>
    <dgm:pt modelId="{B362C526-4EBD-42C8-AF4B-D88A07D143A4}" type="sibTrans" cxnId="{D3A170C9-B455-4912-9C89-14F0A77BE23C}">
      <dgm:prSet/>
      <dgm:spPr/>
      <dgm:t>
        <a:bodyPr/>
        <a:lstStyle/>
        <a:p>
          <a:endParaRPr lang="en-HK" sz="2800">
            <a:effectLst>
              <a:outerShdw blurRad="38100" dist="38100" dir="2700000" algn="tl">
                <a:srgbClr val="000000">
                  <a:alpha val="43137"/>
                </a:srgbClr>
              </a:outerShdw>
            </a:effectLst>
          </a:endParaRPr>
        </a:p>
      </dgm:t>
    </dgm:pt>
    <dgm:pt modelId="{606AF33C-96CE-4A37-8A99-9DF0BA14C751}">
      <dgm:prSet custT="1"/>
      <dgm:spPr/>
      <dgm:t>
        <a:bodyPr/>
        <a:lstStyle/>
        <a:p>
          <a:r>
            <a:rPr lang="en-US" sz="2800" b="0" i="0" dirty="0">
              <a:effectLst>
                <a:outerShdw blurRad="38100" dist="38100" dir="2700000" algn="tl">
                  <a:srgbClr val="000000">
                    <a:alpha val="43137"/>
                  </a:srgbClr>
                </a:outerShdw>
              </a:effectLst>
            </a:rPr>
            <a:t>Anterior Nares Specimen Collection</a:t>
          </a:r>
          <a:endParaRPr lang="en-HK" sz="2800" dirty="0">
            <a:effectLst>
              <a:outerShdw blurRad="38100" dist="38100" dir="2700000" algn="tl">
                <a:srgbClr val="000000">
                  <a:alpha val="43137"/>
                </a:srgbClr>
              </a:outerShdw>
            </a:effectLst>
          </a:endParaRPr>
        </a:p>
      </dgm:t>
    </dgm:pt>
    <dgm:pt modelId="{48041C42-E025-4857-B2FD-8666AB7F5BCC}" type="parTrans" cxnId="{EF147A4E-17FB-4A2B-9547-A3CABF5B2632}">
      <dgm:prSet/>
      <dgm:spPr/>
      <dgm:t>
        <a:bodyPr/>
        <a:lstStyle/>
        <a:p>
          <a:endParaRPr lang="en-HK" sz="2800">
            <a:effectLst>
              <a:outerShdw blurRad="38100" dist="38100" dir="2700000" algn="tl">
                <a:srgbClr val="000000">
                  <a:alpha val="43137"/>
                </a:srgbClr>
              </a:outerShdw>
            </a:effectLst>
          </a:endParaRPr>
        </a:p>
      </dgm:t>
    </dgm:pt>
    <dgm:pt modelId="{73605CDC-B855-429B-98AC-8795EA891B89}" type="sibTrans" cxnId="{EF147A4E-17FB-4A2B-9547-A3CABF5B2632}">
      <dgm:prSet/>
      <dgm:spPr/>
      <dgm:t>
        <a:bodyPr/>
        <a:lstStyle/>
        <a:p>
          <a:endParaRPr lang="en-HK" sz="2800">
            <a:effectLst>
              <a:outerShdw blurRad="38100" dist="38100" dir="2700000" algn="tl">
                <a:srgbClr val="000000">
                  <a:alpha val="43137"/>
                </a:srgbClr>
              </a:outerShdw>
            </a:effectLst>
          </a:endParaRPr>
        </a:p>
      </dgm:t>
    </dgm:pt>
    <dgm:pt modelId="{0ADEAB62-5B7A-4A83-B0C0-A7DFDCC63B95}">
      <dgm:prSet custT="1"/>
      <dgm:spPr/>
      <dgm:t>
        <a:bodyPr/>
        <a:lstStyle/>
        <a:p>
          <a:r>
            <a:rPr lang="en-US" sz="2800" b="0" i="0">
              <a:effectLst>
                <a:outerShdw blurRad="38100" dist="38100" dir="2700000" algn="tl">
                  <a:srgbClr val="000000">
                    <a:alpha val="43137"/>
                  </a:srgbClr>
                </a:outerShdw>
              </a:effectLst>
            </a:rPr>
            <a:t>Saliva</a:t>
          </a:r>
          <a:endParaRPr lang="en-HK" sz="2800">
            <a:effectLst>
              <a:outerShdw blurRad="38100" dist="38100" dir="2700000" algn="tl">
                <a:srgbClr val="000000">
                  <a:alpha val="43137"/>
                </a:srgbClr>
              </a:outerShdw>
            </a:effectLst>
          </a:endParaRPr>
        </a:p>
      </dgm:t>
    </dgm:pt>
    <dgm:pt modelId="{C493668C-C139-4023-8A89-FA8FBDA133D2}" type="parTrans" cxnId="{4037B433-C66D-42FD-881E-EBCAFF92BBE7}">
      <dgm:prSet/>
      <dgm:spPr/>
      <dgm:t>
        <a:bodyPr/>
        <a:lstStyle/>
        <a:p>
          <a:endParaRPr lang="en-HK" sz="2800">
            <a:effectLst>
              <a:outerShdw blurRad="38100" dist="38100" dir="2700000" algn="tl">
                <a:srgbClr val="000000">
                  <a:alpha val="43137"/>
                </a:srgbClr>
              </a:outerShdw>
            </a:effectLst>
          </a:endParaRPr>
        </a:p>
      </dgm:t>
    </dgm:pt>
    <dgm:pt modelId="{4B0611AE-DB2D-4AF9-979A-937DE54C24EE}" type="sibTrans" cxnId="{4037B433-C66D-42FD-881E-EBCAFF92BBE7}">
      <dgm:prSet/>
      <dgm:spPr/>
      <dgm:t>
        <a:bodyPr/>
        <a:lstStyle/>
        <a:p>
          <a:endParaRPr lang="en-HK" sz="2800">
            <a:effectLst>
              <a:outerShdw blurRad="38100" dist="38100" dir="2700000" algn="tl">
                <a:srgbClr val="000000">
                  <a:alpha val="43137"/>
                </a:srgbClr>
              </a:outerShdw>
            </a:effectLst>
          </a:endParaRPr>
        </a:p>
      </dgm:t>
    </dgm:pt>
    <dgm:pt modelId="{F9AC62D2-B309-4BA3-8644-449E40ABA17F}" type="pres">
      <dgm:prSet presAssocID="{33D6779B-10A3-4A86-A924-A0DA32EC8B09}" presName="diagram" presStyleCnt="0">
        <dgm:presLayoutVars>
          <dgm:dir/>
          <dgm:resizeHandles val="exact"/>
        </dgm:presLayoutVars>
      </dgm:prSet>
      <dgm:spPr/>
    </dgm:pt>
    <dgm:pt modelId="{5A8CA214-9AE7-4953-910D-546BA01D0470}" type="pres">
      <dgm:prSet presAssocID="{D9B0242D-9034-4AED-83EC-47629F15A943}" presName="node" presStyleLbl="node1" presStyleIdx="0" presStyleCnt="4">
        <dgm:presLayoutVars>
          <dgm:bulletEnabled val="1"/>
        </dgm:presLayoutVars>
      </dgm:prSet>
      <dgm:spPr/>
    </dgm:pt>
    <dgm:pt modelId="{3413E7B1-62AE-40D0-8921-EC89C2BC3655}" type="pres">
      <dgm:prSet presAssocID="{D8569465-BD9C-4911-8562-528F9AFD271C}" presName="sibTrans" presStyleCnt="0"/>
      <dgm:spPr/>
    </dgm:pt>
    <dgm:pt modelId="{67743D4B-4EFC-4A6B-AAD3-8CD02DB36DC4}" type="pres">
      <dgm:prSet presAssocID="{A79F2312-5827-4B0F-849A-424E0EB37D60}" presName="node" presStyleLbl="node1" presStyleIdx="1" presStyleCnt="4">
        <dgm:presLayoutVars>
          <dgm:bulletEnabled val="1"/>
        </dgm:presLayoutVars>
      </dgm:prSet>
      <dgm:spPr/>
    </dgm:pt>
    <dgm:pt modelId="{347BEF0C-F0CE-4FEA-AB05-2373646F0530}" type="pres">
      <dgm:prSet presAssocID="{B362C526-4EBD-42C8-AF4B-D88A07D143A4}" presName="sibTrans" presStyleCnt="0"/>
      <dgm:spPr/>
    </dgm:pt>
    <dgm:pt modelId="{67A344D5-7839-4A96-B13B-C664A6428E18}" type="pres">
      <dgm:prSet presAssocID="{606AF33C-96CE-4A37-8A99-9DF0BA14C751}" presName="node" presStyleLbl="node1" presStyleIdx="2" presStyleCnt="4">
        <dgm:presLayoutVars>
          <dgm:bulletEnabled val="1"/>
        </dgm:presLayoutVars>
      </dgm:prSet>
      <dgm:spPr/>
    </dgm:pt>
    <dgm:pt modelId="{8E88BC15-DE2A-4584-9D63-0961D553AF95}" type="pres">
      <dgm:prSet presAssocID="{73605CDC-B855-429B-98AC-8795EA891B89}" presName="sibTrans" presStyleCnt="0"/>
      <dgm:spPr/>
    </dgm:pt>
    <dgm:pt modelId="{02DC59B7-046A-42B8-B915-B0FA88C50154}" type="pres">
      <dgm:prSet presAssocID="{0ADEAB62-5B7A-4A83-B0C0-A7DFDCC63B95}" presName="node" presStyleLbl="node1" presStyleIdx="3" presStyleCnt="4">
        <dgm:presLayoutVars>
          <dgm:bulletEnabled val="1"/>
        </dgm:presLayoutVars>
      </dgm:prSet>
      <dgm:spPr/>
    </dgm:pt>
  </dgm:ptLst>
  <dgm:cxnLst>
    <dgm:cxn modelId="{154C6112-E69C-46D3-8690-FC947123D22F}" srcId="{33D6779B-10A3-4A86-A924-A0DA32EC8B09}" destId="{D9B0242D-9034-4AED-83EC-47629F15A943}" srcOrd="0" destOrd="0" parTransId="{2BF03136-D8BE-439C-AF6D-54E862A78B0F}" sibTransId="{D8569465-BD9C-4911-8562-528F9AFD271C}"/>
    <dgm:cxn modelId="{41842E2A-25C5-4D87-8199-F7453DB1CE36}" type="presOf" srcId="{0ADEAB62-5B7A-4A83-B0C0-A7DFDCC63B95}" destId="{02DC59B7-046A-42B8-B915-B0FA88C50154}" srcOrd="0" destOrd="0" presId="urn:microsoft.com/office/officeart/2005/8/layout/default"/>
    <dgm:cxn modelId="{4037B433-C66D-42FD-881E-EBCAFF92BBE7}" srcId="{33D6779B-10A3-4A86-A924-A0DA32EC8B09}" destId="{0ADEAB62-5B7A-4A83-B0C0-A7DFDCC63B95}" srcOrd="3" destOrd="0" parTransId="{C493668C-C139-4023-8A89-FA8FBDA133D2}" sibTransId="{4B0611AE-DB2D-4AF9-979A-937DE54C24EE}"/>
    <dgm:cxn modelId="{2839CF3F-F6EB-428C-B53C-B31CDDEEBA0F}" type="presOf" srcId="{33D6779B-10A3-4A86-A924-A0DA32EC8B09}" destId="{F9AC62D2-B309-4BA3-8644-449E40ABA17F}" srcOrd="0" destOrd="0" presId="urn:microsoft.com/office/officeart/2005/8/layout/default"/>
    <dgm:cxn modelId="{EF147A4E-17FB-4A2B-9547-A3CABF5B2632}" srcId="{33D6779B-10A3-4A86-A924-A0DA32EC8B09}" destId="{606AF33C-96CE-4A37-8A99-9DF0BA14C751}" srcOrd="2" destOrd="0" parTransId="{48041C42-E025-4857-B2FD-8666AB7F5BCC}" sibTransId="{73605CDC-B855-429B-98AC-8795EA891B89}"/>
    <dgm:cxn modelId="{D3A170C9-B455-4912-9C89-14F0A77BE23C}" srcId="{33D6779B-10A3-4A86-A924-A0DA32EC8B09}" destId="{A79F2312-5827-4B0F-849A-424E0EB37D60}" srcOrd="1" destOrd="0" parTransId="{37EF850A-09F2-4A5F-993A-2008E71EA485}" sibTransId="{B362C526-4EBD-42C8-AF4B-D88A07D143A4}"/>
    <dgm:cxn modelId="{3C0626DB-A6A3-4D48-9326-188C1B60CBBD}" type="presOf" srcId="{D9B0242D-9034-4AED-83EC-47629F15A943}" destId="{5A8CA214-9AE7-4953-910D-546BA01D0470}" srcOrd="0" destOrd="0" presId="urn:microsoft.com/office/officeart/2005/8/layout/default"/>
    <dgm:cxn modelId="{A55507DD-5BB6-4C9B-A13B-81C58F9F52FE}" type="presOf" srcId="{606AF33C-96CE-4A37-8A99-9DF0BA14C751}" destId="{67A344D5-7839-4A96-B13B-C664A6428E18}" srcOrd="0" destOrd="0" presId="urn:microsoft.com/office/officeart/2005/8/layout/default"/>
    <dgm:cxn modelId="{60582FE1-104D-4BCE-A6DB-03542E99EBFF}" type="presOf" srcId="{A79F2312-5827-4B0F-849A-424E0EB37D60}" destId="{67743D4B-4EFC-4A6B-AAD3-8CD02DB36DC4}" srcOrd="0" destOrd="0" presId="urn:microsoft.com/office/officeart/2005/8/layout/default"/>
    <dgm:cxn modelId="{C0166D09-9011-40A8-B682-7FE5C751E7D0}" type="presParOf" srcId="{F9AC62D2-B309-4BA3-8644-449E40ABA17F}" destId="{5A8CA214-9AE7-4953-910D-546BA01D0470}" srcOrd="0" destOrd="0" presId="urn:microsoft.com/office/officeart/2005/8/layout/default"/>
    <dgm:cxn modelId="{4ED6595A-BAF8-4438-BED4-A3B5A48ED41B}" type="presParOf" srcId="{F9AC62D2-B309-4BA3-8644-449E40ABA17F}" destId="{3413E7B1-62AE-40D0-8921-EC89C2BC3655}" srcOrd="1" destOrd="0" presId="urn:microsoft.com/office/officeart/2005/8/layout/default"/>
    <dgm:cxn modelId="{80B6173D-1942-4A59-8DE4-2CFEDA4C38CC}" type="presParOf" srcId="{F9AC62D2-B309-4BA3-8644-449E40ABA17F}" destId="{67743D4B-4EFC-4A6B-AAD3-8CD02DB36DC4}" srcOrd="2" destOrd="0" presId="urn:microsoft.com/office/officeart/2005/8/layout/default"/>
    <dgm:cxn modelId="{5928558C-1CD3-48A9-ACDD-CEB215C2B2CE}" type="presParOf" srcId="{F9AC62D2-B309-4BA3-8644-449E40ABA17F}" destId="{347BEF0C-F0CE-4FEA-AB05-2373646F0530}" srcOrd="3" destOrd="0" presId="urn:microsoft.com/office/officeart/2005/8/layout/default"/>
    <dgm:cxn modelId="{AA8F9F58-1EC9-4928-93F2-42F6447614AD}" type="presParOf" srcId="{F9AC62D2-B309-4BA3-8644-449E40ABA17F}" destId="{67A344D5-7839-4A96-B13B-C664A6428E18}" srcOrd="4" destOrd="0" presId="urn:microsoft.com/office/officeart/2005/8/layout/default"/>
    <dgm:cxn modelId="{32E24465-FBF8-44E3-80FE-F5C9A330162D}" type="presParOf" srcId="{F9AC62D2-B309-4BA3-8644-449E40ABA17F}" destId="{8E88BC15-DE2A-4584-9D63-0961D553AF95}" srcOrd="5" destOrd="0" presId="urn:microsoft.com/office/officeart/2005/8/layout/default"/>
    <dgm:cxn modelId="{1B3297B0-D95D-4BB4-970F-0627E01D037E}" type="presParOf" srcId="{F9AC62D2-B309-4BA3-8644-449E40ABA17F}" destId="{02DC59B7-046A-42B8-B915-B0FA88C50154}"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E0691A5-8015-417D-A5FA-549039E147C7}" type="doc">
      <dgm:prSet loTypeId="urn:microsoft.com/office/officeart/2005/8/layout/process4" loCatId="process" qsTypeId="urn:microsoft.com/office/officeart/2005/8/quickstyle/3d1" qsCatId="3D" csTypeId="urn:microsoft.com/office/officeart/2005/8/colors/colorful3" csCatId="colorful" phldr="1"/>
      <dgm:spPr/>
      <dgm:t>
        <a:bodyPr/>
        <a:lstStyle/>
        <a:p>
          <a:endParaRPr lang="en-HK"/>
        </a:p>
      </dgm:t>
    </dgm:pt>
    <dgm:pt modelId="{DE8E2C42-4F45-47F6-98BD-D9DF6065D770}">
      <dgm:prSet custT="1"/>
      <dgm:spPr/>
      <dgm:t>
        <a:bodyPr/>
        <a:lstStyle/>
        <a:p>
          <a:r>
            <a:rPr lang="en-GB" sz="2200" dirty="0">
              <a:effectLst>
                <a:outerShdw blurRad="38100" dist="38100" dir="2700000" algn="tl">
                  <a:srgbClr val="000000">
                    <a:alpha val="43137"/>
                  </a:srgbClr>
                </a:outerShdw>
              </a:effectLst>
            </a:rPr>
            <a:t>Check the expiry date printed on </a:t>
          </a:r>
          <a:r>
            <a:rPr lang="en-GB" sz="2200" dirty="0" err="1">
              <a:effectLst>
                <a:outerShdw blurRad="38100" dist="38100" dir="2700000" algn="tl">
                  <a:srgbClr val="000000">
                    <a:alpha val="43137"/>
                  </a:srgbClr>
                </a:outerShdw>
              </a:effectLst>
            </a:rPr>
            <a:t>expikit</a:t>
          </a:r>
          <a:r>
            <a:rPr lang="en-GB" sz="2200" dirty="0">
              <a:effectLst>
                <a:outerShdw blurRad="38100" dist="38100" dir="2700000" algn="tl">
                  <a:srgbClr val="000000">
                    <a:alpha val="43137"/>
                  </a:srgbClr>
                </a:outerShdw>
              </a:effectLst>
            </a:rPr>
            <a:t> (Don’t use the red kit)</a:t>
          </a:r>
          <a:endParaRPr lang="en-HK" sz="2200" dirty="0">
            <a:effectLst>
              <a:outerShdw blurRad="38100" dist="38100" dir="2700000" algn="tl">
                <a:srgbClr val="000000">
                  <a:alpha val="43137"/>
                </a:srgbClr>
              </a:outerShdw>
            </a:effectLst>
          </a:endParaRPr>
        </a:p>
      </dgm:t>
    </dgm:pt>
    <dgm:pt modelId="{4C292E52-FD14-4529-B206-D61B40E59457}" type="parTrans" cxnId="{8C073D41-7253-4492-B5FA-A29765FE5BCF}">
      <dgm:prSet/>
      <dgm:spPr/>
      <dgm:t>
        <a:bodyPr/>
        <a:lstStyle/>
        <a:p>
          <a:endParaRPr lang="en-HK" sz="2200">
            <a:effectLst>
              <a:outerShdw blurRad="38100" dist="38100" dir="2700000" algn="tl">
                <a:srgbClr val="000000">
                  <a:alpha val="43137"/>
                </a:srgbClr>
              </a:outerShdw>
            </a:effectLst>
          </a:endParaRPr>
        </a:p>
      </dgm:t>
    </dgm:pt>
    <dgm:pt modelId="{8BB26493-9A44-46BE-81E0-775968E5131F}" type="sibTrans" cxnId="{8C073D41-7253-4492-B5FA-A29765FE5BCF}">
      <dgm:prSet/>
      <dgm:spPr/>
      <dgm:t>
        <a:bodyPr/>
        <a:lstStyle/>
        <a:p>
          <a:endParaRPr lang="en-HK" sz="2200">
            <a:effectLst>
              <a:outerShdw blurRad="38100" dist="38100" dir="2700000" algn="tl">
                <a:srgbClr val="000000">
                  <a:alpha val="43137"/>
                </a:srgbClr>
              </a:outerShdw>
            </a:effectLst>
          </a:endParaRPr>
        </a:p>
      </dgm:t>
    </dgm:pt>
    <dgm:pt modelId="{C5039D74-FCB2-4D30-B772-60397DB948F4}">
      <dgm:prSet custT="1"/>
      <dgm:spPr/>
      <dgm:t>
        <a:bodyPr/>
        <a:lstStyle/>
        <a:p>
          <a:r>
            <a:rPr lang="en-GB" sz="2200">
              <a:effectLst>
                <a:outerShdw blurRad="38100" dist="38100" dir="2700000" algn="tl">
                  <a:srgbClr val="000000">
                    <a:alpha val="43137"/>
                  </a:srgbClr>
                </a:outerShdw>
              </a:effectLst>
            </a:rPr>
            <a:t>Make sure the kit is in room temperature (If not, wait for 30 mins before preforming the assay)</a:t>
          </a:r>
          <a:endParaRPr lang="en-HK" sz="2200">
            <a:effectLst>
              <a:outerShdw blurRad="38100" dist="38100" dir="2700000" algn="tl">
                <a:srgbClr val="000000">
                  <a:alpha val="43137"/>
                </a:srgbClr>
              </a:outerShdw>
            </a:effectLst>
          </a:endParaRPr>
        </a:p>
      </dgm:t>
    </dgm:pt>
    <dgm:pt modelId="{F6B30513-A9F9-4BCB-9B43-3458FD2A10DA}" type="parTrans" cxnId="{FD242D9F-0580-46EE-B668-A6F1A3EC5EAF}">
      <dgm:prSet/>
      <dgm:spPr/>
      <dgm:t>
        <a:bodyPr/>
        <a:lstStyle/>
        <a:p>
          <a:endParaRPr lang="en-HK" sz="2200">
            <a:effectLst>
              <a:outerShdw blurRad="38100" dist="38100" dir="2700000" algn="tl">
                <a:srgbClr val="000000">
                  <a:alpha val="43137"/>
                </a:srgbClr>
              </a:outerShdw>
            </a:effectLst>
          </a:endParaRPr>
        </a:p>
      </dgm:t>
    </dgm:pt>
    <dgm:pt modelId="{EEF9643D-1CFC-424C-949A-8737035FCE0A}" type="sibTrans" cxnId="{FD242D9F-0580-46EE-B668-A6F1A3EC5EAF}">
      <dgm:prSet/>
      <dgm:spPr/>
      <dgm:t>
        <a:bodyPr/>
        <a:lstStyle/>
        <a:p>
          <a:endParaRPr lang="en-HK" sz="2200">
            <a:effectLst>
              <a:outerShdw blurRad="38100" dist="38100" dir="2700000" algn="tl">
                <a:srgbClr val="000000">
                  <a:alpha val="43137"/>
                </a:srgbClr>
              </a:outerShdw>
            </a:effectLst>
          </a:endParaRPr>
        </a:p>
      </dgm:t>
    </dgm:pt>
    <dgm:pt modelId="{714ACC1B-86CC-46CD-8341-0A27F8821774}">
      <dgm:prSet custT="1"/>
      <dgm:spPr/>
      <dgm:t>
        <a:bodyPr/>
        <a:lstStyle/>
        <a:p>
          <a:r>
            <a:rPr lang="en-GB" sz="2200">
              <a:effectLst>
                <a:outerShdw blurRad="38100" dist="38100" dir="2700000" algn="tl">
                  <a:srgbClr val="000000">
                    <a:alpha val="43137"/>
                  </a:srgbClr>
                </a:outerShdw>
              </a:effectLst>
            </a:rPr>
            <a:t>Get ready the extraction buffer solution (some kits require pre-mix the buffer before use)</a:t>
          </a:r>
          <a:endParaRPr lang="en-HK" sz="2200">
            <a:effectLst>
              <a:outerShdw blurRad="38100" dist="38100" dir="2700000" algn="tl">
                <a:srgbClr val="000000">
                  <a:alpha val="43137"/>
                </a:srgbClr>
              </a:outerShdw>
            </a:effectLst>
          </a:endParaRPr>
        </a:p>
      </dgm:t>
    </dgm:pt>
    <dgm:pt modelId="{656FC4F3-EE8E-4EE7-A458-FCB587A4F608}" type="parTrans" cxnId="{535F9546-0895-4A44-BD61-CBADB730F5B3}">
      <dgm:prSet/>
      <dgm:spPr/>
      <dgm:t>
        <a:bodyPr/>
        <a:lstStyle/>
        <a:p>
          <a:endParaRPr lang="en-HK" sz="2200">
            <a:effectLst>
              <a:outerShdw blurRad="38100" dist="38100" dir="2700000" algn="tl">
                <a:srgbClr val="000000">
                  <a:alpha val="43137"/>
                </a:srgbClr>
              </a:outerShdw>
            </a:effectLst>
          </a:endParaRPr>
        </a:p>
      </dgm:t>
    </dgm:pt>
    <dgm:pt modelId="{F47E84FF-97B0-4DDC-BC68-DDA188E7109E}" type="sibTrans" cxnId="{535F9546-0895-4A44-BD61-CBADB730F5B3}">
      <dgm:prSet/>
      <dgm:spPr/>
      <dgm:t>
        <a:bodyPr/>
        <a:lstStyle/>
        <a:p>
          <a:endParaRPr lang="en-HK" sz="2200">
            <a:effectLst>
              <a:outerShdw blurRad="38100" dist="38100" dir="2700000" algn="tl">
                <a:srgbClr val="000000">
                  <a:alpha val="43137"/>
                </a:srgbClr>
              </a:outerShdw>
            </a:effectLst>
          </a:endParaRPr>
        </a:p>
      </dgm:t>
    </dgm:pt>
    <dgm:pt modelId="{6E8FFAD4-F538-4A20-8F7E-3D42B9C9CA91}">
      <dgm:prSet custT="1"/>
      <dgm:spPr/>
      <dgm:t>
        <a:bodyPr/>
        <a:lstStyle/>
        <a:p>
          <a:r>
            <a:rPr lang="en-GB" sz="2200">
              <a:effectLst>
                <a:outerShdw blurRad="38100" dist="38100" dir="2700000" algn="tl">
                  <a:srgbClr val="000000">
                    <a:alpha val="43137"/>
                  </a:srgbClr>
                </a:outerShdw>
              </a:effectLst>
            </a:rPr>
            <a:t>Wash your hands with alcohol gel </a:t>
          </a:r>
          <a:endParaRPr lang="en-HK" sz="2200">
            <a:effectLst>
              <a:outerShdw blurRad="38100" dist="38100" dir="2700000" algn="tl">
                <a:srgbClr val="000000">
                  <a:alpha val="43137"/>
                </a:srgbClr>
              </a:outerShdw>
            </a:effectLst>
          </a:endParaRPr>
        </a:p>
      </dgm:t>
    </dgm:pt>
    <dgm:pt modelId="{B157624F-2351-4A81-99F7-70D4B7DF9BBA}" type="parTrans" cxnId="{ACE3C8A9-A519-4390-ABB7-B67E3F7E8345}">
      <dgm:prSet/>
      <dgm:spPr/>
      <dgm:t>
        <a:bodyPr/>
        <a:lstStyle/>
        <a:p>
          <a:endParaRPr lang="en-HK" sz="2200">
            <a:effectLst>
              <a:outerShdw blurRad="38100" dist="38100" dir="2700000" algn="tl">
                <a:srgbClr val="000000">
                  <a:alpha val="43137"/>
                </a:srgbClr>
              </a:outerShdw>
            </a:effectLst>
          </a:endParaRPr>
        </a:p>
      </dgm:t>
    </dgm:pt>
    <dgm:pt modelId="{B5928B5A-C4D5-46DA-8DFD-63A263D66BE4}" type="sibTrans" cxnId="{ACE3C8A9-A519-4390-ABB7-B67E3F7E8345}">
      <dgm:prSet/>
      <dgm:spPr/>
      <dgm:t>
        <a:bodyPr/>
        <a:lstStyle/>
        <a:p>
          <a:endParaRPr lang="en-HK" sz="2200">
            <a:effectLst>
              <a:outerShdw blurRad="38100" dist="38100" dir="2700000" algn="tl">
                <a:srgbClr val="000000">
                  <a:alpha val="43137"/>
                </a:srgbClr>
              </a:outerShdw>
            </a:effectLst>
          </a:endParaRPr>
        </a:p>
      </dgm:t>
    </dgm:pt>
    <dgm:pt modelId="{5DE62366-A82F-4599-886A-089A307A0F2E}">
      <dgm:prSet custT="1"/>
      <dgm:spPr/>
      <dgm:t>
        <a:bodyPr/>
        <a:lstStyle/>
        <a:p>
          <a:r>
            <a:rPr lang="en-GB" sz="2200">
              <a:effectLst>
                <a:outerShdw blurRad="38100" dist="38100" dir="2700000" algn="tl">
                  <a:srgbClr val="000000">
                    <a:alpha val="43137"/>
                  </a:srgbClr>
                </a:outerShdw>
              </a:effectLst>
            </a:rPr>
            <a:t>Carefully collect your sample using the swab provided by the kit</a:t>
          </a:r>
          <a:endParaRPr lang="en-HK" sz="2200">
            <a:effectLst>
              <a:outerShdw blurRad="38100" dist="38100" dir="2700000" algn="tl">
                <a:srgbClr val="000000">
                  <a:alpha val="43137"/>
                </a:srgbClr>
              </a:outerShdw>
            </a:effectLst>
          </a:endParaRPr>
        </a:p>
      </dgm:t>
    </dgm:pt>
    <dgm:pt modelId="{77C7A01E-AAA1-43EE-8647-CAEC53EC16DF}" type="parTrans" cxnId="{8D033B72-83E5-41BE-B04A-E9D92B53BB84}">
      <dgm:prSet/>
      <dgm:spPr/>
      <dgm:t>
        <a:bodyPr/>
        <a:lstStyle/>
        <a:p>
          <a:endParaRPr lang="en-HK" sz="2200">
            <a:effectLst>
              <a:outerShdw blurRad="38100" dist="38100" dir="2700000" algn="tl">
                <a:srgbClr val="000000">
                  <a:alpha val="43137"/>
                </a:srgbClr>
              </a:outerShdw>
            </a:effectLst>
          </a:endParaRPr>
        </a:p>
      </dgm:t>
    </dgm:pt>
    <dgm:pt modelId="{E84A46D7-2DD3-4994-A007-505FAC0955C5}" type="sibTrans" cxnId="{8D033B72-83E5-41BE-B04A-E9D92B53BB84}">
      <dgm:prSet/>
      <dgm:spPr/>
      <dgm:t>
        <a:bodyPr/>
        <a:lstStyle/>
        <a:p>
          <a:endParaRPr lang="en-HK" sz="2200">
            <a:effectLst>
              <a:outerShdw blurRad="38100" dist="38100" dir="2700000" algn="tl">
                <a:srgbClr val="000000">
                  <a:alpha val="43137"/>
                </a:srgbClr>
              </a:outerShdw>
            </a:effectLst>
          </a:endParaRPr>
        </a:p>
      </dgm:t>
    </dgm:pt>
    <dgm:pt modelId="{7985B9F1-7684-4BDC-97F0-42D86E4ABBCB}">
      <dgm:prSet custT="1"/>
      <dgm:spPr/>
      <dgm:t>
        <a:bodyPr/>
        <a:lstStyle/>
        <a:p>
          <a:r>
            <a:rPr lang="en-GB" sz="2200">
              <a:effectLst>
                <a:outerShdw blurRad="38100" dist="38100" dir="2700000" algn="tl">
                  <a:srgbClr val="000000">
                    <a:alpha val="43137"/>
                  </a:srgbClr>
                </a:outerShdw>
              </a:effectLst>
            </a:rPr>
            <a:t>Put the swab into the extraction buffer </a:t>
          </a:r>
          <a:endParaRPr lang="en-HK" sz="2200">
            <a:effectLst>
              <a:outerShdw blurRad="38100" dist="38100" dir="2700000" algn="tl">
                <a:srgbClr val="000000">
                  <a:alpha val="43137"/>
                </a:srgbClr>
              </a:outerShdw>
            </a:effectLst>
          </a:endParaRPr>
        </a:p>
      </dgm:t>
    </dgm:pt>
    <dgm:pt modelId="{2D70B838-6419-417A-86B4-F1B2366F7337}" type="parTrans" cxnId="{82463259-83C4-4B95-9D3C-0194F7439ACC}">
      <dgm:prSet/>
      <dgm:spPr/>
      <dgm:t>
        <a:bodyPr/>
        <a:lstStyle/>
        <a:p>
          <a:endParaRPr lang="en-HK" sz="2200">
            <a:effectLst>
              <a:outerShdw blurRad="38100" dist="38100" dir="2700000" algn="tl">
                <a:srgbClr val="000000">
                  <a:alpha val="43137"/>
                </a:srgbClr>
              </a:outerShdw>
            </a:effectLst>
          </a:endParaRPr>
        </a:p>
      </dgm:t>
    </dgm:pt>
    <dgm:pt modelId="{1037BB4D-3641-4F8A-A199-B0D09CFC1AC2}" type="sibTrans" cxnId="{82463259-83C4-4B95-9D3C-0194F7439ACC}">
      <dgm:prSet/>
      <dgm:spPr/>
      <dgm:t>
        <a:bodyPr/>
        <a:lstStyle/>
        <a:p>
          <a:endParaRPr lang="en-HK" sz="2200">
            <a:effectLst>
              <a:outerShdw blurRad="38100" dist="38100" dir="2700000" algn="tl">
                <a:srgbClr val="000000">
                  <a:alpha val="43137"/>
                </a:srgbClr>
              </a:outerShdw>
            </a:effectLst>
          </a:endParaRPr>
        </a:p>
      </dgm:t>
    </dgm:pt>
    <dgm:pt modelId="{1D4A638D-9224-431A-B0E0-EEDFA29080B6}">
      <dgm:prSet custT="1"/>
      <dgm:spPr/>
      <dgm:t>
        <a:bodyPr/>
        <a:lstStyle/>
        <a:p>
          <a:r>
            <a:rPr lang="en-GB" sz="2200">
              <a:effectLst>
                <a:outerShdw blurRad="38100" dist="38100" dir="2700000" algn="tl">
                  <a:srgbClr val="000000">
                    <a:alpha val="43137"/>
                  </a:srgbClr>
                </a:outerShdw>
              </a:effectLst>
            </a:rPr>
            <a:t>Roll the swab 3-5 times</a:t>
          </a:r>
          <a:endParaRPr lang="en-HK" sz="2200">
            <a:effectLst>
              <a:outerShdw blurRad="38100" dist="38100" dir="2700000" algn="tl">
                <a:srgbClr val="000000">
                  <a:alpha val="43137"/>
                </a:srgbClr>
              </a:outerShdw>
            </a:effectLst>
          </a:endParaRPr>
        </a:p>
      </dgm:t>
    </dgm:pt>
    <dgm:pt modelId="{EBBA7EA4-F97B-473D-A24D-31159BE7AD2E}" type="parTrans" cxnId="{E8C8140C-3F6E-4ADB-A7E8-01860FF6A9A9}">
      <dgm:prSet/>
      <dgm:spPr/>
      <dgm:t>
        <a:bodyPr/>
        <a:lstStyle/>
        <a:p>
          <a:endParaRPr lang="en-HK" sz="2200">
            <a:effectLst>
              <a:outerShdw blurRad="38100" dist="38100" dir="2700000" algn="tl">
                <a:srgbClr val="000000">
                  <a:alpha val="43137"/>
                </a:srgbClr>
              </a:outerShdw>
            </a:effectLst>
          </a:endParaRPr>
        </a:p>
      </dgm:t>
    </dgm:pt>
    <dgm:pt modelId="{503EFA1D-DDDD-4EF3-BEDE-84F44F6B0521}" type="sibTrans" cxnId="{E8C8140C-3F6E-4ADB-A7E8-01860FF6A9A9}">
      <dgm:prSet/>
      <dgm:spPr/>
      <dgm:t>
        <a:bodyPr/>
        <a:lstStyle/>
        <a:p>
          <a:endParaRPr lang="en-HK" sz="2200">
            <a:effectLst>
              <a:outerShdw blurRad="38100" dist="38100" dir="2700000" algn="tl">
                <a:srgbClr val="000000">
                  <a:alpha val="43137"/>
                </a:srgbClr>
              </a:outerShdw>
            </a:effectLst>
          </a:endParaRPr>
        </a:p>
      </dgm:t>
    </dgm:pt>
    <dgm:pt modelId="{EF1EB8E8-A321-4E58-A041-152332B06270}" type="pres">
      <dgm:prSet presAssocID="{2E0691A5-8015-417D-A5FA-549039E147C7}" presName="Name0" presStyleCnt="0">
        <dgm:presLayoutVars>
          <dgm:dir/>
          <dgm:animLvl val="lvl"/>
          <dgm:resizeHandles val="exact"/>
        </dgm:presLayoutVars>
      </dgm:prSet>
      <dgm:spPr/>
    </dgm:pt>
    <dgm:pt modelId="{0455E37A-A83E-4A1C-9140-AAA006C3D009}" type="pres">
      <dgm:prSet presAssocID="{1D4A638D-9224-431A-B0E0-EEDFA29080B6}" presName="boxAndChildren" presStyleCnt="0"/>
      <dgm:spPr/>
    </dgm:pt>
    <dgm:pt modelId="{A61D58E3-87A8-485F-8AD4-605EF2821831}" type="pres">
      <dgm:prSet presAssocID="{1D4A638D-9224-431A-B0E0-EEDFA29080B6}" presName="parentTextBox" presStyleLbl="node1" presStyleIdx="0" presStyleCnt="7"/>
      <dgm:spPr/>
    </dgm:pt>
    <dgm:pt modelId="{F0DE70CD-2C69-4259-8FB4-2B7EB10EFACA}" type="pres">
      <dgm:prSet presAssocID="{1037BB4D-3641-4F8A-A199-B0D09CFC1AC2}" presName="sp" presStyleCnt="0"/>
      <dgm:spPr/>
    </dgm:pt>
    <dgm:pt modelId="{D7132C89-FED1-4E76-9310-DEBE57F091CF}" type="pres">
      <dgm:prSet presAssocID="{7985B9F1-7684-4BDC-97F0-42D86E4ABBCB}" presName="arrowAndChildren" presStyleCnt="0"/>
      <dgm:spPr/>
    </dgm:pt>
    <dgm:pt modelId="{CA98DEAB-8223-4575-8EF9-E816342C81E8}" type="pres">
      <dgm:prSet presAssocID="{7985B9F1-7684-4BDC-97F0-42D86E4ABBCB}" presName="parentTextArrow" presStyleLbl="node1" presStyleIdx="1" presStyleCnt="7"/>
      <dgm:spPr/>
    </dgm:pt>
    <dgm:pt modelId="{9F9FF584-D68B-4893-82DC-8103F3206CD7}" type="pres">
      <dgm:prSet presAssocID="{E84A46D7-2DD3-4994-A007-505FAC0955C5}" presName="sp" presStyleCnt="0"/>
      <dgm:spPr/>
    </dgm:pt>
    <dgm:pt modelId="{D8AD1571-CD07-4BD1-AF24-5B03BC4F524C}" type="pres">
      <dgm:prSet presAssocID="{5DE62366-A82F-4599-886A-089A307A0F2E}" presName="arrowAndChildren" presStyleCnt="0"/>
      <dgm:spPr/>
    </dgm:pt>
    <dgm:pt modelId="{33878434-9089-40F1-A8EC-ACDC144A0E36}" type="pres">
      <dgm:prSet presAssocID="{5DE62366-A82F-4599-886A-089A307A0F2E}" presName="parentTextArrow" presStyleLbl="node1" presStyleIdx="2" presStyleCnt="7"/>
      <dgm:spPr/>
    </dgm:pt>
    <dgm:pt modelId="{428CE3A6-274E-40B7-827C-DB8AA76F7FE7}" type="pres">
      <dgm:prSet presAssocID="{B5928B5A-C4D5-46DA-8DFD-63A263D66BE4}" presName="sp" presStyleCnt="0"/>
      <dgm:spPr/>
    </dgm:pt>
    <dgm:pt modelId="{502F7217-BEFB-43D5-B46F-2A6C160E9840}" type="pres">
      <dgm:prSet presAssocID="{6E8FFAD4-F538-4A20-8F7E-3D42B9C9CA91}" presName="arrowAndChildren" presStyleCnt="0"/>
      <dgm:spPr/>
    </dgm:pt>
    <dgm:pt modelId="{7A6F8DF4-9581-4AE2-9C37-B9780B5F351C}" type="pres">
      <dgm:prSet presAssocID="{6E8FFAD4-F538-4A20-8F7E-3D42B9C9CA91}" presName="parentTextArrow" presStyleLbl="node1" presStyleIdx="3" presStyleCnt="7"/>
      <dgm:spPr/>
    </dgm:pt>
    <dgm:pt modelId="{9B09751E-C819-459E-8C44-B1D6ACC575EC}" type="pres">
      <dgm:prSet presAssocID="{F47E84FF-97B0-4DDC-BC68-DDA188E7109E}" presName="sp" presStyleCnt="0"/>
      <dgm:spPr/>
    </dgm:pt>
    <dgm:pt modelId="{064D3E5F-0CCE-4E4F-AC71-65500444A6A9}" type="pres">
      <dgm:prSet presAssocID="{714ACC1B-86CC-46CD-8341-0A27F8821774}" presName="arrowAndChildren" presStyleCnt="0"/>
      <dgm:spPr/>
    </dgm:pt>
    <dgm:pt modelId="{8AA7F133-0D7E-4071-8A45-33139E442DB9}" type="pres">
      <dgm:prSet presAssocID="{714ACC1B-86CC-46CD-8341-0A27F8821774}" presName="parentTextArrow" presStyleLbl="node1" presStyleIdx="4" presStyleCnt="7"/>
      <dgm:spPr/>
    </dgm:pt>
    <dgm:pt modelId="{B2B54091-0BB7-4F35-A275-EB0F5A835F55}" type="pres">
      <dgm:prSet presAssocID="{EEF9643D-1CFC-424C-949A-8737035FCE0A}" presName="sp" presStyleCnt="0"/>
      <dgm:spPr/>
    </dgm:pt>
    <dgm:pt modelId="{F40B56B0-B3E2-4B24-914C-A4D8043FFE63}" type="pres">
      <dgm:prSet presAssocID="{C5039D74-FCB2-4D30-B772-60397DB948F4}" presName="arrowAndChildren" presStyleCnt="0"/>
      <dgm:spPr/>
    </dgm:pt>
    <dgm:pt modelId="{419892D3-B614-4388-A8D9-452C2F13A4A2}" type="pres">
      <dgm:prSet presAssocID="{C5039D74-FCB2-4D30-B772-60397DB948F4}" presName="parentTextArrow" presStyleLbl="node1" presStyleIdx="5" presStyleCnt="7"/>
      <dgm:spPr/>
    </dgm:pt>
    <dgm:pt modelId="{F21B2FB4-016B-4537-94D2-AD0D4EE566B6}" type="pres">
      <dgm:prSet presAssocID="{8BB26493-9A44-46BE-81E0-775968E5131F}" presName="sp" presStyleCnt="0"/>
      <dgm:spPr/>
    </dgm:pt>
    <dgm:pt modelId="{29F31DF1-27E1-4010-B2DF-80F430ADFE37}" type="pres">
      <dgm:prSet presAssocID="{DE8E2C42-4F45-47F6-98BD-D9DF6065D770}" presName="arrowAndChildren" presStyleCnt="0"/>
      <dgm:spPr/>
    </dgm:pt>
    <dgm:pt modelId="{EF1F6351-9579-4879-8629-5D1F06CC9C42}" type="pres">
      <dgm:prSet presAssocID="{DE8E2C42-4F45-47F6-98BD-D9DF6065D770}" presName="parentTextArrow" presStyleLbl="node1" presStyleIdx="6" presStyleCnt="7"/>
      <dgm:spPr/>
    </dgm:pt>
  </dgm:ptLst>
  <dgm:cxnLst>
    <dgm:cxn modelId="{E8C8140C-3F6E-4ADB-A7E8-01860FF6A9A9}" srcId="{2E0691A5-8015-417D-A5FA-549039E147C7}" destId="{1D4A638D-9224-431A-B0E0-EEDFA29080B6}" srcOrd="6" destOrd="0" parTransId="{EBBA7EA4-F97B-473D-A24D-31159BE7AD2E}" sibTransId="{503EFA1D-DDDD-4EF3-BEDE-84F44F6B0521}"/>
    <dgm:cxn modelId="{4D21FF3F-1816-4DE8-8C54-15CEF8C33BC3}" type="presOf" srcId="{DE8E2C42-4F45-47F6-98BD-D9DF6065D770}" destId="{EF1F6351-9579-4879-8629-5D1F06CC9C42}" srcOrd="0" destOrd="0" presId="urn:microsoft.com/office/officeart/2005/8/layout/process4"/>
    <dgm:cxn modelId="{8C073D41-7253-4492-B5FA-A29765FE5BCF}" srcId="{2E0691A5-8015-417D-A5FA-549039E147C7}" destId="{DE8E2C42-4F45-47F6-98BD-D9DF6065D770}" srcOrd="0" destOrd="0" parTransId="{4C292E52-FD14-4529-B206-D61B40E59457}" sibTransId="{8BB26493-9A44-46BE-81E0-775968E5131F}"/>
    <dgm:cxn modelId="{D66F4C45-6457-483E-A11A-B8933E0A58BF}" type="presOf" srcId="{C5039D74-FCB2-4D30-B772-60397DB948F4}" destId="{419892D3-B614-4388-A8D9-452C2F13A4A2}" srcOrd="0" destOrd="0" presId="urn:microsoft.com/office/officeart/2005/8/layout/process4"/>
    <dgm:cxn modelId="{535F9546-0895-4A44-BD61-CBADB730F5B3}" srcId="{2E0691A5-8015-417D-A5FA-549039E147C7}" destId="{714ACC1B-86CC-46CD-8341-0A27F8821774}" srcOrd="2" destOrd="0" parTransId="{656FC4F3-EE8E-4EE7-A458-FCB587A4F608}" sibTransId="{F47E84FF-97B0-4DDC-BC68-DDA188E7109E}"/>
    <dgm:cxn modelId="{56711D47-5FE3-44B4-97C9-F845F27CADE9}" type="presOf" srcId="{2E0691A5-8015-417D-A5FA-549039E147C7}" destId="{EF1EB8E8-A321-4E58-A041-152332B06270}" srcOrd="0" destOrd="0" presId="urn:microsoft.com/office/officeart/2005/8/layout/process4"/>
    <dgm:cxn modelId="{8D033B72-83E5-41BE-B04A-E9D92B53BB84}" srcId="{2E0691A5-8015-417D-A5FA-549039E147C7}" destId="{5DE62366-A82F-4599-886A-089A307A0F2E}" srcOrd="4" destOrd="0" parTransId="{77C7A01E-AAA1-43EE-8647-CAEC53EC16DF}" sibTransId="{E84A46D7-2DD3-4994-A007-505FAC0955C5}"/>
    <dgm:cxn modelId="{82463259-83C4-4B95-9D3C-0194F7439ACC}" srcId="{2E0691A5-8015-417D-A5FA-549039E147C7}" destId="{7985B9F1-7684-4BDC-97F0-42D86E4ABBCB}" srcOrd="5" destOrd="0" parTransId="{2D70B838-6419-417A-86B4-F1B2366F7337}" sibTransId="{1037BB4D-3641-4F8A-A199-B0D09CFC1AC2}"/>
    <dgm:cxn modelId="{FD242D9F-0580-46EE-B668-A6F1A3EC5EAF}" srcId="{2E0691A5-8015-417D-A5FA-549039E147C7}" destId="{C5039D74-FCB2-4D30-B772-60397DB948F4}" srcOrd="1" destOrd="0" parTransId="{F6B30513-A9F9-4BCB-9B43-3458FD2A10DA}" sibTransId="{EEF9643D-1CFC-424C-949A-8737035FCE0A}"/>
    <dgm:cxn modelId="{ACE3C8A9-A519-4390-ABB7-B67E3F7E8345}" srcId="{2E0691A5-8015-417D-A5FA-549039E147C7}" destId="{6E8FFAD4-F538-4A20-8F7E-3D42B9C9CA91}" srcOrd="3" destOrd="0" parTransId="{B157624F-2351-4A81-99F7-70D4B7DF9BBA}" sibTransId="{B5928B5A-C4D5-46DA-8DFD-63A263D66BE4}"/>
    <dgm:cxn modelId="{CF02BBC0-E2AD-4BB9-9F9D-98B44AC47804}" type="presOf" srcId="{1D4A638D-9224-431A-B0E0-EEDFA29080B6}" destId="{A61D58E3-87A8-485F-8AD4-605EF2821831}" srcOrd="0" destOrd="0" presId="urn:microsoft.com/office/officeart/2005/8/layout/process4"/>
    <dgm:cxn modelId="{94BD4CE6-C476-4506-9978-8F20B3F81C25}" type="presOf" srcId="{5DE62366-A82F-4599-886A-089A307A0F2E}" destId="{33878434-9089-40F1-A8EC-ACDC144A0E36}" srcOrd="0" destOrd="0" presId="urn:microsoft.com/office/officeart/2005/8/layout/process4"/>
    <dgm:cxn modelId="{4BDED7EB-6C48-44E3-92DB-B74BFAAB997C}" type="presOf" srcId="{6E8FFAD4-F538-4A20-8F7E-3D42B9C9CA91}" destId="{7A6F8DF4-9581-4AE2-9C37-B9780B5F351C}" srcOrd="0" destOrd="0" presId="urn:microsoft.com/office/officeart/2005/8/layout/process4"/>
    <dgm:cxn modelId="{13AF6EEF-2707-4F54-8DCF-7529123094F9}" type="presOf" srcId="{7985B9F1-7684-4BDC-97F0-42D86E4ABBCB}" destId="{CA98DEAB-8223-4575-8EF9-E816342C81E8}" srcOrd="0" destOrd="0" presId="urn:microsoft.com/office/officeart/2005/8/layout/process4"/>
    <dgm:cxn modelId="{64612FFB-C305-405F-8CC0-9946E8BFC3B7}" type="presOf" srcId="{714ACC1B-86CC-46CD-8341-0A27F8821774}" destId="{8AA7F133-0D7E-4071-8A45-33139E442DB9}" srcOrd="0" destOrd="0" presId="urn:microsoft.com/office/officeart/2005/8/layout/process4"/>
    <dgm:cxn modelId="{BAFA6E24-89B5-43B2-9EB5-52AF5EEF516D}" type="presParOf" srcId="{EF1EB8E8-A321-4E58-A041-152332B06270}" destId="{0455E37A-A83E-4A1C-9140-AAA006C3D009}" srcOrd="0" destOrd="0" presId="urn:microsoft.com/office/officeart/2005/8/layout/process4"/>
    <dgm:cxn modelId="{6DC53C63-C0DE-4256-AAA1-E0527E14145E}" type="presParOf" srcId="{0455E37A-A83E-4A1C-9140-AAA006C3D009}" destId="{A61D58E3-87A8-485F-8AD4-605EF2821831}" srcOrd="0" destOrd="0" presId="urn:microsoft.com/office/officeart/2005/8/layout/process4"/>
    <dgm:cxn modelId="{949F6077-2989-4AF2-AFBB-887E52FFC2F2}" type="presParOf" srcId="{EF1EB8E8-A321-4E58-A041-152332B06270}" destId="{F0DE70CD-2C69-4259-8FB4-2B7EB10EFACA}" srcOrd="1" destOrd="0" presId="urn:microsoft.com/office/officeart/2005/8/layout/process4"/>
    <dgm:cxn modelId="{427DEAE4-7970-4861-A7F6-A1F05501AB81}" type="presParOf" srcId="{EF1EB8E8-A321-4E58-A041-152332B06270}" destId="{D7132C89-FED1-4E76-9310-DEBE57F091CF}" srcOrd="2" destOrd="0" presId="urn:microsoft.com/office/officeart/2005/8/layout/process4"/>
    <dgm:cxn modelId="{1D87699A-FD53-4F67-95AC-70E6CA82DD72}" type="presParOf" srcId="{D7132C89-FED1-4E76-9310-DEBE57F091CF}" destId="{CA98DEAB-8223-4575-8EF9-E816342C81E8}" srcOrd="0" destOrd="0" presId="urn:microsoft.com/office/officeart/2005/8/layout/process4"/>
    <dgm:cxn modelId="{A787A252-0F60-4CFA-BAA2-37C4129B6274}" type="presParOf" srcId="{EF1EB8E8-A321-4E58-A041-152332B06270}" destId="{9F9FF584-D68B-4893-82DC-8103F3206CD7}" srcOrd="3" destOrd="0" presId="urn:microsoft.com/office/officeart/2005/8/layout/process4"/>
    <dgm:cxn modelId="{86AB142F-6184-4F08-8996-CEBFA8759300}" type="presParOf" srcId="{EF1EB8E8-A321-4E58-A041-152332B06270}" destId="{D8AD1571-CD07-4BD1-AF24-5B03BC4F524C}" srcOrd="4" destOrd="0" presId="urn:microsoft.com/office/officeart/2005/8/layout/process4"/>
    <dgm:cxn modelId="{B5D236B2-51B2-4004-918E-784992831353}" type="presParOf" srcId="{D8AD1571-CD07-4BD1-AF24-5B03BC4F524C}" destId="{33878434-9089-40F1-A8EC-ACDC144A0E36}" srcOrd="0" destOrd="0" presId="urn:microsoft.com/office/officeart/2005/8/layout/process4"/>
    <dgm:cxn modelId="{078E65F1-FA6A-4D6A-9B31-59A7E8287705}" type="presParOf" srcId="{EF1EB8E8-A321-4E58-A041-152332B06270}" destId="{428CE3A6-274E-40B7-827C-DB8AA76F7FE7}" srcOrd="5" destOrd="0" presId="urn:microsoft.com/office/officeart/2005/8/layout/process4"/>
    <dgm:cxn modelId="{A1570AD1-1DDF-4839-BD78-D5230E4407FE}" type="presParOf" srcId="{EF1EB8E8-A321-4E58-A041-152332B06270}" destId="{502F7217-BEFB-43D5-B46F-2A6C160E9840}" srcOrd="6" destOrd="0" presId="urn:microsoft.com/office/officeart/2005/8/layout/process4"/>
    <dgm:cxn modelId="{A8168FCC-31E1-4451-979C-C7E7F4255C3C}" type="presParOf" srcId="{502F7217-BEFB-43D5-B46F-2A6C160E9840}" destId="{7A6F8DF4-9581-4AE2-9C37-B9780B5F351C}" srcOrd="0" destOrd="0" presId="urn:microsoft.com/office/officeart/2005/8/layout/process4"/>
    <dgm:cxn modelId="{A22AC56A-8764-425E-80DB-B2ED0E94CF9B}" type="presParOf" srcId="{EF1EB8E8-A321-4E58-A041-152332B06270}" destId="{9B09751E-C819-459E-8C44-B1D6ACC575EC}" srcOrd="7" destOrd="0" presId="urn:microsoft.com/office/officeart/2005/8/layout/process4"/>
    <dgm:cxn modelId="{9464B5E9-AE88-4959-975B-E2F1BEF0535F}" type="presParOf" srcId="{EF1EB8E8-A321-4E58-A041-152332B06270}" destId="{064D3E5F-0CCE-4E4F-AC71-65500444A6A9}" srcOrd="8" destOrd="0" presId="urn:microsoft.com/office/officeart/2005/8/layout/process4"/>
    <dgm:cxn modelId="{ADCF1F7E-7EB5-4578-B841-74E4191DD4FA}" type="presParOf" srcId="{064D3E5F-0CCE-4E4F-AC71-65500444A6A9}" destId="{8AA7F133-0D7E-4071-8A45-33139E442DB9}" srcOrd="0" destOrd="0" presId="urn:microsoft.com/office/officeart/2005/8/layout/process4"/>
    <dgm:cxn modelId="{4421D8BB-9680-4537-933A-0AF453E23474}" type="presParOf" srcId="{EF1EB8E8-A321-4E58-A041-152332B06270}" destId="{B2B54091-0BB7-4F35-A275-EB0F5A835F55}" srcOrd="9" destOrd="0" presId="urn:microsoft.com/office/officeart/2005/8/layout/process4"/>
    <dgm:cxn modelId="{5ADE9039-D5B0-4D49-BC9F-3D72548D7D6E}" type="presParOf" srcId="{EF1EB8E8-A321-4E58-A041-152332B06270}" destId="{F40B56B0-B3E2-4B24-914C-A4D8043FFE63}" srcOrd="10" destOrd="0" presId="urn:microsoft.com/office/officeart/2005/8/layout/process4"/>
    <dgm:cxn modelId="{110B22A7-C1AF-489F-B066-565041F866F6}" type="presParOf" srcId="{F40B56B0-B3E2-4B24-914C-A4D8043FFE63}" destId="{419892D3-B614-4388-A8D9-452C2F13A4A2}" srcOrd="0" destOrd="0" presId="urn:microsoft.com/office/officeart/2005/8/layout/process4"/>
    <dgm:cxn modelId="{F7D11EEA-7DB2-4B1A-BF2C-DF8A2CCF0FA7}" type="presParOf" srcId="{EF1EB8E8-A321-4E58-A041-152332B06270}" destId="{F21B2FB4-016B-4537-94D2-AD0D4EE566B6}" srcOrd="11" destOrd="0" presId="urn:microsoft.com/office/officeart/2005/8/layout/process4"/>
    <dgm:cxn modelId="{1716606C-5869-4F82-B653-9F6629919825}" type="presParOf" srcId="{EF1EB8E8-A321-4E58-A041-152332B06270}" destId="{29F31DF1-27E1-4010-B2DF-80F430ADFE37}" srcOrd="12" destOrd="0" presId="urn:microsoft.com/office/officeart/2005/8/layout/process4"/>
    <dgm:cxn modelId="{F6709191-86F5-4086-8DB6-92F1C4DA8A6C}" type="presParOf" srcId="{29F31DF1-27E1-4010-B2DF-80F430ADFE37}" destId="{EF1F6351-9579-4879-8629-5D1F06CC9C42}"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A6C7ADB-4DD1-419D-B660-082F3756D1D0}" type="doc">
      <dgm:prSet loTypeId="urn:microsoft.com/office/officeart/2005/8/layout/default" loCatId="list" qsTypeId="urn:microsoft.com/office/officeart/2005/8/quickstyle/3d1" qsCatId="3D" csTypeId="urn:microsoft.com/office/officeart/2005/8/colors/colorful3" csCatId="colorful"/>
      <dgm:spPr/>
      <dgm:t>
        <a:bodyPr/>
        <a:lstStyle/>
        <a:p>
          <a:endParaRPr lang="en-HK"/>
        </a:p>
      </dgm:t>
    </dgm:pt>
    <dgm:pt modelId="{C03A6848-5D5B-404C-BBA5-998BFCE50B33}">
      <dgm:prSet/>
      <dgm:spPr/>
      <dgm:t>
        <a:bodyPr/>
        <a:lstStyle/>
        <a:p>
          <a:r>
            <a:rPr lang="en-GB"/>
            <a:t>Not checking expiry date of the kit</a:t>
          </a:r>
          <a:endParaRPr lang="en-HK"/>
        </a:p>
      </dgm:t>
    </dgm:pt>
    <dgm:pt modelId="{19F60A81-8E7C-4A6C-8889-344EBDC0EE81}" type="parTrans" cxnId="{86B91CC6-9C4B-402D-99FF-E808836BE717}">
      <dgm:prSet/>
      <dgm:spPr/>
      <dgm:t>
        <a:bodyPr/>
        <a:lstStyle/>
        <a:p>
          <a:endParaRPr lang="en-HK"/>
        </a:p>
      </dgm:t>
    </dgm:pt>
    <dgm:pt modelId="{252DAFEE-B2D9-4BFA-8F7D-7EBC005886D8}" type="sibTrans" cxnId="{86B91CC6-9C4B-402D-99FF-E808836BE717}">
      <dgm:prSet/>
      <dgm:spPr/>
      <dgm:t>
        <a:bodyPr/>
        <a:lstStyle/>
        <a:p>
          <a:endParaRPr lang="en-HK"/>
        </a:p>
      </dgm:t>
    </dgm:pt>
    <dgm:pt modelId="{40E1658E-E2C2-42F3-ADAF-161008FEBC54}">
      <dgm:prSet/>
      <dgm:spPr/>
      <dgm:t>
        <a:bodyPr/>
        <a:lstStyle/>
        <a:p>
          <a:r>
            <a:rPr lang="en-GB"/>
            <a:t>Not washing your hands</a:t>
          </a:r>
          <a:endParaRPr lang="en-HK"/>
        </a:p>
      </dgm:t>
    </dgm:pt>
    <dgm:pt modelId="{AF73BC9D-9C3B-4321-9755-E3D1C39DF256}" type="parTrans" cxnId="{D07D389D-8CA6-4852-A0FA-DB175AB2B368}">
      <dgm:prSet/>
      <dgm:spPr/>
      <dgm:t>
        <a:bodyPr/>
        <a:lstStyle/>
        <a:p>
          <a:endParaRPr lang="en-HK"/>
        </a:p>
      </dgm:t>
    </dgm:pt>
    <dgm:pt modelId="{24D2F243-F46F-4E4C-9BE3-636A5C820075}" type="sibTrans" cxnId="{D07D389D-8CA6-4852-A0FA-DB175AB2B368}">
      <dgm:prSet/>
      <dgm:spPr/>
      <dgm:t>
        <a:bodyPr/>
        <a:lstStyle/>
        <a:p>
          <a:endParaRPr lang="en-HK"/>
        </a:p>
      </dgm:t>
    </dgm:pt>
    <dgm:pt modelId="{5C80383D-26B8-4D4D-8641-F58487692E40}">
      <dgm:prSet/>
      <dgm:spPr/>
      <dgm:t>
        <a:bodyPr/>
        <a:lstStyle/>
        <a:p>
          <a:r>
            <a:rPr lang="en-GB"/>
            <a:t>Not proper collect the sample</a:t>
          </a:r>
          <a:endParaRPr lang="en-HK"/>
        </a:p>
      </dgm:t>
    </dgm:pt>
    <dgm:pt modelId="{F2A855DC-5F84-43F3-8C63-EBC99B909393}" type="parTrans" cxnId="{1C70F7B3-9ADD-4BDF-9CD6-2AC267B9A7B8}">
      <dgm:prSet/>
      <dgm:spPr/>
      <dgm:t>
        <a:bodyPr/>
        <a:lstStyle/>
        <a:p>
          <a:endParaRPr lang="en-HK"/>
        </a:p>
      </dgm:t>
    </dgm:pt>
    <dgm:pt modelId="{7685785C-5A21-4C98-8B18-22B4716E8F5C}" type="sibTrans" cxnId="{1C70F7B3-9ADD-4BDF-9CD6-2AC267B9A7B8}">
      <dgm:prSet/>
      <dgm:spPr/>
      <dgm:t>
        <a:bodyPr/>
        <a:lstStyle/>
        <a:p>
          <a:endParaRPr lang="en-HK"/>
        </a:p>
      </dgm:t>
    </dgm:pt>
    <dgm:pt modelId="{61FF0138-7AE0-44C0-A503-742B92C56DAE}">
      <dgm:prSet/>
      <dgm:spPr/>
      <dgm:t>
        <a:bodyPr/>
        <a:lstStyle/>
        <a:p>
          <a:r>
            <a:rPr lang="en-GB"/>
            <a:t>Add too less or more extraction to the sample well</a:t>
          </a:r>
          <a:endParaRPr lang="en-HK"/>
        </a:p>
      </dgm:t>
    </dgm:pt>
    <dgm:pt modelId="{0F15B250-0875-4FCD-BC36-5E77EF98C343}" type="parTrans" cxnId="{CBDBA5D7-F16A-42FB-8238-B365B7154217}">
      <dgm:prSet/>
      <dgm:spPr/>
      <dgm:t>
        <a:bodyPr/>
        <a:lstStyle/>
        <a:p>
          <a:endParaRPr lang="en-HK"/>
        </a:p>
      </dgm:t>
    </dgm:pt>
    <dgm:pt modelId="{F284F084-19EE-4220-94ED-03808B250A70}" type="sibTrans" cxnId="{CBDBA5D7-F16A-42FB-8238-B365B7154217}">
      <dgm:prSet/>
      <dgm:spPr/>
      <dgm:t>
        <a:bodyPr/>
        <a:lstStyle/>
        <a:p>
          <a:endParaRPr lang="en-HK"/>
        </a:p>
      </dgm:t>
    </dgm:pt>
    <dgm:pt modelId="{7780C9EB-5030-40FD-90A1-E6E276EF90C3}">
      <dgm:prSet/>
      <dgm:spPr/>
      <dgm:t>
        <a:bodyPr/>
        <a:lstStyle/>
        <a:p>
          <a:r>
            <a:rPr lang="en-GB"/>
            <a:t>Wait</a:t>
          </a:r>
          <a:r>
            <a:rPr lang="zh-HK"/>
            <a:t> </a:t>
          </a:r>
          <a:r>
            <a:rPr lang="en-GB"/>
            <a:t>too</a:t>
          </a:r>
          <a:r>
            <a:rPr lang="zh-HK"/>
            <a:t> </a:t>
          </a:r>
          <a:r>
            <a:rPr lang="en-GB"/>
            <a:t>long</a:t>
          </a:r>
          <a:r>
            <a:rPr lang="zh-HK"/>
            <a:t> </a:t>
          </a:r>
          <a:r>
            <a:rPr lang="en-GB"/>
            <a:t>to</a:t>
          </a:r>
          <a:r>
            <a:rPr lang="zh-HK"/>
            <a:t> </a:t>
          </a:r>
          <a:r>
            <a:rPr lang="en-GB"/>
            <a:t>read the result </a:t>
          </a:r>
          <a:endParaRPr lang="en-HK"/>
        </a:p>
      </dgm:t>
    </dgm:pt>
    <dgm:pt modelId="{5C539E02-3560-48E8-88E0-74AB93D7745D}" type="parTrans" cxnId="{75BEAD0E-1003-4DFF-AE90-27254E97E058}">
      <dgm:prSet/>
      <dgm:spPr/>
      <dgm:t>
        <a:bodyPr/>
        <a:lstStyle/>
        <a:p>
          <a:endParaRPr lang="en-HK"/>
        </a:p>
      </dgm:t>
    </dgm:pt>
    <dgm:pt modelId="{E0749B23-8DAE-4CE5-B41E-2652ED28E0E2}" type="sibTrans" cxnId="{75BEAD0E-1003-4DFF-AE90-27254E97E058}">
      <dgm:prSet/>
      <dgm:spPr/>
      <dgm:t>
        <a:bodyPr/>
        <a:lstStyle/>
        <a:p>
          <a:endParaRPr lang="en-HK"/>
        </a:p>
      </dgm:t>
    </dgm:pt>
    <dgm:pt modelId="{554FEF91-B21D-4E82-A64A-A91A908CB45B}" type="pres">
      <dgm:prSet presAssocID="{8A6C7ADB-4DD1-419D-B660-082F3756D1D0}" presName="diagram" presStyleCnt="0">
        <dgm:presLayoutVars>
          <dgm:dir/>
          <dgm:resizeHandles val="exact"/>
        </dgm:presLayoutVars>
      </dgm:prSet>
      <dgm:spPr/>
    </dgm:pt>
    <dgm:pt modelId="{DCDC7A90-D473-456A-8DE6-52F5BC801873}" type="pres">
      <dgm:prSet presAssocID="{C03A6848-5D5B-404C-BBA5-998BFCE50B33}" presName="node" presStyleLbl="node1" presStyleIdx="0" presStyleCnt="5">
        <dgm:presLayoutVars>
          <dgm:bulletEnabled val="1"/>
        </dgm:presLayoutVars>
      </dgm:prSet>
      <dgm:spPr/>
    </dgm:pt>
    <dgm:pt modelId="{68F7C9F9-5279-436C-A239-E9092806223C}" type="pres">
      <dgm:prSet presAssocID="{252DAFEE-B2D9-4BFA-8F7D-7EBC005886D8}" presName="sibTrans" presStyleCnt="0"/>
      <dgm:spPr/>
    </dgm:pt>
    <dgm:pt modelId="{377326A8-4E79-45B1-B43E-DD55266102ED}" type="pres">
      <dgm:prSet presAssocID="{40E1658E-E2C2-42F3-ADAF-161008FEBC54}" presName="node" presStyleLbl="node1" presStyleIdx="1" presStyleCnt="5">
        <dgm:presLayoutVars>
          <dgm:bulletEnabled val="1"/>
        </dgm:presLayoutVars>
      </dgm:prSet>
      <dgm:spPr/>
    </dgm:pt>
    <dgm:pt modelId="{6D8962C9-CD17-4C93-90CD-177ED154C175}" type="pres">
      <dgm:prSet presAssocID="{24D2F243-F46F-4E4C-9BE3-636A5C820075}" presName="sibTrans" presStyleCnt="0"/>
      <dgm:spPr/>
    </dgm:pt>
    <dgm:pt modelId="{4BA53C28-E7AF-4D89-AE0A-B1722D0FE271}" type="pres">
      <dgm:prSet presAssocID="{5C80383D-26B8-4D4D-8641-F58487692E40}" presName="node" presStyleLbl="node1" presStyleIdx="2" presStyleCnt="5">
        <dgm:presLayoutVars>
          <dgm:bulletEnabled val="1"/>
        </dgm:presLayoutVars>
      </dgm:prSet>
      <dgm:spPr/>
    </dgm:pt>
    <dgm:pt modelId="{407B05E0-C48C-4904-9E42-1E57787598B4}" type="pres">
      <dgm:prSet presAssocID="{7685785C-5A21-4C98-8B18-22B4716E8F5C}" presName="sibTrans" presStyleCnt="0"/>
      <dgm:spPr/>
    </dgm:pt>
    <dgm:pt modelId="{BC78344E-80F5-4478-A658-A03CAB4E8C90}" type="pres">
      <dgm:prSet presAssocID="{61FF0138-7AE0-44C0-A503-742B92C56DAE}" presName="node" presStyleLbl="node1" presStyleIdx="3" presStyleCnt="5">
        <dgm:presLayoutVars>
          <dgm:bulletEnabled val="1"/>
        </dgm:presLayoutVars>
      </dgm:prSet>
      <dgm:spPr/>
    </dgm:pt>
    <dgm:pt modelId="{5132B8FD-E519-4FBF-AAF5-CCC3F81FF39D}" type="pres">
      <dgm:prSet presAssocID="{F284F084-19EE-4220-94ED-03808B250A70}" presName="sibTrans" presStyleCnt="0"/>
      <dgm:spPr/>
    </dgm:pt>
    <dgm:pt modelId="{EF5535A6-3427-4F2D-BC81-D05FD64508D3}" type="pres">
      <dgm:prSet presAssocID="{7780C9EB-5030-40FD-90A1-E6E276EF90C3}" presName="node" presStyleLbl="node1" presStyleIdx="4" presStyleCnt="5">
        <dgm:presLayoutVars>
          <dgm:bulletEnabled val="1"/>
        </dgm:presLayoutVars>
      </dgm:prSet>
      <dgm:spPr/>
    </dgm:pt>
  </dgm:ptLst>
  <dgm:cxnLst>
    <dgm:cxn modelId="{75BEAD0E-1003-4DFF-AE90-27254E97E058}" srcId="{8A6C7ADB-4DD1-419D-B660-082F3756D1D0}" destId="{7780C9EB-5030-40FD-90A1-E6E276EF90C3}" srcOrd="4" destOrd="0" parTransId="{5C539E02-3560-48E8-88E0-74AB93D7745D}" sibTransId="{E0749B23-8DAE-4CE5-B41E-2652ED28E0E2}"/>
    <dgm:cxn modelId="{41D7443F-D64F-4921-971A-2056978CB01B}" type="presOf" srcId="{40E1658E-E2C2-42F3-ADAF-161008FEBC54}" destId="{377326A8-4E79-45B1-B43E-DD55266102ED}" srcOrd="0" destOrd="0" presId="urn:microsoft.com/office/officeart/2005/8/layout/default"/>
    <dgm:cxn modelId="{508FB451-0763-4AB0-8399-0681BC2C8705}" type="presOf" srcId="{61FF0138-7AE0-44C0-A503-742B92C56DAE}" destId="{BC78344E-80F5-4478-A658-A03CAB4E8C90}" srcOrd="0" destOrd="0" presId="urn:microsoft.com/office/officeart/2005/8/layout/default"/>
    <dgm:cxn modelId="{EF0C4677-9A5A-4CB8-AF7E-84DE8069C474}" type="presOf" srcId="{8A6C7ADB-4DD1-419D-B660-082F3756D1D0}" destId="{554FEF91-B21D-4E82-A64A-A91A908CB45B}" srcOrd="0" destOrd="0" presId="urn:microsoft.com/office/officeart/2005/8/layout/default"/>
    <dgm:cxn modelId="{DD2DCC82-D9B0-466E-AF78-90E3ABB20424}" type="presOf" srcId="{5C80383D-26B8-4D4D-8641-F58487692E40}" destId="{4BA53C28-E7AF-4D89-AE0A-B1722D0FE271}" srcOrd="0" destOrd="0" presId="urn:microsoft.com/office/officeart/2005/8/layout/default"/>
    <dgm:cxn modelId="{D07D389D-8CA6-4852-A0FA-DB175AB2B368}" srcId="{8A6C7ADB-4DD1-419D-B660-082F3756D1D0}" destId="{40E1658E-E2C2-42F3-ADAF-161008FEBC54}" srcOrd="1" destOrd="0" parTransId="{AF73BC9D-9C3B-4321-9755-E3D1C39DF256}" sibTransId="{24D2F243-F46F-4E4C-9BE3-636A5C820075}"/>
    <dgm:cxn modelId="{1C70F7B3-9ADD-4BDF-9CD6-2AC267B9A7B8}" srcId="{8A6C7ADB-4DD1-419D-B660-082F3756D1D0}" destId="{5C80383D-26B8-4D4D-8641-F58487692E40}" srcOrd="2" destOrd="0" parTransId="{F2A855DC-5F84-43F3-8C63-EBC99B909393}" sibTransId="{7685785C-5A21-4C98-8B18-22B4716E8F5C}"/>
    <dgm:cxn modelId="{86B91CC6-9C4B-402D-99FF-E808836BE717}" srcId="{8A6C7ADB-4DD1-419D-B660-082F3756D1D0}" destId="{C03A6848-5D5B-404C-BBA5-998BFCE50B33}" srcOrd="0" destOrd="0" parTransId="{19F60A81-8E7C-4A6C-8889-344EBDC0EE81}" sibTransId="{252DAFEE-B2D9-4BFA-8F7D-7EBC005886D8}"/>
    <dgm:cxn modelId="{CBDBA5D7-F16A-42FB-8238-B365B7154217}" srcId="{8A6C7ADB-4DD1-419D-B660-082F3756D1D0}" destId="{61FF0138-7AE0-44C0-A503-742B92C56DAE}" srcOrd="3" destOrd="0" parTransId="{0F15B250-0875-4FCD-BC36-5E77EF98C343}" sibTransId="{F284F084-19EE-4220-94ED-03808B250A70}"/>
    <dgm:cxn modelId="{1CFA97DA-C58C-4079-92F8-87C5B092AE66}" type="presOf" srcId="{7780C9EB-5030-40FD-90A1-E6E276EF90C3}" destId="{EF5535A6-3427-4F2D-BC81-D05FD64508D3}" srcOrd="0" destOrd="0" presId="urn:microsoft.com/office/officeart/2005/8/layout/default"/>
    <dgm:cxn modelId="{E3A0F3F8-172A-4AA6-9845-6CB6A677D6B1}" type="presOf" srcId="{C03A6848-5D5B-404C-BBA5-998BFCE50B33}" destId="{DCDC7A90-D473-456A-8DE6-52F5BC801873}" srcOrd="0" destOrd="0" presId="urn:microsoft.com/office/officeart/2005/8/layout/default"/>
    <dgm:cxn modelId="{2B2BA2CD-5EE6-405D-B600-24D05FC2E69A}" type="presParOf" srcId="{554FEF91-B21D-4E82-A64A-A91A908CB45B}" destId="{DCDC7A90-D473-456A-8DE6-52F5BC801873}" srcOrd="0" destOrd="0" presId="urn:microsoft.com/office/officeart/2005/8/layout/default"/>
    <dgm:cxn modelId="{33A86814-A2EA-4886-B270-FEAEAF2A1E50}" type="presParOf" srcId="{554FEF91-B21D-4E82-A64A-A91A908CB45B}" destId="{68F7C9F9-5279-436C-A239-E9092806223C}" srcOrd="1" destOrd="0" presId="urn:microsoft.com/office/officeart/2005/8/layout/default"/>
    <dgm:cxn modelId="{0EA69D48-6D32-4180-9B9E-CA7FC4313C6C}" type="presParOf" srcId="{554FEF91-B21D-4E82-A64A-A91A908CB45B}" destId="{377326A8-4E79-45B1-B43E-DD55266102ED}" srcOrd="2" destOrd="0" presId="urn:microsoft.com/office/officeart/2005/8/layout/default"/>
    <dgm:cxn modelId="{A1882738-5367-483D-AE90-0FF0B81F65E7}" type="presParOf" srcId="{554FEF91-B21D-4E82-A64A-A91A908CB45B}" destId="{6D8962C9-CD17-4C93-90CD-177ED154C175}" srcOrd="3" destOrd="0" presId="urn:microsoft.com/office/officeart/2005/8/layout/default"/>
    <dgm:cxn modelId="{9E490D62-9B09-42E4-BFBB-C1577C3D0D5E}" type="presParOf" srcId="{554FEF91-B21D-4E82-A64A-A91A908CB45B}" destId="{4BA53C28-E7AF-4D89-AE0A-B1722D0FE271}" srcOrd="4" destOrd="0" presId="urn:microsoft.com/office/officeart/2005/8/layout/default"/>
    <dgm:cxn modelId="{22F8E5B4-630C-4455-B4D3-57194C6174D9}" type="presParOf" srcId="{554FEF91-B21D-4E82-A64A-A91A908CB45B}" destId="{407B05E0-C48C-4904-9E42-1E57787598B4}" srcOrd="5" destOrd="0" presId="urn:microsoft.com/office/officeart/2005/8/layout/default"/>
    <dgm:cxn modelId="{FDFE0EE4-4FC5-44F0-9D77-8E991734561D}" type="presParOf" srcId="{554FEF91-B21D-4E82-A64A-A91A908CB45B}" destId="{BC78344E-80F5-4478-A658-A03CAB4E8C90}" srcOrd="6" destOrd="0" presId="urn:microsoft.com/office/officeart/2005/8/layout/default"/>
    <dgm:cxn modelId="{21C5B235-00A2-40C8-AA96-59168F76E1B0}" type="presParOf" srcId="{554FEF91-B21D-4E82-A64A-A91A908CB45B}" destId="{5132B8FD-E519-4FBF-AAF5-CCC3F81FF39D}" srcOrd="7" destOrd="0" presId="urn:microsoft.com/office/officeart/2005/8/layout/default"/>
    <dgm:cxn modelId="{877B8E06-8263-4BCE-AFC9-D13BB8783842}" type="presParOf" srcId="{554FEF91-B21D-4E82-A64A-A91A908CB45B}" destId="{EF5535A6-3427-4F2D-BC81-D05FD64508D3}"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D0CA903-770B-4D63-AEE0-024895921BB0}"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en-HK"/>
        </a:p>
      </dgm:t>
    </dgm:pt>
    <dgm:pt modelId="{F3DF43CB-7A9C-42D5-8FD3-05EFCDF8A5B4}">
      <dgm:prSet custT="1"/>
      <dgm:spPr>
        <a:solidFill>
          <a:srgbClr val="6600CC"/>
        </a:solidFill>
      </dgm:spPr>
      <dgm:t>
        <a:bodyPr/>
        <a:lstStyle/>
        <a:p>
          <a:r>
            <a:rPr lang="en-US" sz="2800"/>
            <a:t>Limitations (sensitivity)</a:t>
          </a:r>
          <a:endParaRPr lang="en-HK" sz="2800"/>
        </a:p>
      </dgm:t>
    </dgm:pt>
    <dgm:pt modelId="{A6F27FFA-C5B3-4FFF-8930-7DBF56C08532}" type="parTrans" cxnId="{BE046657-69B2-49FE-8720-EE614CB83B9F}">
      <dgm:prSet/>
      <dgm:spPr/>
      <dgm:t>
        <a:bodyPr/>
        <a:lstStyle/>
        <a:p>
          <a:endParaRPr lang="en-HK" sz="2800"/>
        </a:p>
      </dgm:t>
    </dgm:pt>
    <dgm:pt modelId="{5C4A5119-0C25-46CB-B89E-797128E3C7C3}" type="sibTrans" cxnId="{BE046657-69B2-49FE-8720-EE614CB83B9F}">
      <dgm:prSet/>
      <dgm:spPr/>
      <dgm:t>
        <a:bodyPr/>
        <a:lstStyle/>
        <a:p>
          <a:endParaRPr lang="en-HK" sz="2800"/>
        </a:p>
      </dgm:t>
    </dgm:pt>
    <dgm:pt modelId="{A25FB188-E2D9-4D54-8508-40D6CCC7454C}">
      <dgm:prSet custT="1"/>
      <dgm:spPr>
        <a:solidFill>
          <a:srgbClr val="6600CC"/>
        </a:solidFill>
      </dgm:spPr>
      <dgm:t>
        <a:bodyPr/>
        <a:lstStyle/>
        <a:p>
          <a:r>
            <a:rPr lang="en-US" sz="2800"/>
            <a:t>Negative result of RAT should not be fully trusted</a:t>
          </a:r>
          <a:endParaRPr lang="en-HK" sz="2800"/>
        </a:p>
      </dgm:t>
    </dgm:pt>
    <dgm:pt modelId="{9EBE8FD8-02E4-40CC-81A2-3588CF41607C}" type="parTrans" cxnId="{2162E14E-4CB9-4892-9118-9421B130C1AA}">
      <dgm:prSet/>
      <dgm:spPr/>
      <dgm:t>
        <a:bodyPr/>
        <a:lstStyle/>
        <a:p>
          <a:endParaRPr lang="en-HK" sz="2800"/>
        </a:p>
      </dgm:t>
    </dgm:pt>
    <dgm:pt modelId="{ABB942C1-A3AC-4682-8021-C6B7BB6B8936}" type="sibTrans" cxnId="{2162E14E-4CB9-4892-9118-9421B130C1AA}">
      <dgm:prSet/>
      <dgm:spPr/>
      <dgm:t>
        <a:bodyPr/>
        <a:lstStyle/>
        <a:p>
          <a:endParaRPr lang="en-HK" sz="2800"/>
        </a:p>
      </dgm:t>
    </dgm:pt>
    <dgm:pt modelId="{557AB22C-AAF7-42AD-88B8-E9E5AE00E249}">
      <dgm:prSet custT="1"/>
      <dgm:spPr>
        <a:solidFill>
          <a:srgbClr val="6600CC"/>
        </a:solidFill>
      </dgm:spPr>
      <dgm:t>
        <a:bodyPr/>
        <a:lstStyle/>
        <a:p>
          <a:r>
            <a:rPr lang="en-US" sz="2800"/>
            <a:t>A single negative RAT result cannot preclude the possibility that the testee has been infected </a:t>
          </a:r>
          <a:endParaRPr lang="en-HK" sz="2800"/>
        </a:p>
      </dgm:t>
    </dgm:pt>
    <dgm:pt modelId="{97D8DB64-6F88-4BCE-AE08-C05F387560CE}" type="parTrans" cxnId="{122CA9CE-9EA8-459A-8542-C3F72F6A6FC4}">
      <dgm:prSet/>
      <dgm:spPr/>
      <dgm:t>
        <a:bodyPr/>
        <a:lstStyle/>
        <a:p>
          <a:endParaRPr lang="en-HK" sz="2800"/>
        </a:p>
      </dgm:t>
    </dgm:pt>
    <dgm:pt modelId="{3560E7BA-E671-4AC7-A3C9-68AD95A61227}" type="sibTrans" cxnId="{122CA9CE-9EA8-459A-8542-C3F72F6A6FC4}">
      <dgm:prSet/>
      <dgm:spPr/>
      <dgm:t>
        <a:bodyPr/>
        <a:lstStyle/>
        <a:p>
          <a:endParaRPr lang="en-HK" sz="2800"/>
        </a:p>
      </dgm:t>
    </dgm:pt>
    <dgm:pt modelId="{DE689E62-C948-4DBF-9DBE-E4D18EE27C8B}">
      <dgm:prSet custT="1"/>
      <dgm:spPr>
        <a:solidFill>
          <a:srgbClr val="6600CC"/>
        </a:solidFill>
      </dgm:spPr>
      <dgm:t>
        <a:bodyPr/>
        <a:lstStyle/>
        <a:p>
          <a:r>
            <a:rPr lang="en-US" sz="2800"/>
            <a:t>During the period of incubation, or at an early stage of infection.</a:t>
          </a:r>
          <a:endParaRPr lang="en-HK" sz="2800"/>
        </a:p>
      </dgm:t>
    </dgm:pt>
    <dgm:pt modelId="{F3A9B385-70EB-4377-9131-B5E0DC406967}" type="parTrans" cxnId="{043B92D0-9060-43F3-BF46-CC1A115844C1}">
      <dgm:prSet/>
      <dgm:spPr/>
      <dgm:t>
        <a:bodyPr/>
        <a:lstStyle/>
        <a:p>
          <a:endParaRPr lang="en-HK" sz="2800"/>
        </a:p>
      </dgm:t>
    </dgm:pt>
    <dgm:pt modelId="{E4B43DBE-7201-4378-B135-B86740BB08D7}" type="sibTrans" cxnId="{043B92D0-9060-43F3-BF46-CC1A115844C1}">
      <dgm:prSet/>
      <dgm:spPr/>
      <dgm:t>
        <a:bodyPr/>
        <a:lstStyle/>
        <a:p>
          <a:endParaRPr lang="en-HK" sz="2800"/>
        </a:p>
      </dgm:t>
    </dgm:pt>
    <dgm:pt modelId="{1C453F02-AA8C-43A2-AE67-27506B4CA978}" type="pres">
      <dgm:prSet presAssocID="{8D0CA903-770B-4D63-AEE0-024895921BB0}" presName="linear" presStyleCnt="0">
        <dgm:presLayoutVars>
          <dgm:animLvl val="lvl"/>
          <dgm:resizeHandles val="exact"/>
        </dgm:presLayoutVars>
      </dgm:prSet>
      <dgm:spPr/>
    </dgm:pt>
    <dgm:pt modelId="{ED7A8C6C-4752-441F-B492-588E4F974063}" type="pres">
      <dgm:prSet presAssocID="{F3DF43CB-7A9C-42D5-8FD3-05EFCDF8A5B4}" presName="parentText" presStyleLbl="node1" presStyleIdx="0" presStyleCnt="4">
        <dgm:presLayoutVars>
          <dgm:chMax val="0"/>
          <dgm:bulletEnabled val="1"/>
        </dgm:presLayoutVars>
      </dgm:prSet>
      <dgm:spPr/>
    </dgm:pt>
    <dgm:pt modelId="{99C497E5-7EFF-448D-AF4F-2A465988881F}" type="pres">
      <dgm:prSet presAssocID="{5C4A5119-0C25-46CB-B89E-797128E3C7C3}" presName="spacer" presStyleCnt="0"/>
      <dgm:spPr/>
    </dgm:pt>
    <dgm:pt modelId="{8DE792AC-A87B-4DAA-B773-4948E8226791}" type="pres">
      <dgm:prSet presAssocID="{A25FB188-E2D9-4D54-8508-40D6CCC7454C}" presName="parentText" presStyleLbl="node1" presStyleIdx="1" presStyleCnt="4">
        <dgm:presLayoutVars>
          <dgm:chMax val="0"/>
          <dgm:bulletEnabled val="1"/>
        </dgm:presLayoutVars>
      </dgm:prSet>
      <dgm:spPr/>
    </dgm:pt>
    <dgm:pt modelId="{088D14DC-4DA3-46CC-931C-03BE2528EE5A}" type="pres">
      <dgm:prSet presAssocID="{ABB942C1-A3AC-4682-8021-C6B7BB6B8936}" presName="spacer" presStyleCnt="0"/>
      <dgm:spPr/>
    </dgm:pt>
    <dgm:pt modelId="{908DDF6C-39D2-4BA4-98BE-8AF0626E6607}" type="pres">
      <dgm:prSet presAssocID="{557AB22C-AAF7-42AD-88B8-E9E5AE00E249}" presName="parentText" presStyleLbl="node1" presStyleIdx="2" presStyleCnt="4">
        <dgm:presLayoutVars>
          <dgm:chMax val="0"/>
          <dgm:bulletEnabled val="1"/>
        </dgm:presLayoutVars>
      </dgm:prSet>
      <dgm:spPr/>
    </dgm:pt>
    <dgm:pt modelId="{F48982CB-42BD-418D-AD06-9B6AEBAD70F0}" type="pres">
      <dgm:prSet presAssocID="{3560E7BA-E671-4AC7-A3C9-68AD95A61227}" presName="spacer" presStyleCnt="0"/>
      <dgm:spPr/>
    </dgm:pt>
    <dgm:pt modelId="{375F6766-1CF9-4D5C-BC79-868B79D36093}" type="pres">
      <dgm:prSet presAssocID="{DE689E62-C948-4DBF-9DBE-E4D18EE27C8B}" presName="parentText" presStyleLbl="node1" presStyleIdx="3" presStyleCnt="4">
        <dgm:presLayoutVars>
          <dgm:chMax val="0"/>
          <dgm:bulletEnabled val="1"/>
        </dgm:presLayoutVars>
      </dgm:prSet>
      <dgm:spPr/>
    </dgm:pt>
  </dgm:ptLst>
  <dgm:cxnLst>
    <dgm:cxn modelId="{2162E14E-4CB9-4892-9118-9421B130C1AA}" srcId="{8D0CA903-770B-4D63-AEE0-024895921BB0}" destId="{A25FB188-E2D9-4D54-8508-40D6CCC7454C}" srcOrd="1" destOrd="0" parTransId="{9EBE8FD8-02E4-40CC-81A2-3588CF41607C}" sibTransId="{ABB942C1-A3AC-4682-8021-C6B7BB6B8936}"/>
    <dgm:cxn modelId="{37D18471-CE9A-4D0F-B5A1-7C81B904D9C3}" type="presOf" srcId="{557AB22C-AAF7-42AD-88B8-E9E5AE00E249}" destId="{908DDF6C-39D2-4BA4-98BE-8AF0626E6607}" srcOrd="0" destOrd="0" presId="urn:microsoft.com/office/officeart/2005/8/layout/vList2"/>
    <dgm:cxn modelId="{BE046657-69B2-49FE-8720-EE614CB83B9F}" srcId="{8D0CA903-770B-4D63-AEE0-024895921BB0}" destId="{F3DF43CB-7A9C-42D5-8FD3-05EFCDF8A5B4}" srcOrd="0" destOrd="0" parTransId="{A6F27FFA-C5B3-4FFF-8930-7DBF56C08532}" sibTransId="{5C4A5119-0C25-46CB-B89E-797128E3C7C3}"/>
    <dgm:cxn modelId="{4C9046B5-FE8C-4E30-9B45-1E737844A447}" type="presOf" srcId="{8D0CA903-770B-4D63-AEE0-024895921BB0}" destId="{1C453F02-AA8C-43A2-AE67-27506B4CA978}" srcOrd="0" destOrd="0" presId="urn:microsoft.com/office/officeart/2005/8/layout/vList2"/>
    <dgm:cxn modelId="{496850B9-E880-4D53-B579-6AD34420D35B}" type="presOf" srcId="{F3DF43CB-7A9C-42D5-8FD3-05EFCDF8A5B4}" destId="{ED7A8C6C-4752-441F-B492-588E4F974063}" srcOrd="0" destOrd="0" presId="urn:microsoft.com/office/officeart/2005/8/layout/vList2"/>
    <dgm:cxn modelId="{118A22C5-A82E-4EB5-B744-635EE24D812A}" type="presOf" srcId="{DE689E62-C948-4DBF-9DBE-E4D18EE27C8B}" destId="{375F6766-1CF9-4D5C-BC79-868B79D36093}" srcOrd="0" destOrd="0" presId="urn:microsoft.com/office/officeart/2005/8/layout/vList2"/>
    <dgm:cxn modelId="{445ABDC6-C23D-4D3F-B1FB-1A00AF59989B}" type="presOf" srcId="{A25FB188-E2D9-4D54-8508-40D6CCC7454C}" destId="{8DE792AC-A87B-4DAA-B773-4948E8226791}" srcOrd="0" destOrd="0" presId="urn:microsoft.com/office/officeart/2005/8/layout/vList2"/>
    <dgm:cxn modelId="{122CA9CE-9EA8-459A-8542-C3F72F6A6FC4}" srcId="{8D0CA903-770B-4D63-AEE0-024895921BB0}" destId="{557AB22C-AAF7-42AD-88B8-E9E5AE00E249}" srcOrd="2" destOrd="0" parTransId="{97D8DB64-6F88-4BCE-AE08-C05F387560CE}" sibTransId="{3560E7BA-E671-4AC7-A3C9-68AD95A61227}"/>
    <dgm:cxn modelId="{043B92D0-9060-43F3-BF46-CC1A115844C1}" srcId="{8D0CA903-770B-4D63-AEE0-024895921BB0}" destId="{DE689E62-C948-4DBF-9DBE-E4D18EE27C8B}" srcOrd="3" destOrd="0" parTransId="{F3A9B385-70EB-4377-9131-B5E0DC406967}" sibTransId="{E4B43DBE-7201-4378-B135-B86740BB08D7}"/>
    <dgm:cxn modelId="{8B045E9D-7956-4F8A-B5D1-010C2EC84695}" type="presParOf" srcId="{1C453F02-AA8C-43A2-AE67-27506B4CA978}" destId="{ED7A8C6C-4752-441F-B492-588E4F974063}" srcOrd="0" destOrd="0" presId="urn:microsoft.com/office/officeart/2005/8/layout/vList2"/>
    <dgm:cxn modelId="{3DF51346-BC3E-4DAC-A28A-7D2E14F3E695}" type="presParOf" srcId="{1C453F02-AA8C-43A2-AE67-27506B4CA978}" destId="{99C497E5-7EFF-448D-AF4F-2A465988881F}" srcOrd="1" destOrd="0" presId="urn:microsoft.com/office/officeart/2005/8/layout/vList2"/>
    <dgm:cxn modelId="{992F71EA-5FE6-4D6F-994D-C639005A45ED}" type="presParOf" srcId="{1C453F02-AA8C-43A2-AE67-27506B4CA978}" destId="{8DE792AC-A87B-4DAA-B773-4948E8226791}" srcOrd="2" destOrd="0" presId="urn:microsoft.com/office/officeart/2005/8/layout/vList2"/>
    <dgm:cxn modelId="{6F654896-AA1A-4BA8-8243-E04AA561214D}" type="presParOf" srcId="{1C453F02-AA8C-43A2-AE67-27506B4CA978}" destId="{088D14DC-4DA3-46CC-931C-03BE2528EE5A}" srcOrd="3" destOrd="0" presId="urn:microsoft.com/office/officeart/2005/8/layout/vList2"/>
    <dgm:cxn modelId="{253BEADB-E829-4F0D-8E01-24B910DCA7B1}" type="presParOf" srcId="{1C453F02-AA8C-43A2-AE67-27506B4CA978}" destId="{908DDF6C-39D2-4BA4-98BE-8AF0626E6607}" srcOrd="4" destOrd="0" presId="urn:microsoft.com/office/officeart/2005/8/layout/vList2"/>
    <dgm:cxn modelId="{BFB8EE69-8B39-4538-9586-171BC336F4CD}" type="presParOf" srcId="{1C453F02-AA8C-43A2-AE67-27506B4CA978}" destId="{F48982CB-42BD-418D-AD06-9B6AEBAD70F0}" srcOrd="5" destOrd="0" presId="urn:microsoft.com/office/officeart/2005/8/layout/vList2"/>
    <dgm:cxn modelId="{84477FDD-E789-4B78-AF9B-4711F4D185DD}" type="presParOf" srcId="{1C453F02-AA8C-43A2-AE67-27506B4CA978}" destId="{375F6766-1CF9-4D5C-BC79-868B79D36093}"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FF462BA-03D6-4B77-A670-BC450F06A86F}"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en-HK"/>
        </a:p>
      </dgm:t>
    </dgm:pt>
    <dgm:pt modelId="{D5C30A02-6B55-4205-9874-667B957EFBC2}">
      <dgm:prSet custT="1"/>
      <dgm:spPr>
        <a:solidFill>
          <a:srgbClr val="FF9900"/>
        </a:solidFill>
      </dgm:spPr>
      <dgm:t>
        <a:bodyPr/>
        <a:lstStyle/>
        <a:p>
          <a:r>
            <a:rPr lang="en-US" sz="2800" dirty="0"/>
            <a:t>Check whether the sample type, sample collection method and testing method are correct.</a:t>
          </a:r>
          <a:endParaRPr lang="en-HK" sz="2800" dirty="0"/>
        </a:p>
      </dgm:t>
    </dgm:pt>
    <dgm:pt modelId="{0EC2C9FE-040D-4675-BB15-0CF362EA70AD}" type="parTrans" cxnId="{32D6AB3A-F5C5-4E4A-B4AE-3BC7E23A71ED}">
      <dgm:prSet/>
      <dgm:spPr/>
      <dgm:t>
        <a:bodyPr/>
        <a:lstStyle/>
        <a:p>
          <a:endParaRPr lang="en-HK" sz="2800"/>
        </a:p>
      </dgm:t>
    </dgm:pt>
    <dgm:pt modelId="{B157D290-1734-4FC2-B4B6-0D1CAD1FF96A}" type="sibTrans" cxnId="{32D6AB3A-F5C5-4E4A-B4AE-3BC7E23A71ED}">
      <dgm:prSet/>
      <dgm:spPr/>
      <dgm:t>
        <a:bodyPr/>
        <a:lstStyle/>
        <a:p>
          <a:endParaRPr lang="en-HK" sz="2800"/>
        </a:p>
      </dgm:t>
    </dgm:pt>
    <dgm:pt modelId="{133AD1A2-C73A-4F7E-96E4-017E07AAC8A4}">
      <dgm:prSet custT="1"/>
      <dgm:spPr>
        <a:solidFill>
          <a:srgbClr val="FF9900"/>
        </a:solidFill>
      </dgm:spPr>
      <dgm:t>
        <a:bodyPr/>
        <a:lstStyle/>
        <a:p>
          <a:r>
            <a:rPr lang="en-US" sz="2800"/>
            <a:t>Repeat the test with a new device.</a:t>
          </a:r>
          <a:endParaRPr lang="en-HK" sz="2800"/>
        </a:p>
      </dgm:t>
    </dgm:pt>
    <dgm:pt modelId="{4733D4D3-B8FE-4367-8441-DF11324B5529}" type="parTrans" cxnId="{00D9C8D6-93A4-47CB-930B-66D3ECEFEF47}">
      <dgm:prSet/>
      <dgm:spPr/>
      <dgm:t>
        <a:bodyPr/>
        <a:lstStyle/>
        <a:p>
          <a:endParaRPr lang="en-HK" sz="2800"/>
        </a:p>
      </dgm:t>
    </dgm:pt>
    <dgm:pt modelId="{23C4B0E1-AE2B-4E1A-B3F9-B547947D5C55}" type="sibTrans" cxnId="{00D9C8D6-93A4-47CB-930B-66D3ECEFEF47}">
      <dgm:prSet/>
      <dgm:spPr/>
      <dgm:t>
        <a:bodyPr/>
        <a:lstStyle/>
        <a:p>
          <a:endParaRPr lang="en-HK" sz="2800"/>
        </a:p>
      </dgm:t>
    </dgm:pt>
    <dgm:pt modelId="{B73BF761-DD39-411F-A281-A4CBC6E60CCA}" type="pres">
      <dgm:prSet presAssocID="{0FF462BA-03D6-4B77-A670-BC450F06A86F}" presName="linear" presStyleCnt="0">
        <dgm:presLayoutVars>
          <dgm:animLvl val="lvl"/>
          <dgm:resizeHandles val="exact"/>
        </dgm:presLayoutVars>
      </dgm:prSet>
      <dgm:spPr/>
    </dgm:pt>
    <dgm:pt modelId="{19482AF4-F06F-402C-A78A-9F2814030C96}" type="pres">
      <dgm:prSet presAssocID="{D5C30A02-6B55-4205-9874-667B957EFBC2}" presName="parentText" presStyleLbl="node1" presStyleIdx="0" presStyleCnt="2">
        <dgm:presLayoutVars>
          <dgm:chMax val="0"/>
          <dgm:bulletEnabled val="1"/>
        </dgm:presLayoutVars>
      </dgm:prSet>
      <dgm:spPr/>
    </dgm:pt>
    <dgm:pt modelId="{1AA270EF-4C45-45C0-B4DE-DB5B493F31C6}" type="pres">
      <dgm:prSet presAssocID="{B157D290-1734-4FC2-B4B6-0D1CAD1FF96A}" presName="spacer" presStyleCnt="0"/>
      <dgm:spPr/>
    </dgm:pt>
    <dgm:pt modelId="{E74A4094-6A1B-4F62-A32E-913A88DBDDFB}" type="pres">
      <dgm:prSet presAssocID="{133AD1A2-C73A-4F7E-96E4-017E07AAC8A4}" presName="parentText" presStyleLbl="node1" presStyleIdx="1" presStyleCnt="2">
        <dgm:presLayoutVars>
          <dgm:chMax val="0"/>
          <dgm:bulletEnabled val="1"/>
        </dgm:presLayoutVars>
      </dgm:prSet>
      <dgm:spPr/>
    </dgm:pt>
  </dgm:ptLst>
  <dgm:cxnLst>
    <dgm:cxn modelId="{32D6AB3A-F5C5-4E4A-B4AE-3BC7E23A71ED}" srcId="{0FF462BA-03D6-4B77-A670-BC450F06A86F}" destId="{D5C30A02-6B55-4205-9874-667B957EFBC2}" srcOrd="0" destOrd="0" parTransId="{0EC2C9FE-040D-4675-BB15-0CF362EA70AD}" sibTransId="{B157D290-1734-4FC2-B4B6-0D1CAD1FF96A}"/>
    <dgm:cxn modelId="{1CABFBD5-4AD7-4DBE-9CC3-292AD23D9B27}" type="presOf" srcId="{0FF462BA-03D6-4B77-A670-BC450F06A86F}" destId="{B73BF761-DD39-411F-A281-A4CBC6E60CCA}" srcOrd="0" destOrd="0" presId="urn:microsoft.com/office/officeart/2005/8/layout/vList2"/>
    <dgm:cxn modelId="{00D9C8D6-93A4-47CB-930B-66D3ECEFEF47}" srcId="{0FF462BA-03D6-4B77-A670-BC450F06A86F}" destId="{133AD1A2-C73A-4F7E-96E4-017E07AAC8A4}" srcOrd="1" destOrd="0" parTransId="{4733D4D3-B8FE-4367-8441-DF11324B5529}" sibTransId="{23C4B0E1-AE2B-4E1A-B3F9-B547947D5C55}"/>
    <dgm:cxn modelId="{6E07EFEF-A1BB-49F1-9AB5-589A1D429B53}" type="presOf" srcId="{133AD1A2-C73A-4F7E-96E4-017E07AAC8A4}" destId="{E74A4094-6A1B-4F62-A32E-913A88DBDDFB}" srcOrd="0" destOrd="0" presId="urn:microsoft.com/office/officeart/2005/8/layout/vList2"/>
    <dgm:cxn modelId="{0610B0F0-F5F8-41C7-B824-84AB79174310}" type="presOf" srcId="{D5C30A02-6B55-4205-9874-667B957EFBC2}" destId="{19482AF4-F06F-402C-A78A-9F2814030C96}" srcOrd="0" destOrd="0" presId="urn:microsoft.com/office/officeart/2005/8/layout/vList2"/>
    <dgm:cxn modelId="{B312F862-C6BD-4993-AE5E-D492D1B8AEA2}" type="presParOf" srcId="{B73BF761-DD39-411F-A281-A4CBC6E60CCA}" destId="{19482AF4-F06F-402C-A78A-9F2814030C96}" srcOrd="0" destOrd="0" presId="urn:microsoft.com/office/officeart/2005/8/layout/vList2"/>
    <dgm:cxn modelId="{7768F8E6-7BAF-478F-8DC2-F4B39FE730AB}" type="presParOf" srcId="{B73BF761-DD39-411F-A281-A4CBC6E60CCA}" destId="{1AA270EF-4C45-45C0-B4DE-DB5B493F31C6}" srcOrd="1" destOrd="0" presId="urn:microsoft.com/office/officeart/2005/8/layout/vList2"/>
    <dgm:cxn modelId="{3EA0F5EC-F84E-41CE-9872-1A0AF299963D}" type="presParOf" srcId="{B73BF761-DD39-411F-A281-A4CBC6E60CCA}" destId="{E74A4094-6A1B-4F62-A32E-913A88DBDDFB}"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90C36C6-2DD7-4A5C-878B-CBBC6D634531}" type="doc">
      <dgm:prSet loTypeId="urn:microsoft.com/office/officeart/2005/8/layout/vList2" loCatId="list" qsTypeId="urn:microsoft.com/office/officeart/2005/8/quickstyle/3d1" qsCatId="3D" csTypeId="urn:microsoft.com/office/officeart/2005/8/colors/accent4_2" csCatId="accent4"/>
      <dgm:spPr/>
      <dgm:t>
        <a:bodyPr/>
        <a:lstStyle/>
        <a:p>
          <a:endParaRPr lang="en-HK"/>
        </a:p>
      </dgm:t>
    </dgm:pt>
    <dgm:pt modelId="{A94ECFFD-7DC5-4E01-A6B6-9249711666F2}">
      <dgm:prSet custT="1"/>
      <dgm:spPr/>
      <dgm:t>
        <a:bodyPr/>
        <a:lstStyle/>
        <a:p>
          <a:r>
            <a:rPr lang="en-US" sz="2800" dirty="0">
              <a:solidFill>
                <a:schemeClr val="tx1"/>
              </a:solidFill>
            </a:rPr>
            <a:t>Respiratory specimen is a kind of body fluid and is potentially infectious</a:t>
          </a:r>
          <a:endParaRPr lang="en-HK" sz="2800" dirty="0">
            <a:solidFill>
              <a:schemeClr val="tx1"/>
            </a:solidFill>
          </a:endParaRPr>
        </a:p>
      </dgm:t>
    </dgm:pt>
    <dgm:pt modelId="{82274D88-C7C9-475F-A376-CC7BF08B65BC}" type="parTrans" cxnId="{87FC7BAF-DA4B-47D2-AA5E-0729629DED92}">
      <dgm:prSet/>
      <dgm:spPr/>
      <dgm:t>
        <a:bodyPr/>
        <a:lstStyle/>
        <a:p>
          <a:endParaRPr lang="en-HK" sz="2800">
            <a:solidFill>
              <a:schemeClr val="tx1"/>
            </a:solidFill>
          </a:endParaRPr>
        </a:p>
      </dgm:t>
    </dgm:pt>
    <dgm:pt modelId="{0BBCAA30-6F66-41B7-9648-5C0D32D6A660}" type="sibTrans" cxnId="{87FC7BAF-DA4B-47D2-AA5E-0729629DED92}">
      <dgm:prSet/>
      <dgm:spPr/>
      <dgm:t>
        <a:bodyPr/>
        <a:lstStyle/>
        <a:p>
          <a:endParaRPr lang="en-HK" sz="2800">
            <a:solidFill>
              <a:schemeClr val="tx1"/>
            </a:solidFill>
          </a:endParaRPr>
        </a:p>
      </dgm:t>
    </dgm:pt>
    <dgm:pt modelId="{8E5DBAF2-249B-4D35-8FFB-10FC2A6F5ADC}">
      <dgm:prSet custT="1"/>
      <dgm:spPr/>
      <dgm:t>
        <a:bodyPr/>
        <a:lstStyle/>
        <a:p>
          <a:r>
            <a:rPr lang="en-US" sz="2800">
              <a:solidFill>
                <a:schemeClr val="tx1"/>
              </a:solidFill>
            </a:rPr>
            <a:t>Wrap and seal all the product components of the testing kit.</a:t>
          </a:r>
          <a:endParaRPr lang="en-HK" sz="2800">
            <a:solidFill>
              <a:schemeClr val="tx1"/>
            </a:solidFill>
          </a:endParaRPr>
        </a:p>
      </dgm:t>
    </dgm:pt>
    <dgm:pt modelId="{120FBC68-970E-44AF-816B-B004569C96D7}" type="parTrans" cxnId="{87AB17B7-1DC4-4902-B8EF-37D868964CEA}">
      <dgm:prSet/>
      <dgm:spPr/>
      <dgm:t>
        <a:bodyPr/>
        <a:lstStyle/>
        <a:p>
          <a:endParaRPr lang="en-HK" sz="2800">
            <a:solidFill>
              <a:schemeClr val="tx1"/>
            </a:solidFill>
          </a:endParaRPr>
        </a:p>
      </dgm:t>
    </dgm:pt>
    <dgm:pt modelId="{991659E5-6B8F-40E0-9CB3-DAC31EA97763}" type="sibTrans" cxnId="{87AB17B7-1DC4-4902-B8EF-37D868964CEA}">
      <dgm:prSet/>
      <dgm:spPr/>
      <dgm:t>
        <a:bodyPr/>
        <a:lstStyle/>
        <a:p>
          <a:endParaRPr lang="en-HK" sz="2800">
            <a:solidFill>
              <a:schemeClr val="tx1"/>
            </a:solidFill>
          </a:endParaRPr>
        </a:p>
      </dgm:t>
    </dgm:pt>
    <dgm:pt modelId="{75129A27-606B-44C1-8D2F-CF7E9DEEE3F6}">
      <dgm:prSet custT="1"/>
      <dgm:spPr/>
      <dgm:t>
        <a:bodyPr/>
        <a:lstStyle/>
        <a:p>
          <a:r>
            <a:rPr lang="en-US" sz="2800">
              <a:solidFill>
                <a:schemeClr val="tx1"/>
              </a:solidFill>
            </a:rPr>
            <a:t>Dispose properly according to manufacturers’ instructions.</a:t>
          </a:r>
          <a:endParaRPr lang="en-HK" sz="2800">
            <a:solidFill>
              <a:schemeClr val="tx1"/>
            </a:solidFill>
          </a:endParaRPr>
        </a:p>
      </dgm:t>
    </dgm:pt>
    <dgm:pt modelId="{CD0EEBCF-9E3F-4E35-81E9-5B2D8FBF05FD}" type="parTrans" cxnId="{5BBDEC26-781C-4524-BB60-767A0B923C32}">
      <dgm:prSet/>
      <dgm:spPr/>
      <dgm:t>
        <a:bodyPr/>
        <a:lstStyle/>
        <a:p>
          <a:endParaRPr lang="en-HK" sz="2800">
            <a:solidFill>
              <a:schemeClr val="tx1"/>
            </a:solidFill>
          </a:endParaRPr>
        </a:p>
      </dgm:t>
    </dgm:pt>
    <dgm:pt modelId="{2895FF07-6F68-4357-B76D-E01D8BEE190C}" type="sibTrans" cxnId="{5BBDEC26-781C-4524-BB60-767A0B923C32}">
      <dgm:prSet/>
      <dgm:spPr/>
      <dgm:t>
        <a:bodyPr/>
        <a:lstStyle/>
        <a:p>
          <a:endParaRPr lang="en-HK" sz="2800">
            <a:solidFill>
              <a:schemeClr val="tx1"/>
            </a:solidFill>
          </a:endParaRPr>
        </a:p>
      </dgm:t>
    </dgm:pt>
    <dgm:pt modelId="{9D106846-34E5-4789-B62C-02EF4655BD6F}">
      <dgm:prSet custT="1"/>
      <dgm:spPr/>
      <dgm:t>
        <a:bodyPr/>
        <a:lstStyle/>
        <a:p>
          <a:r>
            <a:rPr lang="en-US" sz="2800">
              <a:solidFill>
                <a:schemeClr val="tx1"/>
              </a:solidFill>
            </a:rPr>
            <a:t>Wash hands properly afterwards. </a:t>
          </a:r>
          <a:endParaRPr lang="en-HK" sz="2800">
            <a:solidFill>
              <a:schemeClr val="tx1"/>
            </a:solidFill>
          </a:endParaRPr>
        </a:p>
      </dgm:t>
    </dgm:pt>
    <dgm:pt modelId="{73EB1494-845A-4D48-92F3-02884C32A375}" type="parTrans" cxnId="{C1133880-1EE2-4B25-8ED0-682DC2A808BB}">
      <dgm:prSet/>
      <dgm:spPr/>
      <dgm:t>
        <a:bodyPr/>
        <a:lstStyle/>
        <a:p>
          <a:endParaRPr lang="en-HK" sz="2800">
            <a:solidFill>
              <a:schemeClr val="tx1"/>
            </a:solidFill>
          </a:endParaRPr>
        </a:p>
      </dgm:t>
    </dgm:pt>
    <dgm:pt modelId="{425B352D-A14C-4869-BB61-6152408F1935}" type="sibTrans" cxnId="{C1133880-1EE2-4B25-8ED0-682DC2A808BB}">
      <dgm:prSet/>
      <dgm:spPr/>
      <dgm:t>
        <a:bodyPr/>
        <a:lstStyle/>
        <a:p>
          <a:endParaRPr lang="en-HK" sz="2800">
            <a:solidFill>
              <a:schemeClr val="tx1"/>
            </a:solidFill>
          </a:endParaRPr>
        </a:p>
      </dgm:t>
    </dgm:pt>
    <dgm:pt modelId="{DABCD5AD-FC9B-4786-A01D-F252AB5ADA8C}" type="pres">
      <dgm:prSet presAssocID="{F90C36C6-2DD7-4A5C-878B-CBBC6D634531}" presName="linear" presStyleCnt="0">
        <dgm:presLayoutVars>
          <dgm:animLvl val="lvl"/>
          <dgm:resizeHandles val="exact"/>
        </dgm:presLayoutVars>
      </dgm:prSet>
      <dgm:spPr/>
    </dgm:pt>
    <dgm:pt modelId="{4444ECAF-64A4-4F66-BF8A-15B2E51CF731}" type="pres">
      <dgm:prSet presAssocID="{A94ECFFD-7DC5-4E01-A6B6-9249711666F2}" presName="parentText" presStyleLbl="node1" presStyleIdx="0" presStyleCnt="4">
        <dgm:presLayoutVars>
          <dgm:chMax val="0"/>
          <dgm:bulletEnabled val="1"/>
        </dgm:presLayoutVars>
      </dgm:prSet>
      <dgm:spPr/>
    </dgm:pt>
    <dgm:pt modelId="{0DFC7C35-6568-4DE4-8570-127A29A1D49A}" type="pres">
      <dgm:prSet presAssocID="{0BBCAA30-6F66-41B7-9648-5C0D32D6A660}" presName="spacer" presStyleCnt="0"/>
      <dgm:spPr/>
    </dgm:pt>
    <dgm:pt modelId="{DFD727DC-9DF7-4D3F-BA6A-B2AEE835D650}" type="pres">
      <dgm:prSet presAssocID="{8E5DBAF2-249B-4D35-8FFB-10FC2A6F5ADC}" presName="parentText" presStyleLbl="node1" presStyleIdx="1" presStyleCnt="4">
        <dgm:presLayoutVars>
          <dgm:chMax val="0"/>
          <dgm:bulletEnabled val="1"/>
        </dgm:presLayoutVars>
      </dgm:prSet>
      <dgm:spPr/>
    </dgm:pt>
    <dgm:pt modelId="{3386530D-5E13-45A7-BC02-7BBEE1A5DAD7}" type="pres">
      <dgm:prSet presAssocID="{991659E5-6B8F-40E0-9CB3-DAC31EA97763}" presName="spacer" presStyleCnt="0"/>
      <dgm:spPr/>
    </dgm:pt>
    <dgm:pt modelId="{701C6CA4-8002-421B-BFC9-66CA37991BAC}" type="pres">
      <dgm:prSet presAssocID="{75129A27-606B-44C1-8D2F-CF7E9DEEE3F6}" presName="parentText" presStyleLbl="node1" presStyleIdx="2" presStyleCnt="4">
        <dgm:presLayoutVars>
          <dgm:chMax val="0"/>
          <dgm:bulletEnabled val="1"/>
        </dgm:presLayoutVars>
      </dgm:prSet>
      <dgm:spPr/>
    </dgm:pt>
    <dgm:pt modelId="{5ED8D36A-4267-4917-9E35-0C2F53C892EC}" type="pres">
      <dgm:prSet presAssocID="{2895FF07-6F68-4357-B76D-E01D8BEE190C}" presName="spacer" presStyleCnt="0"/>
      <dgm:spPr/>
    </dgm:pt>
    <dgm:pt modelId="{9D541986-A2DF-4A27-BB5B-F2638E31E8C2}" type="pres">
      <dgm:prSet presAssocID="{9D106846-34E5-4789-B62C-02EF4655BD6F}" presName="parentText" presStyleLbl="node1" presStyleIdx="3" presStyleCnt="4">
        <dgm:presLayoutVars>
          <dgm:chMax val="0"/>
          <dgm:bulletEnabled val="1"/>
        </dgm:presLayoutVars>
      </dgm:prSet>
      <dgm:spPr/>
    </dgm:pt>
  </dgm:ptLst>
  <dgm:cxnLst>
    <dgm:cxn modelId="{5BBDEC26-781C-4524-BB60-767A0B923C32}" srcId="{F90C36C6-2DD7-4A5C-878B-CBBC6D634531}" destId="{75129A27-606B-44C1-8D2F-CF7E9DEEE3F6}" srcOrd="2" destOrd="0" parTransId="{CD0EEBCF-9E3F-4E35-81E9-5B2D8FBF05FD}" sibTransId="{2895FF07-6F68-4357-B76D-E01D8BEE190C}"/>
    <dgm:cxn modelId="{51A4E533-EEFE-4C6F-AB56-1C92669A3465}" type="presOf" srcId="{8E5DBAF2-249B-4D35-8FFB-10FC2A6F5ADC}" destId="{DFD727DC-9DF7-4D3F-BA6A-B2AEE835D650}" srcOrd="0" destOrd="0" presId="urn:microsoft.com/office/officeart/2005/8/layout/vList2"/>
    <dgm:cxn modelId="{D9AC834A-61FB-4B35-A44E-4062BBC9724D}" type="presOf" srcId="{F90C36C6-2DD7-4A5C-878B-CBBC6D634531}" destId="{DABCD5AD-FC9B-4786-A01D-F252AB5ADA8C}" srcOrd="0" destOrd="0" presId="urn:microsoft.com/office/officeart/2005/8/layout/vList2"/>
    <dgm:cxn modelId="{8D505C70-BD7F-45BA-879C-DE37451256AF}" type="presOf" srcId="{A94ECFFD-7DC5-4E01-A6B6-9249711666F2}" destId="{4444ECAF-64A4-4F66-BF8A-15B2E51CF731}" srcOrd="0" destOrd="0" presId="urn:microsoft.com/office/officeart/2005/8/layout/vList2"/>
    <dgm:cxn modelId="{C1133880-1EE2-4B25-8ED0-682DC2A808BB}" srcId="{F90C36C6-2DD7-4A5C-878B-CBBC6D634531}" destId="{9D106846-34E5-4789-B62C-02EF4655BD6F}" srcOrd="3" destOrd="0" parTransId="{73EB1494-845A-4D48-92F3-02884C32A375}" sibTransId="{425B352D-A14C-4869-BB61-6152408F1935}"/>
    <dgm:cxn modelId="{E7D20F92-6710-43D0-93D0-A49D82487091}" type="presOf" srcId="{9D106846-34E5-4789-B62C-02EF4655BD6F}" destId="{9D541986-A2DF-4A27-BB5B-F2638E31E8C2}" srcOrd="0" destOrd="0" presId="urn:microsoft.com/office/officeart/2005/8/layout/vList2"/>
    <dgm:cxn modelId="{87FC7BAF-DA4B-47D2-AA5E-0729629DED92}" srcId="{F90C36C6-2DD7-4A5C-878B-CBBC6D634531}" destId="{A94ECFFD-7DC5-4E01-A6B6-9249711666F2}" srcOrd="0" destOrd="0" parTransId="{82274D88-C7C9-475F-A376-CC7BF08B65BC}" sibTransId="{0BBCAA30-6F66-41B7-9648-5C0D32D6A660}"/>
    <dgm:cxn modelId="{87AB17B7-1DC4-4902-B8EF-37D868964CEA}" srcId="{F90C36C6-2DD7-4A5C-878B-CBBC6D634531}" destId="{8E5DBAF2-249B-4D35-8FFB-10FC2A6F5ADC}" srcOrd="1" destOrd="0" parTransId="{120FBC68-970E-44AF-816B-B004569C96D7}" sibTransId="{991659E5-6B8F-40E0-9CB3-DAC31EA97763}"/>
    <dgm:cxn modelId="{15908FCF-EDAF-40F2-97B3-C8F23F2D463E}" type="presOf" srcId="{75129A27-606B-44C1-8D2F-CF7E9DEEE3F6}" destId="{701C6CA4-8002-421B-BFC9-66CA37991BAC}" srcOrd="0" destOrd="0" presId="urn:microsoft.com/office/officeart/2005/8/layout/vList2"/>
    <dgm:cxn modelId="{001498AA-DDF1-4074-B75B-C2665E7AAF40}" type="presParOf" srcId="{DABCD5AD-FC9B-4786-A01D-F252AB5ADA8C}" destId="{4444ECAF-64A4-4F66-BF8A-15B2E51CF731}" srcOrd="0" destOrd="0" presId="urn:microsoft.com/office/officeart/2005/8/layout/vList2"/>
    <dgm:cxn modelId="{3E625022-9FE6-454F-B1DB-B81FD3ABEC25}" type="presParOf" srcId="{DABCD5AD-FC9B-4786-A01D-F252AB5ADA8C}" destId="{0DFC7C35-6568-4DE4-8570-127A29A1D49A}" srcOrd="1" destOrd="0" presId="urn:microsoft.com/office/officeart/2005/8/layout/vList2"/>
    <dgm:cxn modelId="{A69A9B85-A9EE-4BFB-8364-E70D70FCE644}" type="presParOf" srcId="{DABCD5AD-FC9B-4786-A01D-F252AB5ADA8C}" destId="{DFD727DC-9DF7-4D3F-BA6A-B2AEE835D650}" srcOrd="2" destOrd="0" presId="urn:microsoft.com/office/officeart/2005/8/layout/vList2"/>
    <dgm:cxn modelId="{C5F5271C-5250-420B-B5DA-358E8E37BF08}" type="presParOf" srcId="{DABCD5AD-FC9B-4786-A01D-F252AB5ADA8C}" destId="{3386530D-5E13-45A7-BC02-7BBEE1A5DAD7}" srcOrd="3" destOrd="0" presId="urn:microsoft.com/office/officeart/2005/8/layout/vList2"/>
    <dgm:cxn modelId="{5A3FD902-6C85-4AEA-8B8E-FB8D8A69160F}" type="presParOf" srcId="{DABCD5AD-FC9B-4786-A01D-F252AB5ADA8C}" destId="{701C6CA4-8002-421B-BFC9-66CA37991BAC}" srcOrd="4" destOrd="0" presId="urn:microsoft.com/office/officeart/2005/8/layout/vList2"/>
    <dgm:cxn modelId="{9488B62C-89A6-4D53-8743-0F36A053E7D6}" type="presParOf" srcId="{DABCD5AD-FC9B-4786-A01D-F252AB5ADA8C}" destId="{5ED8D36A-4267-4917-9E35-0C2F53C892EC}" srcOrd="5" destOrd="0" presId="urn:microsoft.com/office/officeart/2005/8/layout/vList2"/>
    <dgm:cxn modelId="{61AEDA14-4569-4C91-860C-F6B62778AFB8}" type="presParOf" srcId="{DABCD5AD-FC9B-4786-A01D-F252AB5ADA8C}" destId="{9D541986-A2DF-4A27-BB5B-F2638E31E8C2}"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B2E0146-D688-4EFF-80B9-6B1280E8BB2D}" type="doc">
      <dgm:prSet loTypeId="urn:microsoft.com/office/officeart/2008/layout/LinedList" loCatId="list" qsTypeId="urn:microsoft.com/office/officeart/2005/8/quickstyle/simple1" qsCatId="simple" csTypeId="urn:microsoft.com/office/officeart/2005/8/colors/colorful4" csCatId="colorful"/>
      <dgm:spPr/>
      <dgm:t>
        <a:bodyPr/>
        <a:lstStyle/>
        <a:p>
          <a:endParaRPr lang="en-HK"/>
        </a:p>
      </dgm:t>
    </dgm:pt>
    <dgm:pt modelId="{AC57199E-82FE-4703-994C-EC3CD0230DC9}">
      <dgm:prSet custT="1"/>
      <dgm:spPr/>
      <dgm:t>
        <a:bodyPr/>
        <a:lstStyle/>
        <a:p>
          <a:r>
            <a:rPr lang="en-US" sz="2400" dirty="0"/>
            <a:t>The minimum sensitivity of 80% and specificity of 97%. (WHO)</a:t>
          </a:r>
          <a:endParaRPr lang="en-HK" sz="2400" dirty="0"/>
        </a:p>
      </dgm:t>
    </dgm:pt>
    <dgm:pt modelId="{BEB8DCD4-7A73-4232-ADD4-06914D2DC351}" type="parTrans" cxnId="{1AF378A1-4D6E-454A-AE52-482B013EADC0}">
      <dgm:prSet/>
      <dgm:spPr/>
      <dgm:t>
        <a:bodyPr/>
        <a:lstStyle/>
        <a:p>
          <a:endParaRPr lang="en-HK" sz="2400"/>
        </a:p>
      </dgm:t>
    </dgm:pt>
    <dgm:pt modelId="{42329310-B4D4-44F0-B579-59B5937E4624}" type="sibTrans" cxnId="{1AF378A1-4D6E-454A-AE52-482B013EADC0}">
      <dgm:prSet/>
      <dgm:spPr/>
      <dgm:t>
        <a:bodyPr/>
        <a:lstStyle/>
        <a:p>
          <a:endParaRPr lang="en-HK" sz="2400"/>
        </a:p>
      </dgm:t>
    </dgm:pt>
    <dgm:pt modelId="{CC27348E-0C33-4457-99AB-8D3D319F501D}">
      <dgm:prSet custT="1"/>
      <dgm:spPr/>
      <dgm:t>
        <a:bodyPr/>
        <a:lstStyle/>
        <a:p>
          <a:r>
            <a:rPr lang="en-US" sz="2400"/>
            <a:t>Purchase from reputable suppliers. </a:t>
          </a:r>
          <a:endParaRPr lang="en-HK" sz="2400"/>
        </a:p>
      </dgm:t>
    </dgm:pt>
    <dgm:pt modelId="{0BA72DE8-0610-4956-9818-ED69228806FF}" type="parTrans" cxnId="{90E04A15-CDC6-4062-99BF-7495B6CCD06B}">
      <dgm:prSet/>
      <dgm:spPr/>
      <dgm:t>
        <a:bodyPr/>
        <a:lstStyle/>
        <a:p>
          <a:endParaRPr lang="en-HK" sz="2400"/>
        </a:p>
      </dgm:t>
    </dgm:pt>
    <dgm:pt modelId="{2531358E-E898-489D-B9D7-446C7B6075E1}" type="sibTrans" cxnId="{90E04A15-CDC6-4062-99BF-7495B6CCD06B}">
      <dgm:prSet/>
      <dgm:spPr/>
      <dgm:t>
        <a:bodyPr/>
        <a:lstStyle/>
        <a:p>
          <a:endParaRPr lang="en-HK" sz="2400"/>
        </a:p>
      </dgm:t>
    </dgm:pt>
    <dgm:pt modelId="{8685EA0D-7E10-460C-8134-6EA111F5AB17}">
      <dgm:prSet custT="1"/>
      <dgm:spPr/>
      <dgm:t>
        <a:bodyPr/>
        <a:lstStyle/>
        <a:p>
          <a:r>
            <a:rPr lang="en-US" sz="2400"/>
            <a:t>Select the latest manufacturing date</a:t>
          </a:r>
          <a:endParaRPr lang="en-HK" sz="2400"/>
        </a:p>
      </dgm:t>
    </dgm:pt>
    <dgm:pt modelId="{B062C4EC-E05D-49A4-8AC6-ECD0B9F0901D}" type="parTrans" cxnId="{237ECB61-F305-4946-AD86-EDEF4943E765}">
      <dgm:prSet/>
      <dgm:spPr/>
      <dgm:t>
        <a:bodyPr/>
        <a:lstStyle/>
        <a:p>
          <a:endParaRPr lang="en-HK" sz="2400"/>
        </a:p>
      </dgm:t>
    </dgm:pt>
    <dgm:pt modelId="{2A47CEFD-2F74-4313-A5D9-20AEE058D632}" type="sibTrans" cxnId="{237ECB61-F305-4946-AD86-EDEF4943E765}">
      <dgm:prSet/>
      <dgm:spPr/>
      <dgm:t>
        <a:bodyPr/>
        <a:lstStyle/>
        <a:p>
          <a:endParaRPr lang="en-HK" sz="2400"/>
        </a:p>
      </dgm:t>
    </dgm:pt>
    <dgm:pt modelId="{7CD851D2-C1A9-4A57-841B-343D8E5110EF}">
      <dgm:prSet custT="1"/>
      <dgm:spPr/>
      <dgm:t>
        <a:bodyPr/>
        <a:lstStyle/>
        <a:p>
          <a:r>
            <a:rPr lang="en-US" sz="2400"/>
            <a:t>Don’t just look at the prices</a:t>
          </a:r>
          <a:endParaRPr lang="en-HK" sz="2400"/>
        </a:p>
      </dgm:t>
    </dgm:pt>
    <dgm:pt modelId="{A0C1C7B1-BEC4-459F-A906-9656D4EF1CBC}" type="parTrans" cxnId="{082890C7-745F-45AC-B14C-04AAA4541646}">
      <dgm:prSet/>
      <dgm:spPr/>
      <dgm:t>
        <a:bodyPr/>
        <a:lstStyle/>
        <a:p>
          <a:endParaRPr lang="en-HK" sz="2400"/>
        </a:p>
      </dgm:t>
    </dgm:pt>
    <dgm:pt modelId="{912562E3-1E1D-4E5D-8586-02C5372C5DB2}" type="sibTrans" cxnId="{082890C7-745F-45AC-B14C-04AAA4541646}">
      <dgm:prSet/>
      <dgm:spPr/>
      <dgm:t>
        <a:bodyPr/>
        <a:lstStyle/>
        <a:p>
          <a:endParaRPr lang="en-HK" sz="2400"/>
        </a:p>
      </dgm:t>
    </dgm:pt>
    <dgm:pt modelId="{6C85C37C-0976-4E45-981A-8F471CBDCC08}">
      <dgm:prSet custT="1"/>
      <dgm:spPr/>
      <dgm:t>
        <a:bodyPr/>
        <a:lstStyle/>
        <a:p>
          <a:r>
            <a:rPr lang="en-US" sz="2400" dirty="0"/>
            <a:t>Read the product information carefully and understand the type of sample and method of collection</a:t>
          </a:r>
          <a:endParaRPr lang="en-HK" sz="2400" dirty="0"/>
        </a:p>
      </dgm:t>
    </dgm:pt>
    <dgm:pt modelId="{5B9C682D-D802-4395-B47E-F64401113BAD}" type="parTrans" cxnId="{DA81D670-77CA-44A4-82A5-90792A34D8BC}">
      <dgm:prSet/>
      <dgm:spPr/>
      <dgm:t>
        <a:bodyPr/>
        <a:lstStyle/>
        <a:p>
          <a:endParaRPr lang="en-HK" sz="2400"/>
        </a:p>
      </dgm:t>
    </dgm:pt>
    <dgm:pt modelId="{13FB15C4-93B5-4CB4-877C-E17F5B3E256B}" type="sibTrans" cxnId="{DA81D670-77CA-44A4-82A5-90792A34D8BC}">
      <dgm:prSet/>
      <dgm:spPr/>
      <dgm:t>
        <a:bodyPr/>
        <a:lstStyle/>
        <a:p>
          <a:endParaRPr lang="en-HK" sz="2400"/>
        </a:p>
      </dgm:t>
    </dgm:pt>
    <dgm:pt modelId="{AC0370F5-0C86-4E9A-AC3B-9EBCADF76B97}">
      <dgm:prSet custT="1"/>
      <dgm:spPr/>
      <dgm:t>
        <a:bodyPr/>
        <a:lstStyle/>
        <a:p>
          <a:r>
            <a:rPr lang="en-US" sz="2400"/>
            <a:t>Recognized by the relevant authorities. E.g. Department of Health, National Medical Products Administration, European Union or U.S. Food and Drug Administration</a:t>
          </a:r>
          <a:endParaRPr lang="en-HK" sz="2400"/>
        </a:p>
      </dgm:t>
    </dgm:pt>
    <dgm:pt modelId="{C3ACD704-C534-4996-9771-774473335C78}" type="parTrans" cxnId="{A7699AD4-8F62-471B-A556-CD999952BB12}">
      <dgm:prSet/>
      <dgm:spPr/>
      <dgm:t>
        <a:bodyPr/>
        <a:lstStyle/>
        <a:p>
          <a:endParaRPr lang="en-HK" sz="2400"/>
        </a:p>
      </dgm:t>
    </dgm:pt>
    <dgm:pt modelId="{5C826D8B-3DA8-4B37-824E-360200CBFD3E}" type="sibTrans" cxnId="{A7699AD4-8F62-471B-A556-CD999952BB12}">
      <dgm:prSet/>
      <dgm:spPr/>
      <dgm:t>
        <a:bodyPr/>
        <a:lstStyle/>
        <a:p>
          <a:endParaRPr lang="en-HK" sz="2400"/>
        </a:p>
      </dgm:t>
    </dgm:pt>
    <dgm:pt modelId="{EA4D0CCE-8A4D-498C-9DD3-6427638826D4}" type="pres">
      <dgm:prSet presAssocID="{8B2E0146-D688-4EFF-80B9-6B1280E8BB2D}" presName="vert0" presStyleCnt="0">
        <dgm:presLayoutVars>
          <dgm:dir/>
          <dgm:animOne val="branch"/>
          <dgm:animLvl val="lvl"/>
        </dgm:presLayoutVars>
      </dgm:prSet>
      <dgm:spPr/>
    </dgm:pt>
    <dgm:pt modelId="{5ECD0CAB-3FAC-4587-BBEF-12A75797459B}" type="pres">
      <dgm:prSet presAssocID="{AC57199E-82FE-4703-994C-EC3CD0230DC9}" presName="thickLine" presStyleLbl="alignNode1" presStyleIdx="0" presStyleCnt="6"/>
      <dgm:spPr/>
    </dgm:pt>
    <dgm:pt modelId="{8569ECC9-26CA-423B-A116-45A7486B8A89}" type="pres">
      <dgm:prSet presAssocID="{AC57199E-82FE-4703-994C-EC3CD0230DC9}" presName="horz1" presStyleCnt="0"/>
      <dgm:spPr/>
    </dgm:pt>
    <dgm:pt modelId="{4ED9B585-24BF-4469-8819-EBEA77699BBA}" type="pres">
      <dgm:prSet presAssocID="{AC57199E-82FE-4703-994C-EC3CD0230DC9}" presName="tx1" presStyleLbl="revTx" presStyleIdx="0" presStyleCnt="6"/>
      <dgm:spPr/>
    </dgm:pt>
    <dgm:pt modelId="{A50F202C-48D5-4542-A035-C4BE3AE7EB9F}" type="pres">
      <dgm:prSet presAssocID="{AC57199E-82FE-4703-994C-EC3CD0230DC9}" presName="vert1" presStyleCnt="0"/>
      <dgm:spPr/>
    </dgm:pt>
    <dgm:pt modelId="{D28F0665-5AA6-442A-9FC6-3AF2C7108A3B}" type="pres">
      <dgm:prSet presAssocID="{CC27348E-0C33-4457-99AB-8D3D319F501D}" presName="thickLine" presStyleLbl="alignNode1" presStyleIdx="1" presStyleCnt="6"/>
      <dgm:spPr/>
    </dgm:pt>
    <dgm:pt modelId="{46F565CB-FCB1-4DB0-88D1-BA3F7FD07EF0}" type="pres">
      <dgm:prSet presAssocID="{CC27348E-0C33-4457-99AB-8D3D319F501D}" presName="horz1" presStyleCnt="0"/>
      <dgm:spPr/>
    </dgm:pt>
    <dgm:pt modelId="{A1BC3AE3-39DD-43D0-86C1-E2F1CD1C5943}" type="pres">
      <dgm:prSet presAssocID="{CC27348E-0C33-4457-99AB-8D3D319F501D}" presName="tx1" presStyleLbl="revTx" presStyleIdx="1" presStyleCnt="6"/>
      <dgm:spPr/>
    </dgm:pt>
    <dgm:pt modelId="{CE9DAD35-6368-4F05-B396-A33DB1AB5C84}" type="pres">
      <dgm:prSet presAssocID="{CC27348E-0C33-4457-99AB-8D3D319F501D}" presName="vert1" presStyleCnt="0"/>
      <dgm:spPr/>
    </dgm:pt>
    <dgm:pt modelId="{61643C27-50FD-456D-BA75-001811565B84}" type="pres">
      <dgm:prSet presAssocID="{8685EA0D-7E10-460C-8134-6EA111F5AB17}" presName="thickLine" presStyleLbl="alignNode1" presStyleIdx="2" presStyleCnt="6"/>
      <dgm:spPr/>
    </dgm:pt>
    <dgm:pt modelId="{1E25F64B-953B-4CE2-A5E8-4F00C3D6C791}" type="pres">
      <dgm:prSet presAssocID="{8685EA0D-7E10-460C-8134-6EA111F5AB17}" presName="horz1" presStyleCnt="0"/>
      <dgm:spPr/>
    </dgm:pt>
    <dgm:pt modelId="{A7B73D5A-4033-4CC5-A44F-F78902A65EF1}" type="pres">
      <dgm:prSet presAssocID="{8685EA0D-7E10-460C-8134-6EA111F5AB17}" presName="tx1" presStyleLbl="revTx" presStyleIdx="2" presStyleCnt="6"/>
      <dgm:spPr/>
    </dgm:pt>
    <dgm:pt modelId="{B4776893-F46A-48BF-AC02-DB7CD8AED674}" type="pres">
      <dgm:prSet presAssocID="{8685EA0D-7E10-460C-8134-6EA111F5AB17}" presName="vert1" presStyleCnt="0"/>
      <dgm:spPr/>
    </dgm:pt>
    <dgm:pt modelId="{1169718F-5B63-456E-86A5-96E626256093}" type="pres">
      <dgm:prSet presAssocID="{7CD851D2-C1A9-4A57-841B-343D8E5110EF}" presName="thickLine" presStyleLbl="alignNode1" presStyleIdx="3" presStyleCnt="6"/>
      <dgm:spPr/>
    </dgm:pt>
    <dgm:pt modelId="{51D3AD45-4788-44CC-AE85-9DBF300CD53A}" type="pres">
      <dgm:prSet presAssocID="{7CD851D2-C1A9-4A57-841B-343D8E5110EF}" presName="horz1" presStyleCnt="0"/>
      <dgm:spPr/>
    </dgm:pt>
    <dgm:pt modelId="{C093C356-4050-48DB-B999-77CE99DB9AC1}" type="pres">
      <dgm:prSet presAssocID="{7CD851D2-C1A9-4A57-841B-343D8E5110EF}" presName="tx1" presStyleLbl="revTx" presStyleIdx="3" presStyleCnt="6"/>
      <dgm:spPr/>
    </dgm:pt>
    <dgm:pt modelId="{9A294015-90E0-427D-BC9D-5A05A073F247}" type="pres">
      <dgm:prSet presAssocID="{7CD851D2-C1A9-4A57-841B-343D8E5110EF}" presName="vert1" presStyleCnt="0"/>
      <dgm:spPr/>
    </dgm:pt>
    <dgm:pt modelId="{0A05783B-A661-413C-B2C5-70CA0BD0574D}" type="pres">
      <dgm:prSet presAssocID="{6C85C37C-0976-4E45-981A-8F471CBDCC08}" presName="thickLine" presStyleLbl="alignNode1" presStyleIdx="4" presStyleCnt="6"/>
      <dgm:spPr/>
    </dgm:pt>
    <dgm:pt modelId="{1AA2CD18-A3F5-4593-9B6E-3B7D66D2C97B}" type="pres">
      <dgm:prSet presAssocID="{6C85C37C-0976-4E45-981A-8F471CBDCC08}" presName="horz1" presStyleCnt="0"/>
      <dgm:spPr/>
    </dgm:pt>
    <dgm:pt modelId="{F27D613D-136F-4D19-B9C4-9B7EE2724D1C}" type="pres">
      <dgm:prSet presAssocID="{6C85C37C-0976-4E45-981A-8F471CBDCC08}" presName="tx1" presStyleLbl="revTx" presStyleIdx="4" presStyleCnt="6"/>
      <dgm:spPr/>
    </dgm:pt>
    <dgm:pt modelId="{2F937F2D-825B-4C21-B585-FD2887D34388}" type="pres">
      <dgm:prSet presAssocID="{6C85C37C-0976-4E45-981A-8F471CBDCC08}" presName="vert1" presStyleCnt="0"/>
      <dgm:spPr/>
    </dgm:pt>
    <dgm:pt modelId="{43F53AD5-1541-49CB-9D27-E48654C9FB9F}" type="pres">
      <dgm:prSet presAssocID="{AC0370F5-0C86-4E9A-AC3B-9EBCADF76B97}" presName="thickLine" presStyleLbl="alignNode1" presStyleIdx="5" presStyleCnt="6"/>
      <dgm:spPr/>
    </dgm:pt>
    <dgm:pt modelId="{45D96354-5325-4227-ACCC-8E3FE076293E}" type="pres">
      <dgm:prSet presAssocID="{AC0370F5-0C86-4E9A-AC3B-9EBCADF76B97}" presName="horz1" presStyleCnt="0"/>
      <dgm:spPr/>
    </dgm:pt>
    <dgm:pt modelId="{7240F4E8-2365-466E-94AC-92697BDC5216}" type="pres">
      <dgm:prSet presAssocID="{AC0370F5-0C86-4E9A-AC3B-9EBCADF76B97}" presName="tx1" presStyleLbl="revTx" presStyleIdx="5" presStyleCnt="6"/>
      <dgm:spPr/>
    </dgm:pt>
    <dgm:pt modelId="{979DE779-E851-47A0-902C-8FDFE0D9C27C}" type="pres">
      <dgm:prSet presAssocID="{AC0370F5-0C86-4E9A-AC3B-9EBCADF76B97}" presName="vert1" presStyleCnt="0"/>
      <dgm:spPr/>
    </dgm:pt>
  </dgm:ptLst>
  <dgm:cxnLst>
    <dgm:cxn modelId="{90E04A15-CDC6-4062-99BF-7495B6CCD06B}" srcId="{8B2E0146-D688-4EFF-80B9-6B1280E8BB2D}" destId="{CC27348E-0C33-4457-99AB-8D3D319F501D}" srcOrd="1" destOrd="0" parTransId="{0BA72DE8-0610-4956-9818-ED69228806FF}" sibTransId="{2531358E-E898-489D-B9D7-446C7B6075E1}"/>
    <dgm:cxn modelId="{237ECB61-F305-4946-AD86-EDEF4943E765}" srcId="{8B2E0146-D688-4EFF-80B9-6B1280E8BB2D}" destId="{8685EA0D-7E10-460C-8134-6EA111F5AB17}" srcOrd="2" destOrd="0" parTransId="{B062C4EC-E05D-49A4-8AC6-ECD0B9F0901D}" sibTransId="{2A47CEFD-2F74-4313-A5D9-20AEE058D632}"/>
    <dgm:cxn modelId="{DA81D670-77CA-44A4-82A5-90792A34D8BC}" srcId="{8B2E0146-D688-4EFF-80B9-6B1280E8BB2D}" destId="{6C85C37C-0976-4E45-981A-8F471CBDCC08}" srcOrd="4" destOrd="0" parTransId="{5B9C682D-D802-4395-B47E-F64401113BAD}" sibTransId="{13FB15C4-93B5-4CB4-877C-E17F5B3E256B}"/>
    <dgm:cxn modelId="{AB37ED59-F5BF-477B-9231-0FC9E4F911BB}" type="presOf" srcId="{AC0370F5-0C86-4E9A-AC3B-9EBCADF76B97}" destId="{7240F4E8-2365-466E-94AC-92697BDC5216}" srcOrd="0" destOrd="0" presId="urn:microsoft.com/office/officeart/2008/layout/LinedList"/>
    <dgm:cxn modelId="{6F52AE7F-FE07-44DC-A66C-93D714C0C2F7}" type="presOf" srcId="{6C85C37C-0976-4E45-981A-8F471CBDCC08}" destId="{F27D613D-136F-4D19-B9C4-9B7EE2724D1C}" srcOrd="0" destOrd="0" presId="urn:microsoft.com/office/officeart/2008/layout/LinedList"/>
    <dgm:cxn modelId="{BDE74695-4D4A-48C0-8A1A-057FF9A7CA7C}" type="presOf" srcId="{AC57199E-82FE-4703-994C-EC3CD0230DC9}" destId="{4ED9B585-24BF-4469-8819-EBEA77699BBA}" srcOrd="0" destOrd="0" presId="urn:microsoft.com/office/officeart/2008/layout/LinedList"/>
    <dgm:cxn modelId="{1AF378A1-4D6E-454A-AE52-482B013EADC0}" srcId="{8B2E0146-D688-4EFF-80B9-6B1280E8BB2D}" destId="{AC57199E-82FE-4703-994C-EC3CD0230DC9}" srcOrd="0" destOrd="0" parTransId="{BEB8DCD4-7A73-4232-ADD4-06914D2DC351}" sibTransId="{42329310-B4D4-44F0-B579-59B5937E4624}"/>
    <dgm:cxn modelId="{DD66DDB4-6B74-4CFA-9CBE-F9E186696D48}" type="presOf" srcId="{7CD851D2-C1A9-4A57-841B-343D8E5110EF}" destId="{C093C356-4050-48DB-B999-77CE99DB9AC1}" srcOrd="0" destOrd="0" presId="urn:microsoft.com/office/officeart/2008/layout/LinedList"/>
    <dgm:cxn modelId="{CB1A05B6-B36D-4689-A71F-4FCE55B4A1B2}" type="presOf" srcId="{8685EA0D-7E10-460C-8134-6EA111F5AB17}" destId="{A7B73D5A-4033-4CC5-A44F-F78902A65EF1}" srcOrd="0" destOrd="0" presId="urn:microsoft.com/office/officeart/2008/layout/LinedList"/>
    <dgm:cxn modelId="{BDAFE9BC-F468-4854-A8B3-8142B30A11B4}" type="presOf" srcId="{CC27348E-0C33-4457-99AB-8D3D319F501D}" destId="{A1BC3AE3-39DD-43D0-86C1-E2F1CD1C5943}" srcOrd="0" destOrd="0" presId="urn:microsoft.com/office/officeart/2008/layout/LinedList"/>
    <dgm:cxn modelId="{082890C7-745F-45AC-B14C-04AAA4541646}" srcId="{8B2E0146-D688-4EFF-80B9-6B1280E8BB2D}" destId="{7CD851D2-C1A9-4A57-841B-343D8E5110EF}" srcOrd="3" destOrd="0" parTransId="{A0C1C7B1-BEC4-459F-A906-9656D4EF1CBC}" sibTransId="{912562E3-1E1D-4E5D-8586-02C5372C5DB2}"/>
    <dgm:cxn modelId="{A7699AD4-8F62-471B-A556-CD999952BB12}" srcId="{8B2E0146-D688-4EFF-80B9-6B1280E8BB2D}" destId="{AC0370F5-0C86-4E9A-AC3B-9EBCADF76B97}" srcOrd="5" destOrd="0" parTransId="{C3ACD704-C534-4996-9771-774473335C78}" sibTransId="{5C826D8B-3DA8-4B37-824E-360200CBFD3E}"/>
    <dgm:cxn modelId="{30B93AF5-A19B-457F-9FCF-AD4B81A0541F}" type="presOf" srcId="{8B2E0146-D688-4EFF-80B9-6B1280E8BB2D}" destId="{EA4D0CCE-8A4D-498C-9DD3-6427638826D4}" srcOrd="0" destOrd="0" presId="urn:microsoft.com/office/officeart/2008/layout/LinedList"/>
    <dgm:cxn modelId="{410AEB27-BC34-4FED-ACE2-C66E90312B22}" type="presParOf" srcId="{EA4D0CCE-8A4D-498C-9DD3-6427638826D4}" destId="{5ECD0CAB-3FAC-4587-BBEF-12A75797459B}" srcOrd="0" destOrd="0" presId="urn:microsoft.com/office/officeart/2008/layout/LinedList"/>
    <dgm:cxn modelId="{551E60F6-D102-4E44-82DF-22A4CFC2E769}" type="presParOf" srcId="{EA4D0CCE-8A4D-498C-9DD3-6427638826D4}" destId="{8569ECC9-26CA-423B-A116-45A7486B8A89}" srcOrd="1" destOrd="0" presId="urn:microsoft.com/office/officeart/2008/layout/LinedList"/>
    <dgm:cxn modelId="{8A9B54A8-0379-4250-BB68-C131FCB0247F}" type="presParOf" srcId="{8569ECC9-26CA-423B-A116-45A7486B8A89}" destId="{4ED9B585-24BF-4469-8819-EBEA77699BBA}" srcOrd="0" destOrd="0" presId="urn:microsoft.com/office/officeart/2008/layout/LinedList"/>
    <dgm:cxn modelId="{6AB84C23-9384-47CD-9BCF-58251B205910}" type="presParOf" srcId="{8569ECC9-26CA-423B-A116-45A7486B8A89}" destId="{A50F202C-48D5-4542-A035-C4BE3AE7EB9F}" srcOrd="1" destOrd="0" presId="urn:microsoft.com/office/officeart/2008/layout/LinedList"/>
    <dgm:cxn modelId="{AB1C7FAE-1128-4B5B-93F2-5D8AAF832A18}" type="presParOf" srcId="{EA4D0CCE-8A4D-498C-9DD3-6427638826D4}" destId="{D28F0665-5AA6-442A-9FC6-3AF2C7108A3B}" srcOrd="2" destOrd="0" presId="urn:microsoft.com/office/officeart/2008/layout/LinedList"/>
    <dgm:cxn modelId="{B8BE67EA-A750-4652-A9B0-B7A620344E24}" type="presParOf" srcId="{EA4D0CCE-8A4D-498C-9DD3-6427638826D4}" destId="{46F565CB-FCB1-4DB0-88D1-BA3F7FD07EF0}" srcOrd="3" destOrd="0" presId="urn:microsoft.com/office/officeart/2008/layout/LinedList"/>
    <dgm:cxn modelId="{09C257E7-F26D-4E8F-9D85-614EF0422AA4}" type="presParOf" srcId="{46F565CB-FCB1-4DB0-88D1-BA3F7FD07EF0}" destId="{A1BC3AE3-39DD-43D0-86C1-E2F1CD1C5943}" srcOrd="0" destOrd="0" presId="urn:microsoft.com/office/officeart/2008/layout/LinedList"/>
    <dgm:cxn modelId="{5860ADAA-B6FF-4996-8A36-CFE8AEB467CC}" type="presParOf" srcId="{46F565CB-FCB1-4DB0-88D1-BA3F7FD07EF0}" destId="{CE9DAD35-6368-4F05-B396-A33DB1AB5C84}" srcOrd="1" destOrd="0" presId="urn:microsoft.com/office/officeart/2008/layout/LinedList"/>
    <dgm:cxn modelId="{FD6CC9BE-0791-4AA7-95D2-11EDEDA0A08A}" type="presParOf" srcId="{EA4D0CCE-8A4D-498C-9DD3-6427638826D4}" destId="{61643C27-50FD-456D-BA75-001811565B84}" srcOrd="4" destOrd="0" presId="urn:microsoft.com/office/officeart/2008/layout/LinedList"/>
    <dgm:cxn modelId="{CEA87A89-5133-4305-AE87-1EAF31D182AC}" type="presParOf" srcId="{EA4D0CCE-8A4D-498C-9DD3-6427638826D4}" destId="{1E25F64B-953B-4CE2-A5E8-4F00C3D6C791}" srcOrd="5" destOrd="0" presId="urn:microsoft.com/office/officeart/2008/layout/LinedList"/>
    <dgm:cxn modelId="{2801FD5A-A22C-4D39-A5A7-444C6152E0E4}" type="presParOf" srcId="{1E25F64B-953B-4CE2-A5E8-4F00C3D6C791}" destId="{A7B73D5A-4033-4CC5-A44F-F78902A65EF1}" srcOrd="0" destOrd="0" presId="urn:microsoft.com/office/officeart/2008/layout/LinedList"/>
    <dgm:cxn modelId="{E1E434EC-B2D8-42CA-BA18-E05685CC1BD8}" type="presParOf" srcId="{1E25F64B-953B-4CE2-A5E8-4F00C3D6C791}" destId="{B4776893-F46A-48BF-AC02-DB7CD8AED674}" srcOrd="1" destOrd="0" presId="urn:microsoft.com/office/officeart/2008/layout/LinedList"/>
    <dgm:cxn modelId="{95BC8511-7DF8-444B-9711-6AD5DD934BE8}" type="presParOf" srcId="{EA4D0CCE-8A4D-498C-9DD3-6427638826D4}" destId="{1169718F-5B63-456E-86A5-96E626256093}" srcOrd="6" destOrd="0" presId="urn:microsoft.com/office/officeart/2008/layout/LinedList"/>
    <dgm:cxn modelId="{23B5FB75-CD92-4048-9B71-439F472A8078}" type="presParOf" srcId="{EA4D0CCE-8A4D-498C-9DD3-6427638826D4}" destId="{51D3AD45-4788-44CC-AE85-9DBF300CD53A}" srcOrd="7" destOrd="0" presId="urn:microsoft.com/office/officeart/2008/layout/LinedList"/>
    <dgm:cxn modelId="{B7D3005B-A839-4A41-B138-E23A19770A84}" type="presParOf" srcId="{51D3AD45-4788-44CC-AE85-9DBF300CD53A}" destId="{C093C356-4050-48DB-B999-77CE99DB9AC1}" srcOrd="0" destOrd="0" presId="urn:microsoft.com/office/officeart/2008/layout/LinedList"/>
    <dgm:cxn modelId="{C97212B1-1687-4241-B324-FFD63F9231ED}" type="presParOf" srcId="{51D3AD45-4788-44CC-AE85-9DBF300CD53A}" destId="{9A294015-90E0-427D-BC9D-5A05A073F247}" srcOrd="1" destOrd="0" presId="urn:microsoft.com/office/officeart/2008/layout/LinedList"/>
    <dgm:cxn modelId="{9BBF3E33-C7B5-402D-9462-D95400937A77}" type="presParOf" srcId="{EA4D0CCE-8A4D-498C-9DD3-6427638826D4}" destId="{0A05783B-A661-413C-B2C5-70CA0BD0574D}" srcOrd="8" destOrd="0" presId="urn:microsoft.com/office/officeart/2008/layout/LinedList"/>
    <dgm:cxn modelId="{3C62C02C-B739-4F35-9DFE-98CE27BAD0B1}" type="presParOf" srcId="{EA4D0CCE-8A4D-498C-9DD3-6427638826D4}" destId="{1AA2CD18-A3F5-4593-9B6E-3B7D66D2C97B}" srcOrd="9" destOrd="0" presId="urn:microsoft.com/office/officeart/2008/layout/LinedList"/>
    <dgm:cxn modelId="{6EAC8C81-D9CF-402C-BCE7-C9D92122BA71}" type="presParOf" srcId="{1AA2CD18-A3F5-4593-9B6E-3B7D66D2C97B}" destId="{F27D613D-136F-4D19-B9C4-9B7EE2724D1C}" srcOrd="0" destOrd="0" presId="urn:microsoft.com/office/officeart/2008/layout/LinedList"/>
    <dgm:cxn modelId="{499ADED4-80D0-4256-AADF-ADB069ADC1B6}" type="presParOf" srcId="{1AA2CD18-A3F5-4593-9B6E-3B7D66D2C97B}" destId="{2F937F2D-825B-4C21-B585-FD2887D34388}" srcOrd="1" destOrd="0" presId="urn:microsoft.com/office/officeart/2008/layout/LinedList"/>
    <dgm:cxn modelId="{0C5E4E76-FBF1-4CD9-85A9-A85D008AAC32}" type="presParOf" srcId="{EA4D0CCE-8A4D-498C-9DD3-6427638826D4}" destId="{43F53AD5-1541-49CB-9D27-E48654C9FB9F}" srcOrd="10" destOrd="0" presId="urn:microsoft.com/office/officeart/2008/layout/LinedList"/>
    <dgm:cxn modelId="{350DDF55-CC24-4F87-9BEA-BC6E6A0ECF95}" type="presParOf" srcId="{EA4D0CCE-8A4D-498C-9DD3-6427638826D4}" destId="{45D96354-5325-4227-ACCC-8E3FE076293E}" srcOrd="11" destOrd="0" presId="urn:microsoft.com/office/officeart/2008/layout/LinedList"/>
    <dgm:cxn modelId="{2B5D4C59-F0FC-4FCA-BD32-EC1C8749C66F}" type="presParOf" srcId="{45D96354-5325-4227-ACCC-8E3FE076293E}" destId="{7240F4E8-2365-466E-94AC-92697BDC5216}" srcOrd="0" destOrd="0" presId="urn:microsoft.com/office/officeart/2008/layout/LinedList"/>
    <dgm:cxn modelId="{C05FEB1B-D309-43A2-AF71-85FF20391DF2}" type="presParOf" srcId="{45D96354-5325-4227-ACCC-8E3FE076293E}" destId="{979DE779-E851-47A0-902C-8FDFE0D9C27C}"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AD34E1-03DA-44F9-A828-431754755773}">
      <dsp:nvSpPr>
        <dsp:cNvPr id="0" name=""/>
        <dsp:cNvSpPr/>
      </dsp:nvSpPr>
      <dsp:spPr>
        <a:xfrm>
          <a:off x="0" y="1698"/>
          <a:ext cx="8103111" cy="1076237"/>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latin typeface="+mn-lt"/>
            </a:rPr>
            <a:t>Coronaviruses </a:t>
          </a:r>
          <a:endParaRPr lang="en-HK" sz="2800" kern="1200">
            <a:latin typeface="+mn-lt"/>
          </a:endParaRPr>
        </a:p>
      </dsp:txBody>
      <dsp:txXfrm>
        <a:off x="52538" y="54236"/>
        <a:ext cx="7998035" cy="971161"/>
      </dsp:txXfrm>
    </dsp:sp>
    <dsp:sp modelId="{F5E53158-A678-4DB4-A684-C979B6C46814}">
      <dsp:nvSpPr>
        <dsp:cNvPr id="0" name=""/>
        <dsp:cNvSpPr/>
      </dsp:nvSpPr>
      <dsp:spPr>
        <a:xfrm>
          <a:off x="0" y="1092266"/>
          <a:ext cx="8103111" cy="1076237"/>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latin typeface="+mn-lt"/>
            </a:rPr>
            <a:t>Cause illness ranging from the common cold to more severe diseases such as MERS and SARS-CoV. </a:t>
          </a:r>
          <a:endParaRPr lang="en-HK" sz="2800" kern="1200">
            <a:latin typeface="+mn-lt"/>
          </a:endParaRPr>
        </a:p>
      </dsp:txBody>
      <dsp:txXfrm>
        <a:off x="52538" y="1144804"/>
        <a:ext cx="7998035" cy="971161"/>
      </dsp:txXfrm>
    </dsp:sp>
    <dsp:sp modelId="{F0EEDC4F-442B-4D7D-BE76-C308C638C7C9}">
      <dsp:nvSpPr>
        <dsp:cNvPr id="0" name=""/>
        <dsp:cNvSpPr/>
      </dsp:nvSpPr>
      <dsp:spPr>
        <a:xfrm>
          <a:off x="0" y="2182833"/>
          <a:ext cx="8103111" cy="1076237"/>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latin typeface="+mn-lt"/>
            </a:rPr>
            <a:t>SARS-CoV-2 was discovered in December 2019 </a:t>
          </a:r>
          <a:endParaRPr lang="en-HK" sz="2800" kern="1200">
            <a:latin typeface="+mn-lt"/>
          </a:endParaRPr>
        </a:p>
      </dsp:txBody>
      <dsp:txXfrm>
        <a:off x="52538" y="2235371"/>
        <a:ext cx="7998035" cy="971161"/>
      </dsp:txXfrm>
    </dsp:sp>
    <dsp:sp modelId="{911FF956-1D2E-4BDD-B50A-53949FD7C28B}">
      <dsp:nvSpPr>
        <dsp:cNvPr id="0" name=""/>
        <dsp:cNvSpPr/>
      </dsp:nvSpPr>
      <dsp:spPr>
        <a:xfrm>
          <a:off x="0" y="3273401"/>
          <a:ext cx="8103111" cy="1076237"/>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latin typeface="+mn-lt"/>
            </a:rPr>
            <a:t>Millions of confirmed human infections worldwide</a:t>
          </a:r>
          <a:endParaRPr lang="en-HK" sz="2800" kern="1200">
            <a:latin typeface="+mn-lt"/>
          </a:endParaRPr>
        </a:p>
      </dsp:txBody>
      <dsp:txXfrm>
        <a:off x="52538" y="3325939"/>
        <a:ext cx="7998035" cy="97116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002DB9-5A3B-461D-A102-C3D7657EDA44}">
      <dsp:nvSpPr>
        <dsp:cNvPr id="0" name=""/>
        <dsp:cNvSpPr/>
      </dsp:nvSpPr>
      <dsp:spPr>
        <a:xfrm>
          <a:off x="0" y="531"/>
          <a:ext cx="10515600"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BA4639-AA29-49EE-A5FE-ED7877BAFAA8}">
      <dsp:nvSpPr>
        <dsp:cNvPr id="0" name=""/>
        <dsp:cNvSpPr/>
      </dsp:nvSpPr>
      <dsp:spPr>
        <a:xfrm>
          <a:off x="0" y="531"/>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t>Follow the instructions</a:t>
          </a:r>
          <a:endParaRPr lang="en-HK" sz="2800" kern="1200"/>
        </a:p>
      </dsp:txBody>
      <dsp:txXfrm>
        <a:off x="0" y="531"/>
        <a:ext cx="10515600" cy="870055"/>
      </dsp:txXfrm>
    </dsp:sp>
    <dsp:sp modelId="{306E4009-AEE1-4511-8A94-44E50E0FAA1F}">
      <dsp:nvSpPr>
        <dsp:cNvPr id="0" name=""/>
        <dsp:cNvSpPr/>
      </dsp:nvSpPr>
      <dsp:spPr>
        <a:xfrm>
          <a:off x="0" y="870586"/>
          <a:ext cx="10515600" cy="0"/>
        </a:xfrm>
        <a:prstGeom prst="line">
          <a:avLst/>
        </a:prstGeom>
        <a:solidFill>
          <a:schemeClr val="accent4">
            <a:hueOff val="2450223"/>
            <a:satOff val="-10194"/>
            <a:lumOff val="2402"/>
            <a:alphaOff val="0"/>
          </a:schemeClr>
        </a:solidFill>
        <a:ln w="12700" cap="flat" cmpd="sng" algn="ctr">
          <a:solidFill>
            <a:schemeClr val="accent4">
              <a:hueOff val="2450223"/>
              <a:satOff val="-10194"/>
              <a:lumOff val="240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AF3D61-EA1A-4E84-9A40-6F4AC455AB19}">
      <dsp:nvSpPr>
        <dsp:cNvPr id="0" name=""/>
        <dsp:cNvSpPr/>
      </dsp:nvSpPr>
      <dsp:spPr>
        <a:xfrm>
          <a:off x="0" y="870586"/>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Sample collection is one of the critical factors affecting the performance.</a:t>
          </a:r>
          <a:endParaRPr lang="en-HK" sz="2800" kern="1200" dirty="0"/>
        </a:p>
      </dsp:txBody>
      <dsp:txXfrm>
        <a:off x="0" y="870586"/>
        <a:ext cx="10515600" cy="870055"/>
      </dsp:txXfrm>
    </dsp:sp>
    <dsp:sp modelId="{BA7B5341-E266-4C63-A1CC-E4E1FE7FD16F}">
      <dsp:nvSpPr>
        <dsp:cNvPr id="0" name=""/>
        <dsp:cNvSpPr/>
      </dsp:nvSpPr>
      <dsp:spPr>
        <a:xfrm>
          <a:off x="0" y="1740641"/>
          <a:ext cx="10515600" cy="0"/>
        </a:xfrm>
        <a:prstGeom prst="line">
          <a:avLst/>
        </a:prstGeom>
        <a:solidFill>
          <a:schemeClr val="accent4">
            <a:hueOff val="4900445"/>
            <a:satOff val="-20388"/>
            <a:lumOff val="4804"/>
            <a:alphaOff val="0"/>
          </a:schemeClr>
        </a:solidFill>
        <a:ln w="12700" cap="flat" cmpd="sng" algn="ctr">
          <a:solidFill>
            <a:schemeClr val="accent4">
              <a:hueOff val="4900445"/>
              <a:satOff val="-20388"/>
              <a:lumOff val="480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E89219E-A713-4C33-B40C-4F87A195DDF6}">
      <dsp:nvSpPr>
        <dsp:cNvPr id="0" name=""/>
        <dsp:cNvSpPr/>
      </dsp:nvSpPr>
      <dsp:spPr>
        <a:xfrm>
          <a:off x="0" y="1740641"/>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t>The performance of the RAT was affected by various factors, including viral load of the user and the prevalence of the disease. </a:t>
          </a:r>
          <a:endParaRPr lang="en-HK" sz="2800" kern="1200"/>
        </a:p>
      </dsp:txBody>
      <dsp:txXfrm>
        <a:off x="0" y="1740641"/>
        <a:ext cx="10515600" cy="870055"/>
      </dsp:txXfrm>
    </dsp:sp>
    <dsp:sp modelId="{15173951-EDEA-4670-921C-217397AD57A4}">
      <dsp:nvSpPr>
        <dsp:cNvPr id="0" name=""/>
        <dsp:cNvSpPr/>
      </dsp:nvSpPr>
      <dsp:spPr>
        <a:xfrm>
          <a:off x="0" y="2610696"/>
          <a:ext cx="10515600" cy="0"/>
        </a:xfrm>
        <a:prstGeom prst="line">
          <a:avLst/>
        </a:prstGeom>
        <a:solidFill>
          <a:schemeClr val="accent4">
            <a:hueOff val="7350668"/>
            <a:satOff val="-30583"/>
            <a:lumOff val="7206"/>
            <a:alphaOff val="0"/>
          </a:schemeClr>
        </a:solidFill>
        <a:ln w="12700" cap="flat" cmpd="sng" algn="ctr">
          <a:solidFill>
            <a:schemeClr val="accent4">
              <a:hueOff val="7350668"/>
              <a:satOff val="-30583"/>
              <a:lumOff val="720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18A5A2-335C-45FC-AD28-B64FCE873D68}">
      <dsp:nvSpPr>
        <dsp:cNvPr id="0" name=""/>
        <dsp:cNvSpPr/>
      </dsp:nvSpPr>
      <dsp:spPr>
        <a:xfrm>
          <a:off x="0" y="2610696"/>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t>RAT cannot replace the results of clinical interpretation and other laboratory tests, such as nucleic acid test.</a:t>
          </a:r>
          <a:endParaRPr lang="en-HK" sz="2800" kern="1200"/>
        </a:p>
      </dsp:txBody>
      <dsp:txXfrm>
        <a:off x="0" y="2610696"/>
        <a:ext cx="10515600" cy="870055"/>
      </dsp:txXfrm>
    </dsp:sp>
    <dsp:sp modelId="{A0B9B04B-F934-4F1B-A973-BEFC43B6E4E3}">
      <dsp:nvSpPr>
        <dsp:cNvPr id="0" name=""/>
        <dsp:cNvSpPr/>
      </dsp:nvSpPr>
      <dsp:spPr>
        <a:xfrm>
          <a:off x="0" y="3480751"/>
          <a:ext cx="10515600" cy="0"/>
        </a:xfrm>
        <a:prstGeom prst="line">
          <a:avLst/>
        </a:prstGeom>
        <a:solidFill>
          <a:schemeClr val="accent4">
            <a:hueOff val="9800891"/>
            <a:satOff val="-40777"/>
            <a:lumOff val="9608"/>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DF4A90-16DD-4655-B6FB-2A960A0F2991}">
      <dsp:nvSpPr>
        <dsp:cNvPr id="0" name=""/>
        <dsp:cNvSpPr/>
      </dsp:nvSpPr>
      <dsp:spPr>
        <a:xfrm>
          <a:off x="0" y="3480751"/>
          <a:ext cx="10515600" cy="87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t>Diagnosis of COVID-19 should be made by healthcare professionals only.</a:t>
          </a:r>
          <a:endParaRPr lang="en-HK" sz="2800" kern="1200"/>
        </a:p>
      </dsp:txBody>
      <dsp:txXfrm>
        <a:off x="0" y="3480751"/>
        <a:ext cx="10515600" cy="87005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272CB2-684D-4797-9F63-76C99B8A6BBE}">
      <dsp:nvSpPr>
        <dsp:cNvPr id="0" name=""/>
        <dsp:cNvSpPr/>
      </dsp:nvSpPr>
      <dsp:spPr>
        <a:xfrm>
          <a:off x="729108" y="1390"/>
          <a:ext cx="9057382" cy="823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b" anchorCtr="0">
          <a:noAutofit/>
        </a:bodyPr>
        <a:lstStyle/>
        <a:p>
          <a:pPr marL="0" lvl="0" indent="0" algn="l" defTabSz="1600200">
            <a:lnSpc>
              <a:spcPct val="90000"/>
            </a:lnSpc>
            <a:spcBef>
              <a:spcPct val="0"/>
            </a:spcBef>
            <a:spcAft>
              <a:spcPct val="35000"/>
            </a:spcAft>
            <a:buNone/>
          </a:pPr>
          <a:r>
            <a:rPr lang="en-US" sz="3600" kern="1200"/>
            <a:t>Full-time, face-to-face</a:t>
          </a:r>
          <a:endParaRPr lang="en-HK" sz="3600" kern="1200"/>
        </a:p>
      </dsp:txBody>
      <dsp:txXfrm>
        <a:off x="729108" y="1390"/>
        <a:ext cx="9057382" cy="823398"/>
      </dsp:txXfrm>
    </dsp:sp>
    <dsp:sp modelId="{687A2087-10BF-4F20-993B-62793B57EA70}">
      <dsp:nvSpPr>
        <dsp:cNvPr id="0" name=""/>
        <dsp:cNvSpPr/>
      </dsp:nvSpPr>
      <dsp:spPr>
        <a:xfrm>
          <a:off x="729108" y="824789"/>
          <a:ext cx="1207650" cy="201275"/>
        </a:xfrm>
        <a:prstGeom prst="parallelogram">
          <a:avLst>
            <a:gd name="adj" fmla="val 14084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CE9D967-528D-4AA6-91CD-F212F47799B4}">
      <dsp:nvSpPr>
        <dsp:cNvPr id="0" name=""/>
        <dsp:cNvSpPr/>
      </dsp:nvSpPr>
      <dsp:spPr>
        <a:xfrm>
          <a:off x="2007206" y="824789"/>
          <a:ext cx="1207650" cy="201275"/>
        </a:xfrm>
        <a:prstGeom prst="parallelogram">
          <a:avLst>
            <a:gd name="adj" fmla="val 140840"/>
          </a:avLst>
        </a:prstGeom>
        <a:solidFill>
          <a:schemeClr val="accent4">
            <a:hueOff val="362996"/>
            <a:satOff val="-1510"/>
            <a:lumOff val="356"/>
            <a:alphaOff val="0"/>
          </a:schemeClr>
        </a:solidFill>
        <a:ln w="12700" cap="flat" cmpd="sng" algn="ctr">
          <a:solidFill>
            <a:schemeClr val="accent4">
              <a:hueOff val="362996"/>
              <a:satOff val="-1510"/>
              <a:lumOff val="35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3D3AFB7-3075-4B62-B2FF-714584D10CD2}">
      <dsp:nvSpPr>
        <dsp:cNvPr id="0" name=""/>
        <dsp:cNvSpPr/>
      </dsp:nvSpPr>
      <dsp:spPr>
        <a:xfrm>
          <a:off x="3285303" y="824789"/>
          <a:ext cx="1207650" cy="201275"/>
        </a:xfrm>
        <a:prstGeom prst="parallelogram">
          <a:avLst>
            <a:gd name="adj" fmla="val 140840"/>
          </a:avLst>
        </a:prstGeom>
        <a:solidFill>
          <a:schemeClr val="accent4">
            <a:hueOff val="725992"/>
            <a:satOff val="-3021"/>
            <a:lumOff val="712"/>
            <a:alphaOff val="0"/>
          </a:schemeClr>
        </a:solidFill>
        <a:ln w="12700" cap="flat" cmpd="sng" algn="ctr">
          <a:solidFill>
            <a:schemeClr val="accent4">
              <a:hueOff val="725992"/>
              <a:satOff val="-3021"/>
              <a:lumOff val="71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8DE6C84-D741-470C-90F4-1C4B33A2E186}">
      <dsp:nvSpPr>
        <dsp:cNvPr id="0" name=""/>
        <dsp:cNvSpPr/>
      </dsp:nvSpPr>
      <dsp:spPr>
        <a:xfrm>
          <a:off x="4563400" y="824789"/>
          <a:ext cx="1207650" cy="201275"/>
        </a:xfrm>
        <a:prstGeom prst="parallelogram">
          <a:avLst>
            <a:gd name="adj" fmla="val 140840"/>
          </a:avLst>
        </a:prstGeom>
        <a:solidFill>
          <a:schemeClr val="accent4">
            <a:hueOff val="1088988"/>
            <a:satOff val="-4531"/>
            <a:lumOff val="1068"/>
            <a:alphaOff val="0"/>
          </a:schemeClr>
        </a:solidFill>
        <a:ln w="12700" cap="flat" cmpd="sng" algn="ctr">
          <a:solidFill>
            <a:schemeClr val="accent4">
              <a:hueOff val="1088988"/>
              <a:satOff val="-4531"/>
              <a:lumOff val="106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C1E6869-DA00-48F0-A7CC-908FBB7593EC}">
      <dsp:nvSpPr>
        <dsp:cNvPr id="0" name=""/>
        <dsp:cNvSpPr/>
      </dsp:nvSpPr>
      <dsp:spPr>
        <a:xfrm>
          <a:off x="5841497" y="824789"/>
          <a:ext cx="1207650" cy="201275"/>
        </a:xfrm>
        <a:prstGeom prst="parallelogram">
          <a:avLst>
            <a:gd name="adj" fmla="val 140840"/>
          </a:avLst>
        </a:prstGeom>
        <a:solidFill>
          <a:schemeClr val="accent4">
            <a:hueOff val="1451984"/>
            <a:satOff val="-6041"/>
            <a:lumOff val="1423"/>
            <a:alphaOff val="0"/>
          </a:schemeClr>
        </a:solidFill>
        <a:ln w="12700" cap="flat" cmpd="sng" algn="ctr">
          <a:solidFill>
            <a:schemeClr val="accent4">
              <a:hueOff val="1451984"/>
              <a:satOff val="-6041"/>
              <a:lumOff val="142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5575B7E-2C26-497D-88E6-8469B45AB4DE}">
      <dsp:nvSpPr>
        <dsp:cNvPr id="0" name=""/>
        <dsp:cNvSpPr/>
      </dsp:nvSpPr>
      <dsp:spPr>
        <a:xfrm>
          <a:off x="7119595" y="824789"/>
          <a:ext cx="1207650" cy="201275"/>
        </a:xfrm>
        <a:prstGeom prst="parallelogram">
          <a:avLst>
            <a:gd name="adj" fmla="val 140840"/>
          </a:avLst>
        </a:prstGeom>
        <a:solidFill>
          <a:schemeClr val="accent4">
            <a:hueOff val="1814980"/>
            <a:satOff val="-7551"/>
            <a:lumOff val="1779"/>
            <a:alphaOff val="0"/>
          </a:schemeClr>
        </a:solidFill>
        <a:ln w="12700" cap="flat" cmpd="sng" algn="ctr">
          <a:solidFill>
            <a:schemeClr val="accent4">
              <a:hueOff val="1814980"/>
              <a:satOff val="-7551"/>
              <a:lumOff val="177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2163EE4-92B1-4E65-90A4-877CA472D2B6}">
      <dsp:nvSpPr>
        <dsp:cNvPr id="0" name=""/>
        <dsp:cNvSpPr/>
      </dsp:nvSpPr>
      <dsp:spPr>
        <a:xfrm>
          <a:off x="8397692" y="824789"/>
          <a:ext cx="1207650" cy="201275"/>
        </a:xfrm>
        <a:prstGeom prst="parallelogram">
          <a:avLst>
            <a:gd name="adj" fmla="val 140840"/>
          </a:avLst>
        </a:prstGeom>
        <a:solidFill>
          <a:schemeClr val="accent4">
            <a:hueOff val="2177976"/>
            <a:satOff val="-9062"/>
            <a:lumOff val="2135"/>
            <a:alphaOff val="0"/>
          </a:schemeClr>
        </a:solidFill>
        <a:ln w="12700" cap="flat" cmpd="sng" algn="ctr">
          <a:solidFill>
            <a:schemeClr val="accent4">
              <a:hueOff val="2177976"/>
              <a:satOff val="-9062"/>
              <a:lumOff val="213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83A6CA-EAEB-4C54-9690-F2E9D7F72FE8}">
      <dsp:nvSpPr>
        <dsp:cNvPr id="0" name=""/>
        <dsp:cNvSpPr/>
      </dsp:nvSpPr>
      <dsp:spPr>
        <a:xfrm>
          <a:off x="729108" y="1109351"/>
          <a:ext cx="9057382" cy="823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b" anchorCtr="0">
          <a:noAutofit/>
        </a:bodyPr>
        <a:lstStyle/>
        <a:p>
          <a:pPr marL="0" lvl="0" indent="0" algn="l" defTabSz="1600200">
            <a:lnSpc>
              <a:spcPct val="90000"/>
            </a:lnSpc>
            <a:spcBef>
              <a:spcPct val="0"/>
            </a:spcBef>
            <a:spcAft>
              <a:spcPct val="35000"/>
            </a:spcAft>
            <a:buNone/>
          </a:pPr>
          <a:r>
            <a:rPr lang="en-US" sz="3600" kern="1200"/>
            <a:t>Four-year Bachelor’s Degree Programme</a:t>
          </a:r>
          <a:endParaRPr lang="en-HK" sz="3600" kern="1200"/>
        </a:p>
      </dsp:txBody>
      <dsp:txXfrm>
        <a:off x="729108" y="1109351"/>
        <a:ext cx="9057382" cy="823398"/>
      </dsp:txXfrm>
    </dsp:sp>
    <dsp:sp modelId="{C332F97A-C502-4D78-BC8D-2B62CEFD036A}">
      <dsp:nvSpPr>
        <dsp:cNvPr id="0" name=""/>
        <dsp:cNvSpPr/>
      </dsp:nvSpPr>
      <dsp:spPr>
        <a:xfrm>
          <a:off x="729108" y="1932750"/>
          <a:ext cx="1207650" cy="201275"/>
        </a:xfrm>
        <a:prstGeom prst="parallelogram">
          <a:avLst>
            <a:gd name="adj" fmla="val 140840"/>
          </a:avLst>
        </a:prstGeom>
        <a:solidFill>
          <a:schemeClr val="accent4">
            <a:hueOff val="2540972"/>
            <a:satOff val="-10572"/>
            <a:lumOff val="2491"/>
            <a:alphaOff val="0"/>
          </a:schemeClr>
        </a:solidFill>
        <a:ln w="12700" cap="flat" cmpd="sng" algn="ctr">
          <a:solidFill>
            <a:schemeClr val="accent4">
              <a:hueOff val="2540972"/>
              <a:satOff val="-10572"/>
              <a:lumOff val="249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1C7C96-7487-4EA9-BCC1-ECB4C27B1870}">
      <dsp:nvSpPr>
        <dsp:cNvPr id="0" name=""/>
        <dsp:cNvSpPr/>
      </dsp:nvSpPr>
      <dsp:spPr>
        <a:xfrm>
          <a:off x="2007206" y="1932750"/>
          <a:ext cx="1207650" cy="201275"/>
        </a:xfrm>
        <a:prstGeom prst="parallelogram">
          <a:avLst>
            <a:gd name="adj" fmla="val 140840"/>
          </a:avLst>
        </a:prstGeom>
        <a:solidFill>
          <a:schemeClr val="accent4">
            <a:hueOff val="2903968"/>
            <a:satOff val="-12082"/>
            <a:lumOff val="2847"/>
            <a:alphaOff val="0"/>
          </a:schemeClr>
        </a:solidFill>
        <a:ln w="12700" cap="flat" cmpd="sng" algn="ctr">
          <a:solidFill>
            <a:schemeClr val="accent4">
              <a:hueOff val="2903968"/>
              <a:satOff val="-12082"/>
              <a:lumOff val="284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6E7921C-256D-444C-8ACC-00A2BACC4671}">
      <dsp:nvSpPr>
        <dsp:cNvPr id="0" name=""/>
        <dsp:cNvSpPr/>
      </dsp:nvSpPr>
      <dsp:spPr>
        <a:xfrm>
          <a:off x="3285303" y="1932750"/>
          <a:ext cx="1207650" cy="201275"/>
        </a:xfrm>
        <a:prstGeom prst="parallelogram">
          <a:avLst>
            <a:gd name="adj" fmla="val 140840"/>
          </a:avLst>
        </a:prstGeom>
        <a:solidFill>
          <a:schemeClr val="accent4">
            <a:hueOff val="3266964"/>
            <a:satOff val="-13592"/>
            <a:lumOff val="3203"/>
            <a:alphaOff val="0"/>
          </a:schemeClr>
        </a:solidFill>
        <a:ln w="12700" cap="flat" cmpd="sng" algn="ctr">
          <a:solidFill>
            <a:schemeClr val="accent4">
              <a:hueOff val="3266964"/>
              <a:satOff val="-13592"/>
              <a:lumOff val="320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0564CC0-14B7-4546-89B0-F4F5CAF00573}">
      <dsp:nvSpPr>
        <dsp:cNvPr id="0" name=""/>
        <dsp:cNvSpPr/>
      </dsp:nvSpPr>
      <dsp:spPr>
        <a:xfrm>
          <a:off x="4563400" y="1932750"/>
          <a:ext cx="1207650" cy="201275"/>
        </a:xfrm>
        <a:prstGeom prst="parallelogram">
          <a:avLst>
            <a:gd name="adj" fmla="val 140840"/>
          </a:avLst>
        </a:prstGeom>
        <a:solidFill>
          <a:schemeClr val="accent4">
            <a:hueOff val="3629959"/>
            <a:satOff val="-15103"/>
            <a:lumOff val="3559"/>
            <a:alphaOff val="0"/>
          </a:schemeClr>
        </a:solidFill>
        <a:ln w="12700" cap="flat" cmpd="sng" algn="ctr">
          <a:solidFill>
            <a:schemeClr val="accent4">
              <a:hueOff val="3629959"/>
              <a:satOff val="-15103"/>
              <a:lumOff val="355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89C3310-CFC6-4B88-8A67-6E63B2F55552}">
      <dsp:nvSpPr>
        <dsp:cNvPr id="0" name=""/>
        <dsp:cNvSpPr/>
      </dsp:nvSpPr>
      <dsp:spPr>
        <a:xfrm>
          <a:off x="5841497" y="1932750"/>
          <a:ext cx="1207650" cy="201275"/>
        </a:xfrm>
        <a:prstGeom prst="parallelogram">
          <a:avLst>
            <a:gd name="adj" fmla="val 140840"/>
          </a:avLst>
        </a:prstGeom>
        <a:solidFill>
          <a:schemeClr val="accent4">
            <a:hueOff val="3992955"/>
            <a:satOff val="-16613"/>
            <a:lumOff val="3914"/>
            <a:alphaOff val="0"/>
          </a:schemeClr>
        </a:solidFill>
        <a:ln w="12700" cap="flat" cmpd="sng" algn="ctr">
          <a:solidFill>
            <a:schemeClr val="accent4">
              <a:hueOff val="3992955"/>
              <a:satOff val="-16613"/>
              <a:lumOff val="391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915A72-292C-4EAF-9DBA-256391FE2183}">
      <dsp:nvSpPr>
        <dsp:cNvPr id="0" name=""/>
        <dsp:cNvSpPr/>
      </dsp:nvSpPr>
      <dsp:spPr>
        <a:xfrm>
          <a:off x="7119595" y="1932750"/>
          <a:ext cx="1207650" cy="201275"/>
        </a:xfrm>
        <a:prstGeom prst="parallelogram">
          <a:avLst>
            <a:gd name="adj" fmla="val 140840"/>
          </a:avLst>
        </a:prstGeom>
        <a:solidFill>
          <a:schemeClr val="accent4">
            <a:hueOff val="4355951"/>
            <a:satOff val="-18123"/>
            <a:lumOff val="4270"/>
            <a:alphaOff val="0"/>
          </a:schemeClr>
        </a:solidFill>
        <a:ln w="12700" cap="flat" cmpd="sng" algn="ctr">
          <a:solidFill>
            <a:schemeClr val="accent4">
              <a:hueOff val="4355951"/>
              <a:satOff val="-18123"/>
              <a:lumOff val="427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BBD46A0-453A-43B7-8E3D-78A3FB464189}">
      <dsp:nvSpPr>
        <dsp:cNvPr id="0" name=""/>
        <dsp:cNvSpPr/>
      </dsp:nvSpPr>
      <dsp:spPr>
        <a:xfrm>
          <a:off x="8397692" y="1932750"/>
          <a:ext cx="1207650" cy="201275"/>
        </a:xfrm>
        <a:prstGeom prst="parallelogram">
          <a:avLst>
            <a:gd name="adj" fmla="val 140840"/>
          </a:avLst>
        </a:prstGeom>
        <a:solidFill>
          <a:schemeClr val="accent4">
            <a:hueOff val="4718947"/>
            <a:satOff val="-19633"/>
            <a:lumOff val="4626"/>
            <a:alphaOff val="0"/>
          </a:schemeClr>
        </a:solidFill>
        <a:ln w="12700" cap="flat" cmpd="sng" algn="ctr">
          <a:solidFill>
            <a:schemeClr val="accent4">
              <a:hueOff val="4718947"/>
              <a:satOff val="-19633"/>
              <a:lumOff val="462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318D80-82A7-4E48-A5C7-31618DD46837}">
      <dsp:nvSpPr>
        <dsp:cNvPr id="0" name=""/>
        <dsp:cNvSpPr/>
      </dsp:nvSpPr>
      <dsp:spPr>
        <a:xfrm>
          <a:off x="729108" y="2217312"/>
          <a:ext cx="9057382" cy="823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b" anchorCtr="0">
          <a:noAutofit/>
        </a:bodyPr>
        <a:lstStyle/>
        <a:p>
          <a:pPr marL="0" lvl="0" indent="0" algn="l" defTabSz="1600200">
            <a:lnSpc>
              <a:spcPct val="90000"/>
            </a:lnSpc>
            <a:spcBef>
              <a:spcPct val="0"/>
            </a:spcBef>
            <a:spcAft>
              <a:spcPct val="35000"/>
            </a:spcAft>
            <a:buNone/>
          </a:pPr>
          <a:r>
            <a:rPr lang="en-US" sz="3600" kern="1200"/>
            <a:t>Laboratory-based </a:t>
          </a:r>
          <a:endParaRPr lang="en-HK" sz="3600" kern="1200"/>
        </a:p>
      </dsp:txBody>
      <dsp:txXfrm>
        <a:off x="729108" y="2217312"/>
        <a:ext cx="9057382" cy="823398"/>
      </dsp:txXfrm>
    </dsp:sp>
    <dsp:sp modelId="{BDAEB5F6-9AA4-400F-A746-022E8B0C23BB}">
      <dsp:nvSpPr>
        <dsp:cNvPr id="0" name=""/>
        <dsp:cNvSpPr/>
      </dsp:nvSpPr>
      <dsp:spPr>
        <a:xfrm>
          <a:off x="729108" y="3040711"/>
          <a:ext cx="1207650" cy="201275"/>
        </a:xfrm>
        <a:prstGeom prst="parallelogram">
          <a:avLst>
            <a:gd name="adj" fmla="val 140840"/>
          </a:avLst>
        </a:prstGeom>
        <a:solidFill>
          <a:schemeClr val="accent4">
            <a:hueOff val="5081943"/>
            <a:satOff val="-21144"/>
            <a:lumOff val="4982"/>
            <a:alphaOff val="0"/>
          </a:schemeClr>
        </a:solidFill>
        <a:ln w="12700" cap="flat" cmpd="sng" algn="ctr">
          <a:solidFill>
            <a:schemeClr val="accent4">
              <a:hueOff val="5081943"/>
              <a:satOff val="-21144"/>
              <a:lumOff val="498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C5C57B-AA9B-44F2-9514-1C5F7D245BDB}">
      <dsp:nvSpPr>
        <dsp:cNvPr id="0" name=""/>
        <dsp:cNvSpPr/>
      </dsp:nvSpPr>
      <dsp:spPr>
        <a:xfrm>
          <a:off x="2007206" y="3040711"/>
          <a:ext cx="1207650" cy="201275"/>
        </a:xfrm>
        <a:prstGeom prst="parallelogram">
          <a:avLst>
            <a:gd name="adj" fmla="val 140840"/>
          </a:avLst>
        </a:prstGeom>
        <a:solidFill>
          <a:schemeClr val="accent4">
            <a:hueOff val="5444940"/>
            <a:satOff val="-22654"/>
            <a:lumOff val="5338"/>
            <a:alphaOff val="0"/>
          </a:schemeClr>
        </a:solidFill>
        <a:ln w="12700" cap="flat" cmpd="sng" algn="ctr">
          <a:solidFill>
            <a:schemeClr val="accent4">
              <a:hueOff val="5444940"/>
              <a:satOff val="-22654"/>
              <a:lumOff val="533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74C0763-A591-464B-922B-F618B64338C2}">
      <dsp:nvSpPr>
        <dsp:cNvPr id="0" name=""/>
        <dsp:cNvSpPr/>
      </dsp:nvSpPr>
      <dsp:spPr>
        <a:xfrm>
          <a:off x="3285303" y="3040711"/>
          <a:ext cx="1207650" cy="201275"/>
        </a:xfrm>
        <a:prstGeom prst="parallelogram">
          <a:avLst>
            <a:gd name="adj" fmla="val 140840"/>
          </a:avLst>
        </a:prstGeom>
        <a:solidFill>
          <a:schemeClr val="accent4">
            <a:hueOff val="5807935"/>
            <a:satOff val="-24164"/>
            <a:lumOff val="5694"/>
            <a:alphaOff val="0"/>
          </a:schemeClr>
        </a:solidFill>
        <a:ln w="12700" cap="flat" cmpd="sng" algn="ctr">
          <a:solidFill>
            <a:schemeClr val="accent4">
              <a:hueOff val="5807935"/>
              <a:satOff val="-24164"/>
              <a:lumOff val="569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62DC6F8-0F5A-47A7-8B71-374A2CED3525}">
      <dsp:nvSpPr>
        <dsp:cNvPr id="0" name=""/>
        <dsp:cNvSpPr/>
      </dsp:nvSpPr>
      <dsp:spPr>
        <a:xfrm>
          <a:off x="4563400" y="3040711"/>
          <a:ext cx="1207650" cy="201275"/>
        </a:xfrm>
        <a:prstGeom prst="parallelogram">
          <a:avLst>
            <a:gd name="adj" fmla="val 140840"/>
          </a:avLst>
        </a:prstGeom>
        <a:solidFill>
          <a:schemeClr val="accent4">
            <a:hueOff val="6170931"/>
            <a:satOff val="-25674"/>
            <a:lumOff val="6049"/>
            <a:alphaOff val="0"/>
          </a:schemeClr>
        </a:solidFill>
        <a:ln w="12700" cap="flat" cmpd="sng" algn="ctr">
          <a:solidFill>
            <a:schemeClr val="accent4">
              <a:hueOff val="6170931"/>
              <a:satOff val="-25674"/>
              <a:lumOff val="604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CCFA1F-22EA-47FE-80BC-5572B9B5E19B}">
      <dsp:nvSpPr>
        <dsp:cNvPr id="0" name=""/>
        <dsp:cNvSpPr/>
      </dsp:nvSpPr>
      <dsp:spPr>
        <a:xfrm>
          <a:off x="5841497" y="3040711"/>
          <a:ext cx="1207650" cy="201275"/>
        </a:xfrm>
        <a:prstGeom prst="parallelogram">
          <a:avLst>
            <a:gd name="adj" fmla="val 140840"/>
          </a:avLst>
        </a:prstGeom>
        <a:solidFill>
          <a:schemeClr val="accent4">
            <a:hueOff val="6533927"/>
            <a:satOff val="-27185"/>
            <a:lumOff val="6405"/>
            <a:alphaOff val="0"/>
          </a:schemeClr>
        </a:solidFill>
        <a:ln w="12700" cap="flat" cmpd="sng" algn="ctr">
          <a:solidFill>
            <a:schemeClr val="accent4">
              <a:hueOff val="6533927"/>
              <a:satOff val="-27185"/>
              <a:lumOff val="640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08DCB6-2BC9-423D-8F00-5CB8F230F27D}">
      <dsp:nvSpPr>
        <dsp:cNvPr id="0" name=""/>
        <dsp:cNvSpPr/>
      </dsp:nvSpPr>
      <dsp:spPr>
        <a:xfrm>
          <a:off x="7119595" y="3040711"/>
          <a:ext cx="1207650" cy="201275"/>
        </a:xfrm>
        <a:prstGeom prst="parallelogram">
          <a:avLst>
            <a:gd name="adj" fmla="val 140840"/>
          </a:avLst>
        </a:prstGeom>
        <a:solidFill>
          <a:schemeClr val="accent4">
            <a:hueOff val="6896923"/>
            <a:satOff val="-28695"/>
            <a:lumOff val="6761"/>
            <a:alphaOff val="0"/>
          </a:schemeClr>
        </a:solidFill>
        <a:ln w="12700" cap="flat" cmpd="sng" algn="ctr">
          <a:solidFill>
            <a:schemeClr val="accent4">
              <a:hueOff val="6896923"/>
              <a:satOff val="-28695"/>
              <a:lumOff val="676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1B4A8A-2381-4EAA-B380-B0091E26F7BC}">
      <dsp:nvSpPr>
        <dsp:cNvPr id="0" name=""/>
        <dsp:cNvSpPr/>
      </dsp:nvSpPr>
      <dsp:spPr>
        <a:xfrm>
          <a:off x="8397692" y="3040711"/>
          <a:ext cx="1207650" cy="201275"/>
        </a:xfrm>
        <a:prstGeom prst="parallelogram">
          <a:avLst>
            <a:gd name="adj" fmla="val 140840"/>
          </a:avLst>
        </a:prstGeom>
        <a:solidFill>
          <a:schemeClr val="accent4">
            <a:hueOff val="7259919"/>
            <a:satOff val="-30205"/>
            <a:lumOff val="7117"/>
            <a:alphaOff val="0"/>
          </a:schemeClr>
        </a:solidFill>
        <a:ln w="12700" cap="flat" cmpd="sng" algn="ctr">
          <a:solidFill>
            <a:schemeClr val="accent4">
              <a:hueOff val="7259919"/>
              <a:satOff val="-30205"/>
              <a:lumOff val="711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7C6E83-032F-49A9-A412-D29D15237CF6}">
      <dsp:nvSpPr>
        <dsp:cNvPr id="0" name=""/>
        <dsp:cNvSpPr/>
      </dsp:nvSpPr>
      <dsp:spPr>
        <a:xfrm>
          <a:off x="729108" y="3325273"/>
          <a:ext cx="9057382" cy="823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b" anchorCtr="0">
          <a:noAutofit/>
        </a:bodyPr>
        <a:lstStyle/>
        <a:p>
          <a:pPr marL="0" lvl="0" indent="0" algn="l" defTabSz="1600200">
            <a:lnSpc>
              <a:spcPct val="90000"/>
            </a:lnSpc>
            <a:spcBef>
              <a:spcPct val="0"/>
            </a:spcBef>
            <a:spcAft>
              <a:spcPct val="35000"/>
            </a:spcAft>
            <a:buNone/>
          </a:pPr>
          <a:r>
            <a:rPr lang="en-US" sz="3600" kern="1200"/>
            <a:t>Clinical Practicum on Years 2 and 3</a:t>
          </a:r>
          <a:endParaRPr lang="en-HK" sz="3600" kern="1200"/>
        </a:p>
      </dsp:txBody>
      <dsp:txXfrm>
        <a:off x="729108" y="3325273"/>
        <a:ext cx="9057382" cy="823398"/>
      </dsp:txXfrm>
    </dsp:sp>
    <dsp:sp modelId="{BC07316D-2025-4B13-83DA-98D3D31C10A1}">
      <dsp:nvSpPr>
        <dsp:cNvPr id="0" name=""/>
        <dsp:cNvSpPr/>
      </dsp:nvSpPr>
      <dsp:spPr>
        <a:xfrm>
          <a:off x="729108" y="4148671"/>
          <a:ext cx="1207650" cy="201275"/>
        </a:xfrm>
        <a:prstGeom prst="parallelogram">
          <a:avLst>
            <a:gd name="adj" fmla="val 140840"/>
          </a:avLst>
        </a:prstGeom>
        <a:solidFill>
          <a:schemeClr val="accent4">
            <a:hueOff val="7622915"/>
            <a:satOff val="-31715"/>
            <a:lumOff val="7473"/>
            <a:alphaOff val="0"/>
          </a:schemeClr>
        </a:solidFill>
        <a:ln w="12700" cap="flat" cmpd="sng" algn="ctr">
          <a:solidFill>
            <a:schemeClr val="accent4">
              <a:hueOff val="7622915"/>
              <a:satOff val="-31715"/>
              <a:lumOff val="747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3E3DE4-C281-44FC-B9F4-847297191BDB}">
      <dsp:nvSpPr>
        <dsp:cNvPr id="0" name=""/>
        <dsp:cNvSpPr/>
      </dsp:nvSpPr>
      <dsp:spPr>
        <a:xfrm>
          <a:off x="2007206" y="4148671"/>
          <a:ext cx="1207650" cy="201275"/>
        </a:xfrm>
        <a:prstGeom prst="parallelogram">
          <a:avLst>
            <a:gd name="adj" fmla="val 140840"/>
          </a:avLst>
        </a:prstGeom>
        <a:solidFill>
          <a:schemeClr val="accent4">
            <a:hueOff val="7985911"/>
            <a:satOff val="-33226"/>
            <a:lumOff val="7829"/>
            <a:alphaOff val="0"/>
          </a:schemeClr>
        </a:solidFill>
        <a:ln w="12700" cap="flat" cmpd="sng" algn="ctr">
          <a:solidFill>
            <a:schemeClr val="accent4">
              <a:hueOff val="7985911"/>
              <a:satOff val="-33226"/>
              <a:lumOff val="782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2BA5067-9DEC-425C-98D9-0EFCC9B00C74}">
      <dsp:nvSpPr>
        <dsp:cNvPr id="0" name=""/>
        <dsp:cNvSpPr/>
      </dsp:nvSpPr>
      <dsp:spPr>
        <a:xfrm>
          <a:off x="3285303" y="4148671"/>
          <a:ext cx="1207650" cy="201275"/>
        </a:xfrm>
        <a:prstGeom prst="parallelogram">
          <a:avLst>
            <a:gd name="adj" fmla="val 140840"/>
          </a:avLst>
        </a:prstGeom>
        <a:solidFill>
          <a:schemeClr val="accent4">
            <a:hueOff val="8348907"/>
            <a:satOff val="-34736"/>
            <a:lumOff val="8185"/>
            <a:alphaOff val="0"/>
          </a:schemeClr>
        </a:solidFill>
        <a:ln w="12700" cap="flat" cmpd="sng" algn="ctr">
          <a:solidFill>
            <a:schemeClr val="accent4">
              <a:hueOff val="8348907"/>
              <a:satOff val="-34736"/>
              <a:lumOff val="818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F4070F-E896-4CF9-A5B5-1EDB35426F43}">
      <dsp:nvSpPr>
        <dsp:cNvPr id="0" name=""/>
        <dsp:cNvSpPr/>
      </dsp:nvSpPr>
      <dsp:spPr>
        <a:xfrm>
          <a:off x="4563400" y="4148671"/>
          <a:ext cx="1207650" cy="201275"/>
        </a:xfrm>
        <a:prstGeom prst="parallelogram">
          <a:avLst>
            <a:gd name="adj" fmla="val 140840"/>
          </a:avLst>
        </a:prstGeom>
        <a:solidFill>
          <a:schemeClr val="accent4">
            <a:hueOff val="8711903"/>
            <a:satOff val="-36246"/>
            <a:lumOff val="8540"/>
            <a:alphaOff val="0"/>
          </a:schemeClr>
        </a:solidFill>
        <a:ln w="12700" cap="flat" cmpd="sng" algn="ctr">
          <a:solidFill>
            <a:schemeClr val="accent4">
              <a:hueOff val="8711903"/>
              <a:satOff val="-36246"/>
              <a:lumOff val="854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80BDD29-B761-4CD6-9079-0491EE2F3B56}">
      <dsp:nvSpPr>
        <dsp:cNvPr id="0" name=""/>
        <dsp:cNvSpPr/>
      </dsp:nvSpPr>
      <dsp:spPr>
        <a:xfrm>
          <a:off x="5841497" y="4148671"/>
          <a:ext cx="1207650" cy="201275"/>
        </a:xfrm>
        <a:prstGeom prst="parallelogram">
          <a:avLst>
            <a:gd name="adj" fmla="val 140840"/>
          </a:avLst>
        </a:prstGeom>
        <a:solidFill>
          <a:schemeClr val="accent4">
            <a:hueOff val="9074898"/>
            <a:satOff val="-37756"/>
            <a:lumOff val="8896"/>
            <a:alphaOff val="0"/>
          </a:schemeClr>
        </a:solidFill>
        <a:ln w="12700" cap="flat" cmpd="sng" algn="ctr">
          <a:solidFill>
            <a:schemeClr val="accent4">
              <a:hueOff val="9074898"/>
              <a:satOff val="-37756"/>
              <a:lumOff val="889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5511FE5-95AA-49CE-AFAC-BF66427E09B0}">
      <dsp:nvSpPr>
        <dsp:cNvPr id="0" name=""/>
        <dsp:cNvSpPr/>
      </dsp:nvSpPr>
      <dsp:spPr>
        <a:xfrm>
          <a:off x="7119595" y="4148671"/>
          <a:ext cx="1207650" cy="201275"/>
        </a:xfrm>
        <a:prstGeom prst="parallelogram">
          <a:avLst>
            <a:gd name="adj" fmla="val 140840"/>
          </a:avLst>
        </a:prstGeom>
        <a:solidFill>
          <a:schemeClr val="accent4">
            <a:hueOff val="9437895"/>
            <a:satOff val="-39267"/>
            <a:lumOff val="9252"/>
            <a:alphaOff val="0"/>
          </a:schemeClr>
        </a:solidFill>
        <a:ln w="12700" cap="flat" cmpd="sng" algn="ctr">
          <a:solidFill>
            <a:schemeClr val="accent4">
              <a:hueOff val="9437895"/>
              <a:satOff val="-39267"/>
              <a:lumOff val="925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2168AF-A678-4059-B012-240E13F8708D}">
      <dsp:nvSpPr>
        <dsp:cNvPr id="0" name=""/>
        <dsp:cNvSpPr/>
      </dsp:nvSpPr>
      <dsp:spPr>
        <a:xfrm>
          <a:off x="8397692" y="4148671"/>
          <a:ext cx="1207650" cy="201275"/>
        </a:xfrm>
        <a:prstGeom prst="parallelogram">
          <a:avLst>
            <a:gd name="adj" fmla="val 140840"/>
          </a:avLst>
        </a:prstGeom>
        <a:solidFill>
          <a:schemeClr val="accent4">
            <a:hueOff val="9800891"/>
            <a:satOff val="-40777"/>
            <a:lumOff val="9608"/>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C71D6B-65A8-4573-85F0-5535FB7E34F6}">
      <dsp:nvSpPr>
        <dsp:cNvPr id="0" name=""/>
        <dsp:cNvSpPr/>
      </dsp:nvSpPr>
      <dsp:spPr>
        <a:xfrm>
          <a:off x="0" y="1032117"/>
          <a:ext cx="11443447" cy="1376157"/>
        </a:xfrm>
        <a:prstGeom prst="notchedRightArrow">
          <a:avLst/>
        </a:prstGeom>
        <a:gradFill rotWithShape="0">
          <a:gsLst>
            <a:gs pos="0">
              <a:schemeClr val="accent4">
                <a:tint val="40000"/>
                <a:hueOff val="0"/>
                <a:satOff val="0"/>
                <a:lumOff val="0"/>
                <a:alphaOff val="0"/>
                <a:satMod val="103000"/>
                <a:lumMod val="102000"/>
                <a:tint val="94000"/>
              </a:schemeClr>
            </a:gs>
            <a:gs pos="50000">
              <a:schemeClr val="accent4">
                <a:tint val="40000"/>
                <a:hueOff val="0"/>
                <a:satOff val="0"/>
                <a:lumOff val="0"/>
                <a:alphaOff val="0"/>
                <a:satMod val="110000"/>
                <a:lumMod val="100000"/>
                <a:shade val="100000"/>
              </a:schemeClr>
            </a:gs>
            <a:gs pos="100000">
              <a:schemeClr val="accent4">
                <a:tint val="40000"/>
                <a:hueOff val="0"/>
                <a:satOff val="0"/>
                <a:lumOff val="0"/>
                <a:alphaOff val="0"/>
                <a:lumMod val="99000"/>
                <a:satMod val="120000"/>
                <a:shade val="78000"/>
              </a:schemeClr>
            </a:gs>
          </a:gsLst>
          <a:lin ang="54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5EA46555-3724-43A4-9C3A-EC28B7D3A57D}">
      <dsp:nvSpPr>
        <dsp:cNvPr id="0" name=""/>
        <dsp:cNvSpPr/>
      </dsp:nvSpPr>
      <dsp:spPr>
        <a:xfrm>
          <a:off x="5028" y="0"/>
          <a:ext cx="3319046" cy="13761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marL="0" lvl="0" indent="0" algn="ctr" defTabSz="889000">
            <a:lnSpc>
              <a:spcPct val="90000"/>
            </a:lnSpc>
            <a:spcBef>
              <a:spcPct val="0"/>
            </a:spcBef>
            <a:spcAft>
              <a:spcPct val="35000"/>
            </a:spcAft>
            <a:buNone/>
          </a:pPr>
          <a:r>
            <a:rPr lang="en-US" altLang="zh-HK" sz="2000" b="1" kern="1200" dirty="0">
              <a:effectLst/>
              <a:ea typeface="DengXian" panose="02010600030101010101" pitchFamily="2" charset="-122"/>
            </a:rPr>
            <a:t>Associate Medical Technologist (AMT) </a:t>
          </a:r>
          <a:br>
            <a:rPr lang="en-US" altLang="zh-HK" sz="2000" kern="1200" dirty="0">
              <a:effectLst/>
              <a:ea typeface="DengXian" panose="02010600030101010101" pitchFamily="2" charset="-122"/>
            </a:rPr>
          </a:br>
          <a:r>
            <a:rPr lang="en-US" altLang="zh-HK" sz="1800" kern="1200" dirty="0">
              <a:effectLst/>
              <a:ea typeface="DengXian" panose="02010600030101010101" pitchFamily="2" charset="-122"/>
            </a:rPr>
            <a:t>HK$ 28,780 - $48,860 </a:t>
          </a:r>
          <a:br>
            <a:rPr lang="en-US" altLang="zh-HK" sz="1800" kern="1200" dirty="0">
              <a:effectLst/>
              <a:ea typeface="DengXian" panose="02010600030101010101" pitchFamily="2" charset="-122"/>
            </a:rPr>
          </a:br>
          <a:r>
            <a:rPr lang="en-US" altLang="zh-HK" sz="1800" kern="1200" dirty="0">
              <a:effectLst/>
              <a:ea typeface="DengXian" panose="02010600030101010101" pitchFamily="2" charset="-122"/>
            </a:rPr>
            <a:t>(Point 13 - 24)</a:t>
          </a:r>
          <a:endParaRPr lang="en-HK" sz="2000" kern="1200" dirty="0"/>
        </a:p>
      </dsp:txBody>
      <dsp:txXfrm>
        <a:off x="5028" y="0"/>
        <a:ext cx="3319046" cy="1376157"/>
      </dsp:txXfrm>
    </dsp:sp>
    <dsp:sp modelId="{61B98BFC-0016-41FA-BE2F-434296BFFB4F}">
      <dsp:nvSpPr>
        <dsp:cNvPr id="0" name=""/>
        <dsp:cNvSpPr/>
      </dsp:nvSpPr>
      <dsp:spPr>
        <a:xfrm>
          <a:off x="1492532" y="1548176"/>
          <a:ext cx="344039" cy="344039"/>
        </a:xfrm>
        <a:prstGeom prst="ellips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91B763D6-AEA8-47EA-A3EE-1FA795D3B2F0}">
      <dsp:nvSpPr>
        <dsp:cNvPr id="0" name=""/>
        <dsp:cNvSpPr/>
      </dsp:nvSpPr>
      <dsp:spPr>
        <a:xfrm>
          <a:off x="3490027" y="2064235"/>
          <a:ext cx="3319046" cy="13761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0" lvl="0" indent="0" algn="ctr" defTabSz="889000">
            <a:lnSpc>
              <a:spcPct val="90000"/>
            </a:lnSpc>
            <a:spcBef>
              <a:spcPct val="0"/>
            </a:spcBef>
            <a:spcAft>
              <a:spcPct val="35000"/>
            </a:spcAft>
            <a:buNone/>
          </a:pPr>
          <a:r>
            <a:rPr lang="en-US" altLang="zh-HK" sz="2000" b="1" kern="1200" dirty="0">
              <a:effectLst/>
              <a:ea typeface="DengXian" panose="02010600030101010101" pitchFamily="2" charset="-122"/>
            </a:rPr>
            <a:t>Medical Technologist </a:t>
          </a:r>
          <a:br>
            <a:rPr lang="en-US" altLang="zh-HK" sz="2000" kern="1200" dirty="0">
              <a:effectLst/>
              <a:ea typeface="DengXian" panose="02010600030101010101" pitchFamily="2" charset="-122"/>
            </a:rPr>
          </a:br>
          <a:r>
            <a:rPr lang="en-US" altLang="zh-HK" sz="1800" kern="1200" dirty="0">
              <a:effectLst/>
              <a:ea typeface="DengXian" panose="02010600030101010101" pitchFamily="2" charset="-122"/>
            </a:rPr>
            <a:t>HK$ 51,095 - $73,775</a:t>
          </a:r>
          <a:br>
            <a:rPr lang="en-US" altLang="zh-HK" sz="1800" kern="1200" dirty="0">
              <a:effectLst/>
              <a:ea typeface="DengXian" panose="02010600030101010101" pitchFamily="2" charset="-122"/>
            </a:rPr>
          </a:br>
          <a:r>
            <a:rPr lang="en-US" altLang="zh-HK" sz="1800" kern="1200" dirty="0">
              <a:effectLst/>
              <a:ea typeface="DengXian" panose="02010600030101010101" pitchFamily="2" charset="-122"/>
            </a:rPr>
            <a:t>(Point 25 - 33)</a:t>
          </a:r>
          <a:endParaRPr lang="en-US" altLang="zh-HK" sz="2000" kern="1200" dirty="0">
            <a:effectLst/>
            <a:ea typeface="DengXian" panose="02010600030101010101" pitchFamily="2" charset="-122"/>
          </a:endParaRPr>
        </a:p>
      </dsp:txBody>
      <dsp:txXfrm>
        <a:off x="3490027" y="2064235"/>
        <a:ext cx="3319046" cy="1376157"/>
      </dsp:txXfrm>
    </dsp:sp>
    <dsp:sp modelId="{44EEC103-16AC-4853-9A20-EBFB7A00FEDA}">
      <dsp:nvSpPr>
        <dsp:cNvPr id="0" name=""/>
        <dsp:cNvSpPr/>
      </dsp:nvSpPr>
      <dsp:spPr>
        <a:xfrm>
          <a:off x="4977531" y="1548176"/>
          <a:ext cx="344039" cy="344039"/>
        </a:xfrm>
        <a:prstGeom prst="ellipse">
          <a:avLst/>
        </a:prstGeom>
        <a:gradFill rotWithShape="0">
          <a:gsLst>
            <a:gs pos="0">
              <a:schemeClr val="accent4">
                <a:hueOff val="4900445"/>
                <a:satOff val="-20388"/>
                <a:lumOff val="4804"/>
                <a:alphaOff val="0"/>
                <a:satMod val="103000"/>
                <a:lumMod val="102000"/>
                <a:tint val="94000"/>
              </a:schemeClr>
            </a:gs>
            <a:gs pos="50000">
              <a:schemeClr val="accent4">
                <a:hueOff val="4900445"/>
                <a:satOff val="-20388"/>
                <a:lumOff val="4804"/>
                <a:alphaOff val="0"/>
                <a:satMod val="110000"/>
                <a:lumMod val="100000"/>
                <a:shade val="100000"/>
              </a:schemeClr>
            </a:gs>
            <a:gs pos="100000">
              <a:schemeClr val="accent4">
                <a:hueOff val="4900445"/>
                <a:satOff val="-20388"/>
                <a:lumOff val="4804"/>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059AF9A-4D28-430E-8317-BA4AA3DC84E1}">
      <dsp:nvSpPr>
        <dsp:cNvPr id="0" name=""/>
        <dsp:cNvSpPr/>
      </dsp:nvSpPr>
      <dsp:spPr>
        <a:xfrm>
          <a:off x="6975026" y="0"/>
          <a:ext cx="3319046" cy="13761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marL="0" lvl="0" indent="0" algn="ctr" defTabSz="889000">
            <a:lnSpc>
              <a:spcPct val="90000"/>
            </a:lnSpc>
            <a:spcBef>
              <a:spcPct val="0"/>
            </a:spcBef>
            <a:spcAft>
              <a:spcPct val="35000"/>
            </a:spcAft>
            <a:buNone/>
          </a:pPr>
          <a:r>
            <a:rPr lang="en-US" altLang="zh-HK" sz="2000" b="1" kern="1200" dirty="0">
              <a:effectLst/>
              <a:ea typeface="DengXian" panose="02010600030101010101" pitchFamily="2" charset="-122"/>
            </a:rPr>
            <a:t>Senior Medical Technologist </a:t>
          </a:r>
          <a:br>
            <a:rPr lang="en-US" altLang="zh-HK" sz="2000" kern="1200" dirty="0">
              <a:effectLst/>
              <a:ea typeface="DengXian" panose="02010600030101010101" pitchFamily="2" charset="-122"/>
            </a:rPr>
          </a:br>
          <a:r>
            <a:rPr lang="en-US" altLang="zh-HK" sz="1800" kern="1200" dirty="0">
              <a:effectLst/>
              <a:ea typeface="DengXian" panose="02010600030101010101" pitchFamily="2" charset="-122"/>
            </a:rPr>
            <a:t>HK$ 74,515 - $ 89,845</a:t>
          </a:r>
          <a:br>
            <a:rPr lang="en-US" altLang="zh-HK" sz="1800" kern="1200" dirty="0">
              <a:effectLst/>
              <a:ea typeface="DengXian" panose="02010600030101010101" pitchFamily="2" charset="-122"/>
            </a:rPr>
          </a:br>
          <a:r>
            <a:rPr lang="en-US" altLang="zh-HK" sz="1800" kern="1200" dirty="0">
              <a:effectLst/>
              <a:ea typeface="DengXian" panose="02010600030101010101" pitchFamily="2" charset="-122"/>
            </a:rPr>
            <a:t>(Point 34 - 39)</a:t>
          </a:r>
          <a:endParaRPr lang="zh-HK" altLang="en-US" sz="2000" kern="1200" dirty="0"/>
        </a:p>
      </dsp:txBody>
      <dsp:txXfrm>
        <a:off x="6975026" y="0"/>
        <a:ext cx="3319046" cy="1376157"/>
      </dsp:txXfrm>
    </dsp:sp>
    <dsp:sp modelId="{69289512-C29E-4389-96CB-A659C06F8A85}">
      <dsp:nvSpPr>
        <dsp:cNvPr id="0" name=""/>
        <dsp:cNvSpPr/>
      </dsp:nvSpPr>
      <dsp:spPr>
        <a:xfrm>
          <a:off x="8462530" y="1548176"/>
          <a:ext cx="344039" cy="344039"/>
        </a:xfrm>
        <a:prstGeom prst="ellipse">
          <a:avLst/>
        </a:prstGeom>
        <a:gradFill rotWithShape="0">
          <a:gsLst>
            <a:gs pos="0">
              <a:schemeClr val="accent4">
                <a:hueOff val="9800891"/>
                <a:satOff val="-40777"/>
                <a:lumOff val="9608"/>
                <a:alphaOff val="0"/>
                <a:satMod val="103000"/>
                <a:lumMod val="102000"/>
                <a:tint val="94000"/>
              </a:schemeClr>
            </a:gs>
            <a:gs pos="50000">
              <a:schemeClr val="accent4">
                <a:hueOff val="9800891"/>
                <a:satOff val="-40777"/>
                <a:lumOff val="9608"/>
                <a:alphaOff val="0"/>
                <a:satMod val="110000"/>
                <a:lumMod val="100000"/>
                <a:shade val="100000"/>
              </a:schemeClr>
            </a:gs>
            <a:gs pos="100000">
              <a:schemeClr val="accent4">
                <a:hueOff val="9800891"/>
                <a:satOff val="-40777"/>
                <a:lumOff val="9608"/>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25EE99-769A-4C7C-8CB4-735F810D6A7C}">
      <dsp:nvSpPr>
        <dsp:cNvPr id="0" name=""/>
        <dsp:cNvSpPr/>
      </dsp:nvSpPr>
      <dsp:spPr>
        <a:xfrm>
          <a:off x="0" y="23727"/>
          <a:ext cx="6651812" cy="861120"/>
        </a:xfrm>
        <a:prstGeom prst="roundRect">
          <a:avLst/>
        </a:prstGeom>
        <a:solidFill>
          <a:srgbClr val="00B0F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GB" sz="3200" kern="1200" dirty="0"/>
            <a:t>Rapid Antigen Test </a:t>
          </a:r>
          <a:endParaRPr lang="en-HK" sz="3200" kern="1200" dirty="0"/>
        </a:p>
      </dsp:txBody>
      <dsp:txXfrm>
        <a:off x="42036" y="65763"/>
        <a:ext cx="6567740" cy="777048"/>
      </dsp:txXfrm>
    </dsp:sp>
    <dsp:sp modelId="{08A2BB02-AA6B-4778-8D76-1DE7139103BC}">
      <dsp:nvSpPr>
        <dsp:cNvPr id="0" name=""/>
        <dsp:cNvSpPr/>
      </dsp:nvSpPr>
      <dsp:spPr>
        <a:xfrm>
          <a:off x="0" y="1017327"/>
          <a:ext cx="6651812" cy="861120"/>
        </a:xfrm>
        <a:prstGeom prst="roundRect">
          <a:avLst/>
        </a:prstGeom>
        <a:solidFill>
          <a:srgbClr val="00B0F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GB" sz="3200" kern="1200"/>
            <a:t>Point of care testing device</a:t>
          </a:r>
          <a:endParaRPr lang="en-HK" sz="3200" kern="1200"/>
        </a:p>
      </dsp:txBody>
      <dsp:txXfrm>
        <a:off x="42036" y="1059363"/>
        <a:ext cx="6567740" cy="777048"/>
      </dsp:txXfrm>
    </dsp:sp>
    <dsp:sp modelId="{B2B16E46-A413-4C9A-A0AF-8033A688E825}">
      <dsp:nvSpPr>
        <dsp:cNvPr id="0" name=""/>
        <dsp:cNvSpPr/>
      </dsp:nvSpPr>
      <dsp:spPr>
        <a:xfrm>
          <a:off x="0" y="2010927"/>
          <a:ext cx="6651812" cy="861120"/>
        </a:xfrm>
        <a:prstGeom prst="roundRect">
          <a:avLst/>
        </a:prstGeom>
        <a:solidFill>
          <a:srgbClr val="00B0F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GB" sz="3200" kern="1200"/>
            <a:t>Lateral flow technology </a:t>
          </a:r>
          <a:endParaRPr lang="en-HK" sz="3200" kern="1200"/>
        </a:p>
      </dsp:txBody>
      <dsp:txXfrm>
        <a:off x="42036" y="2052963"/>
        <a:ext cx="6567740" cy="777048"/>
      </dsp:txXfrm>
    </dsp:sp>
    <dsp:sp modelId="{D96ABECA-AA0A-4B0D-8647-2C0433ED4D18}">
      <dsp:nvSpPr>
        <dsp:cNvPr id="0" name=""/>
        <dsp:cNvSpPr/>
      </dsp:nvSpPr>
      <dsp:spPr>
        <a:xfrm>
          <a:off x="0" y="3004527"/>
          <a:ext cx="6651812" cy="861120"/>
        </a:xfrm>
        <a:prstGeom prst="roundRect">
          <a:avLst/>
        </a:prstGeom>
        <a:solidFill>
          <a:srgbClr val="00B0F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GB" sz="3200" kern="1200"/>
            <a:t>Antigen Test (viral proteins) </a:t>
          </a:r>
          <a:endParaRPr lang="en-HK" sz="3200" kern="1200"/>
        </a:p>
      </dsp:txBody>
      <dsp:txXfrm>
        <a:off x="42036" y="3046563"/>
        <a:ext cx="6567740" cy="77704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8CA214-9AE7-4953-910D-546BA01D0470}">
      <dsp:nvSpPr>
        <dsp:cNvPr id="0" name=""/>
        <dsp:cNvSpPr/>
      </dsp:nvSpPr>
      <dsp:spPr>
        <a:xfrm>
          <a:off x="1748064" y="2975"/>
          <a:ext cx="3342605" cy="2005563"/>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0" i="0" kern="1200" dirty="0">
              <a:effectLst>
                <a:outerShdw blurRad="38100" dist="38100" dir="2700000" algn="tl">
                  <a:srgbClr val="000000">
                    <a:alpha val="43137"/>
                  </a:srgbClr>
                </a:outerShdw>
              </a:effectLst>
            </a:rPr>
            <a:t>Nasopharyngeal Swabs</a:t>
          </a:r>
          <a:endParaRPr lang="en-HK" sz="2800" kern="1200" dirty="0">
            <a:effectLst>
              <a:outerShdw blurRad="38100" dist="38100" dir="2700000" algn="tl">
                <a:srgbClr val="000000">
                  <a:alpha val="43137"/>
                </a:srgbClr>
              </a:outerShdw>
            </a:effectLst>
          </a:endParaRPr>
        </a:p>
      </dsp:txBody>
      <dsp:txXfrm>
        <a:off x="1748064" y="2975"/>
        <a:ext cx="3342605" cy="2005563"/>
      </dsp:txXfrm>
    </dsp:sp>
    <dsp:sp modelId="{67743D4B-4EFC-4A6B-AAD3-8CD02DB36DC4}">
      <dsp:nvSpPr>
        <dsp:cNvPr id="0" name=""/>
        <dsp:cNvSpPr/>
      </dsp:nvSpPr>
      <dsp:spPr>
        <a:xfrm>
          <a:off x="5424930" y="2975"/>
          <a:ext cx="3342605" cy="2005563"/>
        </a:xfrm>
        <a:prstGeom prst="rect">
          <a:avLst/>
        </a:prstGeom>
        <a:gradFill rotWithShape="0">
          <a:gsLst>
            <a:gs pos="0">
              <a:schemeClr val="accent5">
                <a:hueOff val="-2252848"/>
                <a:satOff val="-5806"/>
                <a:lumOff val="-3922"/>
                <a:alphaOff val="0"/>
                <a:satMod val="103000"/>
                <a:lumMod val="102000"/>
                <a:tint val="94000"/>
              </a:schemeClr>
            </a:gs>
            <a:gs pos="50000">
              <a:schemeClr val="accent5">
                <a:hueOff val="-2252848"/>
                <a:satOff val="-5806"/>
                <a:lumOff val="-3922"/>
                <a:alphaOff val="0"/>
                <a:satMod val="110000"/>
                <a:lumMod val="100000"/>
                <a:shade val="100000"/>
              </a:schemeClr>
            </a:gs>
            <a:gs pos="100000">
              <a:schemeClr val="accent5">
                <a:hueOff val="-2252848"/>
                <a:satOff val="-5806"/>
                <a:lumOff val="-3922"/>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0" i="0" kern="1200" dirty="0">
              <a:effectLst>
                <a:outerShdw blurRad="38100" dist="38100" dir="2700000" algn="tl">
                  <a:srgbClr val="000000">
                    <a:alpha val="43137"/>
                  </a:srgbClr>
                </a:outerShdw>
              </a:effectLst>
            </a:rPr>
            <a:t>Nasal Mid-turbinate Swabs (Deep Nasal Swabs)</a:t>
          </a:r>
          <a:endParaRPr lang="en-HK" sz="2800" kern="1200" dirty="0">
            <a:effectLst>
              <a:outerShdw blurRad="38100" dist="38100" dir="2700000" algn="tl">
                <a:srgbClr val="000000">
                  <a:alpha val="43137"/>
                </a:srgbClr>
              </a:outerShdw>
            </a:effectLst>
          </a:endParaRPr>
        </a:p>
      </dsp:txBody>
      <dsp:txXfrm>
        <a:off x="5424930" y="2975"/>
        <a:ext cx="3342605" cy="2005563"/>
      </dsp:txXfrm>
    </dsp:sp>
    <dsp:sp modelId="{67A344D5-7839-4A96-B13B-C664A6428E18}">
      <dsp:nvSpPr>
        <dsp:cNvPr id="0" name=""/>
        <dsp:cNvSpPr/>
      </dsp:nvSpPr>
      <dsp:spPr>
        <a:xfrm>
          <a:off x="1748064" y="2342799"/>
          <a:ext cx="3342605" cy="2005563"/>
        </a:xfrm>
        <a:prstGeom prst="rect">
          <a:avLst/>
        </a:prstGeom>
        <a:gradFill rotWithShape="0">
          <a:gsLst>
            <a:gs pos="0">
              <a:schemeClr val="accent5">
                <a:hueOff val="-4505695"/>
                <a:satOff val="-11613"/>
                <a:lumOff val="-7843"/>
                <a:alphaOff val="0"/>
                <a:satMod val="103000"/>
                <a:lumMod val="102000"/>
                <a:tint val="94000"/>
              </a:schemeClr>
            </a:gs>
            <a:gs pos="50000">
              <a:schemeClr val="accent5">
                <a:hueOff val="-4505695"/>
                <a:satOff val="-11613"/>
                <a:lumOff val="-7843"/>
                <a:alphaOff val="0"/>
                <a:satMod val="110000"/>
                <a:lumMod val="100000"/>
                <a:shade val="100000"/>
              </a:schemeClr>
            </a:gs>
            <a:gs pos="100000">
              <a:schemeClr val="accent5">
                <a:hueOff val="-4505695"/>
                <a:satOff val="-11613"/>
                <a:lumOff val="-7843"/>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0" i="0" kern="1200" dirty="0">
              <a:effectLst>
                <a:outerShdw blurRad="38100" dist="38100" dir="2700000" algn="tl">
                  <a:srgbClr val="000000">
                    <a:alpha val="43137"/>
                  </a:srgbClr>
                </a:outerShdw>
              </a:effectLst>
            </a:rPr>
            <a:t>Anterior Nares Specimen Collection</a:t>
          </a:r>
          <a:endParaRPr lang="en-HK" sz="2800" kern="1200" dirty="0">
            <a:effectLst>
              <a:outerShdw blurRad="38100" dist="38100" dir="2700000" algn="tl">
                <a:srgbClr val="000000">
                  <a:alpha val="43137"/>
                </a:srgbClr>
              </a:outerShdw>
            </a:effectLst>
          </a:endParaRPr>
        </a:p>
      </dsp:txBody>
      <dsp:txXfrm>
        <a:off x="1748064" y="2342799"/>
        <a:ext cx="3342605" cy="2005563"/>
      </dsp:txXfrm>
    </dsp:sp>
    <dsp:sp modelId="{02DC59B7-046A-42B8-B915-B0FA88C50154}">
      <dsp:nvSpPr>
        <dsp:cNvPr id="0" name=""/>
        <dsp:cNvSpPr/>
      </dsp:nvSpPr>
      <dsp:spPr>
        <a:xfrm>
          <a:off x="5424930" y="2342799"/>
          <a:ext cx="3342605" cy="2005563"/>
        </a:xfrm>
        <a:prstGeom prst="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0" i="0" kern="1200">
              <a:effectLst>
                <a:outerShdw blurRad="38100" dist="38100" dir="2700000" algn="tl">
                  <a:srgbClr val="000000">
                    <a:alpha val="43137"/>
                  </a:srgbClr>
                </a:outerShdw>
              </a:effectLst>
            </a:rPr>
            <a:t>Saliva</a:t>
          </a:r>
          <a:endParaRPr lang="en-HK" sz="2800" kern="1200">
            <a:effectLst>
              <a:outerShdw blurRad="38100" dist="38100" dir="2700000" algn="tl">
                <a:srgbClr val="000000">
                  <a:alpha val="43137"/>
                </a:srgbClr>
              </a:outerShdw>
            </a:effectLst>
          </a:endParaRPr>
        </a:p>
      </dsp:txBody>
      <dsp:txXfrm>
        <a:off x="5424930" y="2342799"/>
        <a:ext cx="3342605" cy="200556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1D58E3-87A8-485F-8AD4-605EF2821831}">
      <dsp:nvSpPr>
        <dsp:cNvPr id="0" name=""/>
        <dsp:cNvSpPr/>
      </dsp:nvSpPr>
      <dsp:spPr>
        <a:xfrm>
          <a:off x="0" y="4408097"/>
          <a:ext cx="11201399" cy="482375"/>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GB" sz="2200" kern="1200">
              <a:effectLst>
                <a:outerShdw blurRad="38100" dist="38100" dir="2700000" algn="tl">
                  <a:srgbClr val="000000">
                    <a:alpha val="43137"/>
                  </a:srgbClr>
                </a:outerShdw>
              </a:effectLst>
            </a:rPr>
            <a:t>Roll the swab 3-5 times</a:t>
          </a:r>
          <a:endParaRPr lang="en-HK" sz="2200" kern="1200">
            <a:effectLst>
              <a:outerShdw blurRad="38100" dist="38100" dir="2700000" algn="tl">
                <a:srgbClr val="000000">
                  <a:alpha val="43137"/>
                </a:srgbClr>
              </a:outerShdw>
            </a:effectLst>
          </a:endParaRPr>
        </a:p>
      </dsp:txBody>
      <dsp:txXfrm>
        <a:off x="0" y="4408097"/>
        <a:ext cx="11201399" cy="482375"/>
      </dsp:txXfrm>
    </dsp:sp>
    <dsp:sp modelId="{CA98DEAB-8223-4575-8EF9-E816342C81E8}">
      <dsp:nvSpPr>
        <dsp:cNvPr id="0" name=""/>
        <dsp:cNvSpPr/>
      </dsp:nvSpPr>
      <dsp:spPr>
        <a:xfrm rot="10800000">
          <a:off x="0" y="3673439"/>
          <a:ext cx="11201399" cy="741893"/>
        </a:xfrm>
        <a:prstGeom prst="upArrowCallout">
          <a:avLst/>
        </a:prstGeom>
        <a:gradFill rotWithShape="0">
          <a:gsLst>
            <a:gs pos="0">
              <a:schemeClr val="accent3">
                <a:hueOff val="451767"/>
                <a:satOff val="16667"/>
                <a:lumOff val="-2451"/>
                <a:alphaOff val="0"/>
                <a:satMod val="103000"/>
                <a:lumMod val="102000"/>
                <a:tint val="94000"/>
              </a:schemeClr>
            </a:gs>
            <a:gs pos="50000">
              <a:schemeClr val="accent3">
                <a:hueOff val="451767"/>
                <a:satOff val="16667"/>
                <a:lumOff val="-2451"/>
                <a:alphaOff val="0"/>
                <a:satMod val="110000"/>
                <a:lumMod val="100000"/>
                <a:shade val="100000"/>
              </a:schemeClr>
            </a:gs>
            <a:gs pos="100000">
              <a:schemeClr val="accent3">
                <a:hueOff val="451767"/>
                <a:satOff val="16667"/>
                <a:lumOff val="-2451"/>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GB" sz="2200" kern="1200">
              <a:effectLst>
                <a:outerShdw blurRad="38100" dist="38100" dir="2700000" algn="tl">
                  <a:srgbClr val="000000">
                    <a:alpha val="43137"/>
                  </a:srgbClr>
                </a:outerShdw>
              </a:effectLst>
            </a:rPr>
            <a:t>Put the swab into the extraction buffer </a:t>
          </a:r>
          <a:endParaRPr lang="en-HK" sz="2200" kern="1200">
            <a:effectLst>
              <a:outerShdw blurRad="38100" dist="38100" dir="2700000" algn="tl">
                <a:srgbClr val="000000">
                  <a:alpha val="43137"/>
                </a:srgbClr>
              </a:outerShdw>
            </a:effectLst>
          </a:endParaRPr>
        </a:p>
      </dsp:txBody>
      <dsp:txXfrm rot="10800000">
        <a:off x="0" y="3673439"/>
        <a:ext cx="11201399" cy="482060"/>
      </dsp:txXfrm>
    </dsp:sp>
    <dsp:sp modelId="{33878434-9089-40F1-A8EC-ACDC144A0E36}">
      <dsp:nvSpPr>
        <dsp:cNvPr id="0" name=""/>
        <dsp:cNvSpPr/>
      </dsp:nvSpPr>
      <dsp:spPr>
        <a:xfrm rot="10800000">
          <a:off x="0" y="2938780"/>
          <a:ext cx="11201399" cy="741893"/>
        </a:xfrm>
        <a:prstGeom prst="upArrowCallout">
          <a:avLst/>
        </a:prstGeom>
        <a:gradFill rotWithShape="0">
          <a:gsLst>
            <a:gs pos="0">
              <a:schemeClr val="accent3">
                <a:hueOff val="903533"/>
                <a:satOff val="33333"/>
                <a:lumOff val="-4902"/>
                <a:alphaOff val="0"/>
                <a:satMod val="103000"/>
                <a:lumMod val="102000"/>
                <a:tint val="94000"/>
              </a:schemeClr>
            </a:gs>
            <a:gs pos="50000">
              <a:schemeClr val="accent3">
                <a:hueOff val="903533"/>
                <a:satOff val="33333"/>
                <a:lumOff val="-4902"/>
                <a:alphaOff val="0"/>
                <a:satMod val="110000"/>
                <a:lumMod val="100000"/>
                <a:shade val="100000"/>
              </a:schemeClr>
            </a:gs>
            <a:gs pos="100000">
              <a:schemeClr val="accent3">
                <a:hueOff val="903533"/>
                <a:satOff val="33333"/>
                <a:lumOff val="-4902"/>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GB" sz="2200" kern="1200">
              <a:effectLst>
                <a:outerShdw blurRad="38100" dist="38100" dir="2700000" algn="tl">
                  <a:srgbClr val="000000">
                    <a:alpha val="43137"/>
                  </a:srgbClr>
                </a:outerShdw>
              </a:effectLst>
            </a:rPr>
            <a:t>Carefully collect your sample using the swab provided by the kit</a:t>
          </a:r>
          <a:endParaRPr lang="en-HK" sz="2200" kern="1200">
            <a:effectLst>
              <a:outerShdw blurRad="38100" dist="38100" dir="2700000" algn="tl">
                <a:srgbClr val="000000">
                  <a:alpha val="43137"/>
                </a:srgbClr>
              </a:outerShdw>
            </a:effectLst>
          </a:endParaRPr>
        </a:p>
      </dsp:txBody>
      <dsp:txXfrm rot="10800000">
        <a:off x="0" y="2938780"/>
        <a:ext cx="11201399" cy="482060"/>
      </dsp:txXfrm>
    </dsp:sp>
    <dsp:sp modelId="{7A6F8DF4-9581-4AE2-9C37-B9780B5F351C}">
      <dsp:nvSpPr>
        <dsp:cNvPr id="0" name=""/>
        <dsp:cNvSpPr/>
      </dsp:nvSpPr>
      <dsp:spPr>
        <a:xfrm rot="10800000">
          <a:off x="0" y="2204122"/>
          <a:ext cx="11201399" cy="741893"/>
        </a:xfrm>
        <a:prstGeom prst="upArrowCallout">
          <a:avLst/>
        </a:prstGeom>
        <a:gradFill rotWithShape="0">
          <a:gsLst>
            <a:gs pos="0">
              <a:schemeClr val="accent3">
                <a:hueOff val="1355300"/>
                <a:satOff val="50000"/>
                <a:lumOff val="-7353"/>
                <a:alphaOff val="0"/>
                <a:satMod val="103000"/>
                <a:lumMod val="102000"/>
                <a:tint val="94000"/>
              </a:schemeClr>
            </a:gs>
            <a:gs pos="50000">
              <a:schemeClr val="accent3">
                <a:hueOff val="1355300"/>
                <a:satOff val="50000"/>
                <a:lumOff val="-7353"/>
                <a:alphaOff val="0"/>
                <a:satMod val="110000"/>
                <a:lumMod val="100000"/>
                <a:shade val="100000"/>
              </a:schemeClr>
            </a:gs>
            <a:gs pos="100000">
              <a:schemeClr val="accent3">
                <a:hueOff val="1355300"/>
                <a:satOff val="50000"/>
                <a:lumOff val="-7353"/>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GB" sz="2200" kern="1200">
              <a:effectLst>
                <a:outerShdw blurRad="38100" dist="38100" dir="2700000" algn="tl">
                  <a:srgbClr val="000000">
                    <a:alpha val="43137"/>
                  </a:srgbClr>
                </a:outerShdw>
              </a:effectLst>
            </a:rPr>
            <a:t>Wash your hands with alcohol gel </a:t>
          </a:r>
          <a:endParaRPr lang="en-HK" sz="2200" kern="1200">
            <a:effectLst>
              <a:outerShdw blurRad="38100" dist="38100" dir="2700000" algn="tl">
                <a:srgbClr val="000000">
                  <a:alpha val="43137"/>
                </a:srgbClr>
              </a:outerShdw>
            </a:effectLst>
          </a:endParaRPr>
        </a:p>
      </dsp:txBody>
      <dsp:txXfrm rot="10800000">
        <a:off x="0" y="2204122"/>
        <a:ext cx="11201399" cy="482060"/>
      </dsp:txXfrm>
    </dsp:sp>
    <dsp:sp modelId="{8AA7F133-0D7E-4071-8A45-33139E442DB9}">
      <dsp:nvSpPr>
        <dsp:cNvPr id="0" name=""/>
        <dsp:cNvSpPr/>
      </dsp:nvSpPr>
      <dsp:spPr>
        <a:xfrm rot="10800000">
          <a:off x="0" y="1469464"/>
          <a:ext cx="11201399" cy="741893"/>
        </a:xfrm>
        <a:prstGeom prst="upArrowCallout">
          <a:avLst/>
        </a:prstGeom>
        <a:gradFill rotWithShape="0">
          <a:gsLst>
            <a:gs pos="0">
              <a:schemeClr val="accent3">
                <a:hueOff val="1807066"/>
                <a:satOff val="66667"/>
                <a:lumOff val="-9804"/>
                <a:alphaOff val="0"/>
                <a:satMod val="103000"/>
                <a:lumMod val="102000"/>
                <a:tint val="94000"/>
              </a:schemeClr>
            </a:gs>
            <a:gs pos="50000">
              <a:schemeClr val="accent3">
                <a:hueOff val="1807066"/>
                <a:satOff val="66667"/>
                <a:lumOff val="-9804"/>
                <a:alphaOff val="0"/>
                <a:satMod val="110000"/>
                <a:lumMod val="100000"/>
                <a:shade val="100000"/>
              </a:schemeClr>
            </a:gs>
            <a:gs pos="100000">
              <a:schemeClr val="accent3">
                <a:hueOff val="1807066"/>
                <a:satOff val="66667"/>
                <a:lumOff val="-9804"/>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GB" sz="2200" kern="1200">
              <a:effectLst>
                <a:outerShdw blurRad="38100" dist="38100" dir="2700000" algn="tl">
                  <a:srgbClr val="000000">
                    <a:alpha val="43137"/>
                  </a:srgbClr>
                </a:outerShdw>
              </a:effectLst>
            </a:rPr>
            <a:t>Get ready the extraction buffer solution (some kits require pre-mix the buffer before use)</a:t>
          </a:r>
          <a:endParaRPr lang="en-HK" sz="2200" kern="1200">
            <a:effectLst>
              <a:outerShdw blurRad="38100" dist="38100" dir="2700000" algn="tl">
                <a:srgbClr val="000000">
                  <a:alpha val="43137"/>
                </a:srgbClr>
              </a:outerShdw>
            </a:effectLst>
          </a:endParaRPr>
        </a:p>
      </dsp:txBody>
      <dsp:txXfrm rot="10800000">
        <a:off x="0" y="1469464"/>
        <a:ext cx="11201399" cy="482060"/>
      </dsp:txXfrm>
    </dsp:sp>
    <dsp:sp modelId="{419892D3-B614-4388-A8D9-452C2F13A4A2}">
      <dsp:nvSpPr>
        <dsp:cNvPr id="0" name=""/>
        <dsp:cNvSpPr/>
      </dsp:nvSpPr>
      <dsp:spPr>
        <a:xfrm rot="10800000">
          <a:off x="0" y="734806"/>
          <a:ext cx="11201399" cy="741893"/>
        </a:xfrm>
        <a:prstGeom prst="upArrowCallout">
          <a:avLst/>
        </a:prstGeom>
        <a:gradFill rotWithShape="0">
          <a:gsLst>
            <a:gs pos="0">
              <a:schemeClr val="accent3">
                <a:hueOff val="2258833"/>
                <a:satOff val="83333"/>
                <a:lumOff val="-12255"/>
                <a:alphaOff val="0"/>
                <a:satMod val="103000"/>
                <a:lumMod val="102000"/>
                <a:tint val="94000"/>
              </a:schemeClr>
            </a:gs>
            <a:gs pos="50000">
              <a:schemeClr val="accent3">
                <a:hueOff val="2258833"/>
                <a:satOff val="83333"/>
                <a:lumOff val="-12255"/>
                <a:alphaOff val="0"/>
                <a:satMod val="110000"/>
                <a:lumMod val="100000"/>
                <a:shade val="100000"/>
              </a:schemeClr>
            </a:gs>
            <a:gs pos="100000">
              <a:schemeClr val="accent3">
                <a:hueOff val="2258833"/>
                <a:satOff val="83333"/>
                <a:lumOff val="-1225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GB" sz="2200" kern="1200">
              <a:effectLst>
                <a:outerShdw blurRad="38100" dist="38100" dir="2700000" algn="tl">
                  <a:srgbClr val="000000">
                    <a:alpha val="43137"/>
                  </a:srgbClr>
                </a:outerShdw>
              </a:effectLst>
            </a:rPr>
            <a:t>Make sure the kit is in room temperature (If not, wait for 30 mins before preforming the assay)</a:t>
          </a:r>
          <a:endParaRPr lang="en-HK" sz="2200" kern="1200">
            <a:effectLst>
              <a:outerShdw blurRad="38100" dist="38100" dir="2700000" algn="tl">
                <a:srgbClr val="000000">
                  <a:alpha val="43137"/>
                </a:srgbClr>
              </a:outerShdw>
            </a:effectLst>
          </a:endParaRPr>
        </a:p>
      </dsp:txBody>
      <dsp:txXfrm rot="10800000">
        <a:off x="0" y="734806"/>
        <a:ext cx="11201399" cy="482060"/>
      </dsp:txXfrm>
    </dsp:sp>
    <dsp:sp modelId="{EF1F6351-9579-4879-8629-5D1F06CC9C42}">
      <dsp:nvSpPr>
        <dsp:cNvPr id="0" name=""/>
        <dsp:cNvSpPr/>
      </dsp:nvSpPr>
      <dsp:spPr>
        <a:xfrm rot="10800000">
          <a:off x="0" y="148"/>
          <a:ext cx="11201399" cy="741893"/>
        </a:xfrm>
        <a:prstGeom prst="upArrowCallout">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GB" sz="2200" kern="1200" dirty="0">
              <a:effectLst>
                <a:outerShdw blurRad="38100" dist="38100" dir="2700000" algn="tl">
                  <a:srgbClr val="000000">
                    <a:alpha val="43137"/>
                  </a:srgbClr>
                </a:outerShdw>
              </a:effectLst>
            </a:rPr>
            <a:t>Check the expiry date printed on </a:t>
          </a:r>
          <a:r>
            <a:rPr lang="en-GB" sz="2200" kern="1200" dirty="0" err="1">
              <a:effectLst>
                <a:outerShdw blurRad="38100" dist="38100" dir="2700000" algn="tl">
                  <a:srgbClr val="000000">
                    <a:alpha val="43137"/>
                  </a:srgbClr>
                </a:outerShdw>
              </a:effectLst>
            </a:rPr>
            <a:t>expikit</a:t>
          </a:r>
          <a:r>
            <a:rPr lang="en-GB" sz="2200" kern="1200" dirty="0">
              <a:effectLst>
                <a:outerShdw blurRad="38100" dist="38100" dir="2700000" algn="tl">
                  <a:srgbClr val="000000">
                    <a:alpha val="43137"/>
                  </a:srgbClr>
                </a:outerShdw>
              </a:effectLst>
            </a:rPr>
            <a:t> (Don’t use the red kit)</a:t>
          </a:r>
          <a:endParaRPr lang="en-HK" sz="2200" kern="1200" dirty="0">
            <a:effectLst>
              <a:outerShdw blurRad="38100" dist="38100" dir="2700000" algn="tl">
                <a:srgbClr val="000000">
                  <a:alpha val="43137"/>
                </a:srgbClr>
              </a:outerShdw>
            </a:effectLst>
          </a:endParaRPr>
        </a:p>
      </dsp:txBody>
      <dsp:txXfrm rot="10800000">
        <a:off x="0" y="148"/>
        <a:ext cx="11201399" cy="48206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DC7A90-D473-456A-8DE6-52F5BC801873}">
      <dsp:nvSpPr>
        <dsp:cNvPr id="0" name=""/>
        <dsp:cNvSpPr/>
      </dsp:nvSpPr>
      <dsp:spPr>
        <a:xfrm>
          <a:off x="0" y="39687"/>
          <a:ext cx="3286125" cy="1971675"/>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a:t>Not checking expiry date of the kit</a:t>
          </a:r>
          <a:endParaRPr lang="en-HK" sz="3200" kern="1200"/>
        </a:p>
      </dsp:txBody>
      <dsp:txXfrm>
        <a:off x="0" y="39687"/>
        <a:ext cx="3286125" cy="1971675"/>
      </dsp:txXfrm>
    </dsp:sp>
    <dsp:sp modelId="{377326A8-4E79-45B1-B43E-DD55266102ED}">
      <dsp:nvSpPr>
        <dsp:cNvPr id="0" name=""/>
        <dsp:cNvSpPr/>
      </dsp:nvSpPr>
      <dsp:spPr>
        <a:xfrm>
          <a:off x="3614737" y="39687"/>
          <a:ext cx="3286125" cy="1971675"/>
        </a:xfrm>
        <a:prstGeom prst="rect">
          <a:avLst/>
        </a:prstGeom>
        <a:gradFill rotWithShape="0">
          <a:gsLst>
            <a:gs pos="0">
              <a:schemeClr val="accent3">
                <a:hueOff val="677650"/>
                <a:satOff val="25000"/>
                <a:lumOff val="-3676"/>
                <a:alphaOff val="0"/>
                <a:satMod val="103000"/>
                <a:lumMod val="102000"/>
                <a:tint val="94000"/>
              </a:schemeClr>
            </a:gs>
            <a:gs pos="50000">
              <a:schemeClr val="accent3">
                <a:hueOff val="677650"/>
                <a:satOff val="25000"/>
                <a:lumOff val="-3676"/>
                <a:alphaOff val="0"/>
                <a:satMod val="110000"/>
                <a:lumMod val="100000"/>
                <a:shade val="100000"/>
              </a:schemeClr>
            </a:gs>
            <a:gs pos="100000">
              <a:schemeClr val="accent3">
                <a:hueOff val="677650"/>
                <a:satOff val="25000"/>
                <a:lumOff val="-3676"/>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a:t>Not washing your hands</a:t>
          </a:r>
          <a:endParaRPr lang="en-HK" sz="3200" kern="1200"/>
        </a:p>
      </dsp:txBody>
      <dsp:txXfrm>
        <a:off x="3614737" y="39687"/>
        <a:ext cx="3286125" cy="1971675"/>
      </dsp:txXfrm>
    </dsp:sp>
    <dsp:sp modelId="{4BA53C28-E7AF-4D89-AE0A-B1722D0FE271}">
      <dsp:nvSpPr>
        <dsp:cNvPr id="0" name=""/>
        <dsp:cNvSpPr/>
      </dsp:nvSpPr>
      <dsp:spPr>
        <a:xfrm>
          <a:off x="7229475" y="39687"/>
          <a:ext cx="3286125" cy="1971675"/>
        </a:xfrm>
        <a:prstGeom prst="rect">
          <a:avLst/>
        </a:prstGeom>
        <a:gradFill rotWithShape="0">
          <a:gsLst>
            <a:gs pos="0">
              <a:schemeClr val="accent3">
                <a:hueOff val="1355300"/>
                <a:satOff val="50000"/>
                <a:lumOff val="-7353"/>
                <a:alphaOff val="0"/>
                <a:satMod val="103000"/>
                <a:lumMod val="102000"/>
                <a:tint val="94000"/>
              </a:schemeClr>
            </a:gs>
            <a:gs pos="50000">
              <a:schemeClr val="accent3">
                <a:hueOff val="1355300"/>
                <a:satOff val="50000"/>
                <a:lumOff val="-7353"/>
                <a:alphaOff val="0"/>
                <a:satMod val="110000"/>
                <a:lumMod val="100000"/>
                <a:shade val="100000"/>
              </a:schemeClr>
            </a:gs>
            <a:gs pos="100000">
              <a:schemeClr val="accent3">
                <a:hueOff val="1355300"/>
                <a:satOff val="50000"/>
                <a:lumOff val="-7353"/>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a:t>Not proper collect the sample</a:t>
          </a:r>
          <a:endParaRPr lang="en-HK" sz="3200" kern="1200"/>
        </a:p>
      </dsp:txBody>
      <dsp:txXfrm>
        <a:off x="7229475" y="39687"/>
        <a:ext cx="3286125" cy="1971675"/>
      </dsp:txXfrm>
    </dsp:sp>
    <dsp:sp modelId="{BC78344E-80F5-4478-A658-A03CAB4E8C90}">
      <dsp:nvSpPr>
        <dsp:cNvPr id="0" name=""/>
        <dsp:cNvSpPr/>
      </dsp:nvSpPr>
      <dsp:spPr>
        <a:xfrm>
          <a:off x="1807368" y="2339975"/>
          <a:ext cx="3286125" cy="1971675"/>
        </a:xfrm>
        <a:prstGeom prst="rect">
          <a:avLst/>
        </a:prstGeom>
        <a:gradFill rotWithShape="0">
          <a:gsLst>
            <a:gs pos="0">
              <a:schemeClr val="accent3">
                <a:hueOff val="2032949"/>
                <a:satOff val="75000"/>
                <a:lumOff val="-11029"/>
                <a:alphaOff val="0"/>
                <a:satMod val="103000"/>
                <a:lumMod val="102000"/>
                <a:tint val="94000"/>
              </a:schemeClr>
            </a:gs>
            <a:gs pos="50000">
              <a:schemeClr val="accent3">
                <a:hueOff val="2032949"/>
                <a:satOff val="75000"/>
                <a:lumOff val="-11029"/>
                <a:alphaOff val="0"/>
                <a:satMod val="110000"/>
                <a:lumMod val="100000"/>
                <a:shade val="100000"/>
              </a:schemeClr>
            </a:gs>
            <a:gs pos="100000">
              <a:schemeClr val="accent3">
                <a:hueOff val="2032949"/>
                <a:satOff val="75000"/>
                <a:lumOff val="-11029"/>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a:t>Add too less or more extraction to the sample well</a:t>
          </a:r>
          <a:endParaRPr lang="en-HK" sz="3200" kern="1200"/>
        </a:p>
      </dsp:txBody>
      <dsp:txXfrm>
        <a:off x="1807368" y="2339975"/>
        <a:ext cx="3286125" cy="1971675"/>
      </dsp:txXfrm>
    </dsp:sp>
    <dsp:sp modelId="{EF5535A6-3427-4F2D-BC81-D05FD64508D3}">
      <dsp:nvSpPr>
        <dsp:cNvPr id="0" name=""/>
        <dsp:cNvSpPr/>
      </dsp:nvSpPr>
      <dsp:spPr>
        <a:xfrm>
          <a:off x="5422106" y="2339975"/>
          <a:ext cx="3286125" cy="1971675"/>
        </a:xfrm>
        <a:prstGeom prst="rect">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a:t>Wait</a:t>
          </a:r>
          <a:r>
            <a:rPr lang="zh-HK" sz="3200" kern="1200"/>
            <a:t> </a:t>
          </a:r>
          <a:r>
            <a:rPr lang="en-GB" sz="3200" kern="1200"/>
            <a:t>too</a:t>
          </a:r>
          <a:r>
            <a:rPr lang="zh-HK" sz="3200" kern="1200"/>
            <a:t> </a:t>
          </a:r>
          <a:r>
            <a:rPr lang="en-GB" sz="3200" kern="1200"/>
            <a:t>long</a:t>
          </a:r>
          <a:r>
            <a:rPr lang="zh-HK" sz="3200" kern="1200"/>
            <a:t> </a:t>
          </a:r>
          <a:r>
            <a:rPr lang="en-GB" sz="3200" kern="1200"/>
            <a:t>to</a:t>
          </a:r>
          <a:r>
            <a:rPr lang="zh-HK" sz="3200" kern="1200"/>
            <a:t> </a:t>
          </a:r>
          <a:r>
            <a:rPr lang="en-GB" sz="3200" kern="1200"/>
            <a:t>read the result </a:t>
          </a:r>
          <a:endParaRPr lang="en-HK" sz="3200" kern="1200"/>
        </a:p>
      </dsp:txBody>
      <dsp:txXfrm>
        <a:off x="5422106" y="2339975"/>
        <a:ext cx="3286125" cy="197167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7A8C6C-4752-441F-B492-588E4F974063}">
      <dsp:nvSpPr>
        <dsp:cNvPr id="0" name=""/>
        <dsp:cNvSpPr/>
      </dsp:nvSpPr>
      <dsp:spPr>
        <a:xfrm>
          <a:off x="0" y="1698"/>
          <a:ext cx="10515600" cy="1076237"/>
        </a:xfrm>
        <a:prstGeom prst="roundRect">
          <a:avLst/>
        </a:prstGeom>
        <a:solidFill>
          <a:srgbClr val="6600CC"/>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Limitations (sensitivity)</a:t>
          </a:r>
          <a:endParaRPr lang="en-HK" sz="2800" kern="1200"/>
        </a:p>
      </dsp:txBody>
      <dsp:txXfrm>
        <a:off x="52538" y="54236"/>
        <a:ext cx="10410524" cy="971161"/>
      </dsp:txXfrm>
    </dsp:sp>
    <dsp:sp modelId="{8DE792AC-A87B-4DAA-B773-4948E8226791}">
      <dsp:nvSpPr>
        <dsp:cNvPr id="0" name=""/>
        <dsp:cNvSpPr/>
      </dsp:nvSpPr>
      <dsp:spPr>
        <a:xfrm>
          <a:off x="0" y="1092266"/>
          <a:ext cx="10515600" cy="1076237"/>
        </a:xfrm>
        <a:prstGeom prst="roundRect">
          <a:avLst/>
        </a:prstGeom>
        <a:solidFill>
          <a:srgbClr val="6600CC"/>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Negative result of RAT should not be fully trusted</a:t>
          </a:r>
          <a:endParaRPr lang="en-HK" sz="2800" kern="1200"/>
        </a:p>
      </dsp:txBody>
      <dsp:txXfrm>
        <a:off x="52538" y="1144804"/>
        <a:ext cx="10410524" cy="971161"/>
      </dsp:txXfrm>
    </dsp:sp>
    <dsp:sp modelId="{908DDF6C-39D2-4BA4-98BE-8AF0626E6607}">
      <dsp:nvSpPr>
        <dsp:cNvPr id="0" name=""/>
        <dsp:cNvSpPr/>
      </dsp:nvSpPr>
      <dsp:spPr>
        <a:xfrm>
          <a:off x="0" y="2182833"/>
          <a:ext cx="10515600" cy="1076237"/>
        </a:xfrm>
        <a:prstGeom prst="roundRect">
          <a:avLst/>
        </a:prstGeom>
        <a:solidFill>
          <a:srgbClr val="6600CC"/>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A single negative RAT result cannot preclude the possibility that the testee has been infected </a:t>
          </a:r>
          <a:endParaRPr lang="en-HK" sz="2800" kern="1200"/>
        </a:p>
      </dsp:txBody>
      <dsp:txXfrm>
        <a:off x="52538" y="2235371"/>
        <a:ext cx="10410524" cy="971161"/>
      </dsp:txXfrm>
    </dsp:sp>
    <dsp:sp modelId="{375F6766-1CF9-4D5C-BC79-868B79D36093}">
      <dsp:nvSpPr>
        <dsp:cNvPr id="0" name=""/>
        <dsp:cNvSpPr/>
      </dsp:nvSpPr>
      <dsp:spPr>
        <a:xfrm>
          <a:off x="0" y="3273401"/>
          <a:ext cx="10515600" cy="1076237"/>
        </a:xfrm>
        <a:prstGeom prst="roundRect">
          <a:avLst/>
        </a:prstGeom>
        <a:solidFill>
          <a:srgbClr val="6600CC"/>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During the period of incubation, or at an early stage of infection.</a:t>
          </a:r>
          <a:endParaRPr lang="en-HK" sz="2800" kern="1200"/>
        </a:p>
      </dsp:txBody>
      <dsp:txXfrm>
        <a:off x="52538" y="3325939"/>
        <a:ext cx="10410524" cy="97116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482AF4-F06F-402C-A78A-9F2814030C96}">
      <dsp:nvSpPr>
        <dsp:cNvPr id="0" name=""/>
        <dsp:cNvSpPr/>
      </dsp:nvSpPr>
      <dsp:spPr>
        <a:xfrm>
          <a:off x="0" y="865269"/>
          <a:ext cx="10515600" cy="1216800"/>
        </a:xfrm>
        <a:prstGeom prst="roundRect">
          <a:avLst/>
        </a:prstGeom>
        <a:solidFill>
          <a:srgbClr val="FF990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a:t>Check whether the sample type, sample collection method and testing method are correct.</a:t>
          </a:r>
          <a:endParaRPr lang="en-HK" sz="2800" kern="1200" dirty="0"/>
        </a:p>
      </dsp:txBody>
      <dsp:txXfrm>
        <a:off x="59399" y="924668"/>
        <a:ext cx="10396802" cy="1098002"/>
      </dsp:txXfrm>
    </dsp:sp>
    <dsp:sp modelId="{E74A4094-6A1B-4F62-A32E-913A88DBDDFB}">
      <dsp:nvSpPr>
        <dsp:cNvPr id="0" name=""/>
        <dsp:cNvSpPr/>
      </dsp:nvSpPr>
      <dsp:spPr>
        <a:xfrm>
          <a:off x="0" y="2269269"/>
          <a:ext cx="10515600" cy="1216800"/>
        </a:xfrm>
        <a:prstGeom prst="roundRect">
          <a:avLst/>
        </a:prstGeom>
        <a:solidFill>
          <a:srgbClr val="FF9900"/>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Repeat the test with a new device.</a:t>
          </a:r>
          <a:endParaRPr lang="en-HK" sz="2800" kern="1200"/>
        </a:p>
      </dsp:txBody>
      <dsp:txXfrm>
        <a:off x="59399" y="2328668"/>
        <a:ext cx="10396802" cy="109800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44ECAF-64A4-4F66-BF8A-15B2E51CF731}">
      <dsp:nvSpPr>
        <dsp:cNvPr id="0" name=""/>
        <dsp:cNvSpPr/>
      </dsp:nvSpPr>
      <dsp:spPr>
        <a:xfrm>
          <a:off x="0" y="20"/>
          <a:ext cx="7962834" cy="1077245"/>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a:solidFill>
                <a:schemeClr val="tx1"/>
              </a:solidFill>
            </a:rPr>
            <a:t>Respiratory specimen is a kind of body fluid and is potentially infectious</a:t>
          </a:r>
          <a:endParaRPr lang="en-HK" sz="2800" kern="1200" dirty="0">
            <a:solidFill>
              <a:schemeClr val="tx1"/>
            </a:solidFill>
          </a:endParaRPr>
        </a:p>
      </dsp:txBody>
      <dsp:txXfrm>
        <a:off x="52587" y="52607"/>
        <a:ext cx="7857660" cy="972071"/>
      </dsp:txXfrm>
    </dsp:sp>
    <dsp:sp modelId="{DFD727DC-9DF7-4D3F-BA6A-B2AEE835D650}">
      <dsp:nvSpPr>
        <dsp:cNvPr id="0" name=""/>
        <dsp:cNvSpPr/>
      </dsp:nvSpPr>
      <dsp:spPr>
        <a:xfrm>
          <a:off x="0" y="1091371"/>
          <a:ext cx="7962834" cy="1077245"/>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solidFill>
                <a:schemeClr val="tx1"/>
              </a:solidFill>
            </a:rPr>
            <a:t>Wrap and seal all the product components of the testing kit.</a:t>
          </a:r>
          <a:endParaRPr lang="en-HK" sz="2800" kern="1200">
            <a:solidFill>
              <a:schemeClr val="tx1"/>
            </a:solidFill>
          </a:endParaRPr>
        </a:p>
      </dsp:txBody>
      <dsp:txXfrm>
        <a:off x="52587" y="1143958"/>
        <a:ext cx="7857660" cy="972071"/>
      </dsp:txXfrm>
    </dsp:sp>
    <dsp:sp modelId="{701C6CA4-8002-421B-BFC9-66CA37991BAC}">
      <dsp:nvSpPr>
        <dsp:cNvPr id="0" name=""/>
        <dsp:cNvSpPr/>
      </dsp:nvSpPr>
      <dsp:spPr>
        <a:xfrm>
          <a:off x="0" y="2182721"/>
          <a:ext cx="7962834" cy="1077245"/>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solidFill>
                <a:schemeClr val="tx1"/>
              </a:solidFill>
            </a:rPr>
            <a:t>Dispose properly according to manufacturers’ instructions.</a:t>
          </a:r>
          <a:endParaRPr lang="en-HK" sz="2800" kern="1200">
            <a:solidFill>
              <a:schemeClr val="tx1"/>
            </a:solidFill>
          </a:endParaRPr>
        </a:p>
      </dsp:txBody>
      <dsp:txXfrm>
        <a:off x="52587" y="2235308"/>
        <a:ext cx="7857660" cy="972071"/>
      </dsp:txXfrm>
    </dsp:sp>
    <dsp:sp modelId="{9D541986-A2DF-4A27-BB5B-F2638E31E8C2}">
      <dsp:nvSpPr>
        <dsp:cNvPr id="0" name=""/>
        <dsp:cNvSpPr/>
      </dsp:nvSpPr>
      <dsp:spPr>
        <a:xfrm>
          <a:off x="0" y="3274071"/>
          <a:ext cx="7962834" cy="1077245"/>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solidFill>
                <a:schemeClr val="tx1"/>
              </a:solidFill>
            </a:rPr>
            <a:t>Wash hands properly afterwards. </a:t>
          </a:r>
          <a:endParaRPr lang="en-HK" sz="2800" kern="1200">
            <a:solidFill>
              <a:schemeClr val="tx1"/>
            </a:solidFill>
          </a:endParaRPr>
        </a:p>
      </dsp:txBody>
      <dsp:txXfrm>
        <a:off x="52587" y="3326658"/>
        <a:ext cx="7857660" cy="97207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CD0CAB-3FAC-4587-BBEF-12A75797459B}">
      <dsp:nvSpPr>
        <dsp:cNvPr id="0" name=""/>
        <dsp:cNvSpPr/>
      </dsp:nvSpPr>
      <dsp:spPr>
        <a:xfrm>
          <a:off x="0" y="2124"/>
          <a:ext cx="11002721"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ED9B585-24BF-4469-8819-EBEA77699BBA}">
      <dsp:nvSpPr>
        <dsp:cNvPr id="0" name=""/>
        <dsp:cNvSpPr/>
      </dsp:nvSpPr>
      <dsp:spPr>
        <a:xfrm>
          <a:off x="0" y="2124"/>
          <a:ext cx="11002721" cy="7245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The minimum sensitivity of 80% and specificity of 97%. (WHO)</a:t>
          </a:r>
          <a:endParaRPr lang="en-HK" sz="2400" kern="1200" dirty="0"/>
        </a:p>
      </dsp:txBody>
      <dsp:txXfrm>
        <a:off x="0" y="2124"/>
        <a:ext cx="11002721" cy="724514"/>
      </dsp:txXfrm>
    </dsp:sp>
    <dsp:sp modelId="{D28F0665-5AA6-442A-9FC6-3AF2C7108A3B}">
      <dsp:nvSpPr>
        <dsp:cNvPr id="0" name=""/>
        <dsp:cNvSpPr/>
      </dsp:nvSpPr>
      <dsp:spPr>
        <a:xfrm>
          <a:off x="0" y="726639"/>
          <a:ext cx="11002721" cy="0"/>
        </a:xfrm>
        <a:prstGeom prst="line">
          <a:avLst/>
        </a:prstGeom>
        <a:solidFill>
          <a:schemeClr val="accent4">
            <a:hueOff val="1960178"/>
            <a:satOff val="-8155"/>
            <a:lumOff val="1922"/>
            <a:alphaOff val="0"/>
          </a:schemeClr>
        </a:solidFill>
        <a:ln w="12700" cap="flat" cmpd="sng" algn="ctr">
          <a:solidFill>
            <a:schemeClr val="accent4">
              <a:hueOff val="1960178"/>
              <a:satOff val="-8155"/>
              <a:lumOff val="192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1BC3AE3-39DD-43D0-86C1-E2F1CD1C5943}">
      <dsp:nvSpPr>
        <dsp:cNvPr id="0" name=""/>
        <dsp:cNvSpPr/>
      </dsp:nvSpPr>
      <dsp:spPr>
        <a:xfrm>
          <a:off x="0" y="726639"/>
          <a:ext cx="11002721" cy="7245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a:t>Purchase from reputable suppliers. </a:t>
          </a:r>
          <a:endParaRPr lang="en-HK" sz="2400" kern="1200"/>
        </a:p>
      </dsp:txBody>
      <dsp:txXfrm>
        <a:off x="0" y="726639"/>
        <a:ext cx="11002721" cy="724514"/>
      </dsp:txXfrm>
    </dsp:sp>
    <dsp:sp modelId="{61643C27-50FD-456D-BA75-001811565B84}">
      <dsp:nvSpPr>
        <dsp:cNvPr id="0" name=""/>
        <dsp:cNvSpPr/>
      </dsp:nvSpPr>
      <dsp:spPr>
        <a:xfrm>
          <a:off x="0" y="1451154"/>
          <a:ext cx="11002721" cy="0"/>
        </a:xfrm>
        <a:prstGeom prst="line">
          <a:avLst/>
        </a:prstGeom>
        <a:solidFill>
          <a:schemeClr val="accent4">
            <a:hueOff val="3920356"/>
            <a:satOff val="-16311"/>
            <a:lumOff val="3843"/>
            <a:alphaOff val="0"/>
          </a:schemeClr>
        </a:solidFill>
        <a:ln w="12700" cap="flat" cmpd="sng" algn="ctr">
          <a:solidFill>
            <a:schemeClr val="accent4">
              <a:hueOff val="3920356"/>
              <a:satOff val="-16311"/>
              <a:lumOff val="384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B73D5A-4033-4CC5-A44F-F78902A65EF1}">
      <dsp:nvSpPr>
        <dsp:cNvPr id="0" name=""/>
        <dsp:cNvSpPr/>
      </dsp:nvSpPr>
      <dsp:spPr>
        <a:xfrm>
          <a:off x="0" y="1451154"/>
          <a:ext cx="11002721" cy="7245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a:t>Select the latest manufacturing date</a:t>
          </a:r>
          <a:endParaRPr lang="en-HK" sz="2400" kern="1200"/>
        </a:p>
      </dsp:txBody>
      <dsp:txXfrm>
        <a:off x="0" y="1451154"/>
        <a:ext cx="11002721" cy="724514"/>
      </dsp:txXfrm>
    </dsp:sp>
    <dsp:sp modelId="{1169718F-5B63-456E-86A5-96E626256093}">
      <dsp:nvSpPr>
        <dsp:cNvPr id="0" name=""/>
        <dsp:cNvSpPr/>
      </dsp:nvSpPr>
      <dsp:spPr>
        <a:xfrm>
          <a:off x="0" y="2175669"/>
          <a:ext cx="11002721" cy="0"/>
        </a:xfrm>
        <a:prstGeom prst="line">
          <a:avLst/>
        </a:prstGeom>
        <a:solidFill>
          <a:schemeClr val="accent4">
            <a:hueOff val="5880535"/>
            <a:satOff val="-24466"/>
            <a:lumOff val="5765"/>
            <a:alphaOff val="0"/>
          </a:schemeClr>
        </a:solidFill>
        <a:ln w="12700" cap="flat" cmpd="sng" algn="ctr">
          <a:solidFill>
            <a:schemeClr val="accent4">
              <a:hueOff val="5880535"/>
              <a:satOff val="-24466"/>
              <a:lumOff val="5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093C356-4050-48DB-B999-77CE99DB9AC1}">
      <dsp:nvSpPr>
        <dsp:cNvPr id="0" name=""/>
        <dsp:cNvSpPr/>
      </dsp:nvSpPr>
      <dsp:spPr>
        <a:xfrm>
          <a:off x="0" y="2175669"/>
          <a:ext cx="11002721" cy="7245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a:t>Don’t just look at the prices</a:t>
          </a:r>
          <a:endParaRPr lang="en-HK" sz="2400" kern="1200"/>
        </a:p>
      </dsp:txBody>
      <dsp:txXfrm>
        <a:off x="0" y="2175669"/>
        <a:ext cx="11002721" cy="724514"/>
      </dsp:txXfrm>
    </dsp:sp>
    <dsp:sp modelId="{0A05783B-A661-413C-B2C5-70CA0BD0574D}">
      <dsp:nvSpPr>
        <dsp:cNvPr id="0" name=""/>
        <dsp:cNvSpPr/>
      </dsp:nvSpPr>
      <dsp:spPr>
        <a:xfrm>
          <a:off x="0" y="2900183"/>
          <a:ext cx="11002721" cy="0"/>
        </a:xfrm>
        <a:prstGeom prst="line">
          <a:avLst/>
        </a:prstGeom>
        <a:solidFill>
          <a:schemeClr val="accent4">
            <a:hueOff val="7840713"/>
            <a:satOff val="-32622"/>
            <a:lumOff val="7686"/>
            <a:alphaOff val="0"/>
          </a:schemeClr>
        </a:solidFill>
        <a:ln w="12700" cap="flat" cmpd="sng" algn="ctr">
          <a:solidFill>
            <a:schemeClr val="accent4">
              <a:hueOff val="7840713"/>
              <a:satOff val="-32622"/>
              <a:lumOff val="768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27D613D-136F-4D19-B9C4-9B7EE2724D1C}">
      <dsp:nvSpPr>
        <dsp:cNvPr id="0" name=""/>
        <dsp:cNvSpPr/>
      </dsp:nvSpPr>
      <dsp:spPr>
        <a:xfrm>
          <a:off x="0" y="2900183"/>
          <a:ext cx="11002721" cy="7245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Read the product information carefully and understand the type of sample and method of collection</a:t>
          </a:r>
          <a:endParaRPr lang="en-HK" sz="2400" kern="1200" dirty="0"/>
        </a:p>
      </dsp:txBody>
      <dsp:txXfrm>
        <a:off x="0" y="2900183"/>
        <a:ext cx="11002721" cy="724514"/>
      </dsp:txXfrm>
    </dsp:sp>
    <dsp:sp modelId="{43F53AD5-1541-49CB-9D27-E48654C9FB9F}">
      <dsp:nvSpPr>
        <dsp:cNvPr id="0" name=""/>
        <dsp:cNvSpPr/>
      </dsp:nvSpPr>
      <dsp:spPr>
        <a:xfrm>
          <a:off x="0" y="3624698"/>
          <a:ext cx="11002721" cy="0"/>
        </a:xfrm>
        <a:prstGeom prst="line">
          <a:avLst/>
        </a:prstGeom>
        <a:solidFill>
          <a:schemeClr val="accent4">
            <a:hueOff val="9800891"/>
            <a:satOff val="-40777"/>
            <a:lumOff val="9608"/>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240F4E8-2365-466E-94AC-92697BDC5216}">
      <dsp:nvSpPr>
        <dsp:cNvPr id="0" name=""/>
        <dsp:cNvSpPr/>
      </dsp:nvSpPr>
      <dsp:spPr>
        <a:xfrm>
          <a:off x="0" y="3624698"/>
          <a:ext cx="11002721" cy="7245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a:t>Recognized by the relevant authorities. E.g. Department of Health, National Medical Products Administration, European Union or U.S. Food and Drug Administration</a:t>
          </a:r>
          <a:endParaRPr lang="en-HK" sz="2400" kern="1200"/>
        </a:p>
      </dsp:txBody>
      <dsp:txXfrm>
        <a:off x="0" y="3624698"/>
        <a:ext cx="11002721" cy="72451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HK"/>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61172F-A0DA-4514-96EE-D149D1EC36AC}" type="datetimeFigureOut">
              <a:rPr lang="en-HK" smtClean="0"/>
              <a:t>31/7/2024</a:t>
            </a:fld>
            <a:endParaRPr lang="en-HK"/>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HK"/>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HK"/>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8EE631-B0EE-4611-90A3-2C8747567EDE}" type="slidenum">
              <a:rPr lang="en-HK" smtClean="0"/>
              <a:t>‹#›</a:t>
            </a:fld>
            <a:endParaRPr lang="en-HK"/>
          </a:p>
        </p:txBody>
      </p:sp>
    </p:spTree>
    <p:extLst>
      <p:ext uri="{BB962C8B-B14F-4D97-AF65-F5344CB8AC3E}">
        <p14:creationId xmlns:p14="http://schemas.microsoft.com/office/powerpoint/2010/main" val="20055592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bmj.com/content/bmj/369/bmj.m1808.full.pdf"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bmj.com/content/bmj/369/bmj.m1808.full.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sciencemag.org/news/2020/05/coronavirus-antigen-tests-quick-and-cheap-too-often-wrong"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algn="l"/>
            <a:r>
              <a:rPr lang="en-US" altLang="zh-HK" b="1" i="0" dirty="0">
                <a:solidFill>
                  <a:srgbClr val="343433"/>
                </a:solidFill>
                <a:effectLst/>
                <a:latin typeface="Open Sans" panose="020B0606030504020204" pitchFamily="34" charset="0"/>
              </a:rPr>
              <a:t>Pros</a:t>
            </a:r>
          </a:p>
          <a:p>
            <a:pPr algn="l">
              <a:buFont typeface="Arial" panose="020B0604020202020204" pitchFamily="34" charset="0"/>
              <a:buChar char="•"/>
            </a:pPr>
            <a:r>
              <a:rPr lang="en-US" altLang="zh-HK" b="1" i="0" dirty="0">
                <a:solidFill>
                  <a:srgbClr val="565656"/>
                </a:solidFill>
                <a:effectLst/>
                <a:latin typeface="inherit"/>
              </a:rPr>
              <a:t>Minimally invasive</a:t>
            </a:r>
            <a:r>
              <a:rPr lang="en-US" altLang="zh-HK" b="0" i="0" dirty="0">
                <a:solidFill>
                  <a:srgbClr val="565656"/>
                </a:solidFill>
                <a:effectLst/>
                <a:latin typeface="Open Sans" panose="020B0606030504020204" pitchFamily="34" charset="0"/>
              </a:rPr>
              <a:t> – performed using nasal swabs, throat swabs and tests of saliva or other bodily fluids</a:t>
            </a:r>
          </a:p>
          <a:p>
            <a:pPr algn="l">
              <a:buFont typeface="Arial" panose="020B0604020202020204" pitchFamily="34" charset="0"/>
              <a:buChar char="•"/>
            </a:pPr>
            <a:r>
              <a:rPr lang="en-US" altLang="zh-HK" b="1" i="0" dirty="0">
                <a:solidFill>
                  <a:srgbClr val="565656"/>
                </a:solidFill>
                <a:effectLst/>
                <a:latin typeface="inherit"/>
              </a:rPr>
              <a:t>Allows for social distancing</a:t>
            </a:r>
            <a:r>
              <a:rPr lang="en-US" altLang="zh-HK" b="0" i="0" dirty="0">
                <a:solidFill>
                  <a:srgbClr val="565656"/>
                </a:solidFill>
                <a:effectLst/>
                <a:latin typeface="Open Sans" panose="020B0606030504020204" pitchFamily="34" charset="0"/>
              </a:rPr>
              <a:t> – while some molecular tests, including RT-PCR, are sometimes conducted at a hospital or clinic, swabs can also be taken from the patient’s car or at home</a:t>
            </a:r>
          </a:p>
          <a:p>
            <a:pPr algn="l">
              <a:buFont typeface="Arial" panose="020B0604020202020204" pitchFamily="34" charset="0"/>
              <a:buChar char="•"/>
            </a:pPr>
            <a:r>
              <a:rPr lang="en-US" altLang="zh-HK" b="1" i="0" dirty="0">
                <a:solidFill>
                  <a:srgbClr val="565656"/>
                </a:solidFill>
                <a:effectLst/>
                <a:latin typeface="inherit"/>
              </a:rPr>
              <a:t>Fewer false negatives in some instances </a:t>
            </a:r>
            <a:r>
              <a:rPr lang="en-US" altLang="zh-HK" b="0" i="0" dirty="0">
                <a:solidFill>
                  <a:srgbClr val="565656"/>
                </a:solidFill>
                <a:effectLst/>
                <a:latin typeface="Open Sans" panose="020B0606030504020204" pitchFamily="34" charset="0"/>
              </a:rPr>
              <a:t>– deep nasal swabs will have fewer false negatives compared with other tests, such as throat swabs or saliva tests</a:t>
            </a:r>
          </a:p>
          <a:p>
            <a:pPr algn="l"/>
            <a:r>
              <a:rPr lang="en-US" altLang="zh-HK" b="1" i="0" dirty="0">
                <a:solidFill>
                  <a:srgbClr val="343433"/>
                </a:solidFill>
                <a:effectLst/>
                <a:latin typeface="Open Sans" panose="020B0606030504020204" pitchFamily="34" charset="0"/>
              </a:rPr>
              <a:t>Cons</a:t>
            </a:r>
          </a:p>
          <a:p>
            <a:pPr algn="l">
              <a:buFont typeface="Arial" panose="020B0604020202020204" pitchFamily="34" charset="0"/>
              <a:buChar char="•"/>
            </a:pPr>
            <a:r>
              <a:rPr lang="en-US" altLang="zh-HK" b="1" i="0" dirty="0">
                <a:solidFill>
                  <a:srgbClr val="565656"/>
                </a:solidFill>
                <a:effectLst/>
                <a:latin typeface="inherit"/>
              </a:rPr>
              <a:t>Long turnaround times</a:t>
            </a:r>
            <a:r>
              <a:rPr lang="en-US" altLang="zh-HK" b="0" i="0" dirty="0">
                <a:solidFill>
                  <a:srgbClr val="565656"/>
                </a:solidFill>
                <a:effectLst/>
                <a:latin typeface="Open Sans" panose="020B0606030504020204" pitchFamily="34" charset="0"/>
              </a:rPr>
              <a:t> – in some instances, RT-PCR tests can yield results in the same day or within one to two days, but test results taking up to one to two weeks have been reported during the pandemic</a:t>
            </a:r>
          </a:p>
          <a:p>
            <a:pPr algn="l">
              <a:buFont typeface="Arial" panose="020B0604020202020204" pitchFamily="34" charset="0"/>
              <a:buChar char="•"/>
            </a:pPr>
            <a:r>
              <a:rPr lang="en-US" altLang="zh-HK" b="1" i="0" dirty="0">
                <a:solidFill>
                  <a:srgbClr val="565656"/>
                </a:solidFill>
                <a:effectLst/>
                <a:latin typeface="inherit"/>
              </a:rPr>
              <a:t>False negatives</a:t>
            </a:r>
            <a:r>
              <a:rPr lang="en-US" altLang="zh-HK" b="0" i="0" dirty="0">
                <a:solidFill>
                  <a:srgbClr val="565656"/>
                </a:solidFill>
                <a:effectLst/>
                <a:latin typeface="Open Sans" panose="020B0606030504020204" pitchFamily="34" charset="0"/>
              </a:rPr>
              <a:t> – molecular tests have been shown to produce results that say the patient doesn’t have the virus when they actually do; the rates of false-positives have </a:t>
            </a:r>
            <a:r>
              <a:rPr lang="en-US" altLang="zh-HK" b="1" i="0" u="none" strike="noStrike" dirty="0">
                <a:solidFill>
                  <a:srgbClr val="3B3B3B"/>
                </a:solidFill>
                <a:effectLst/>
                <a:latin typeface="inherit"/>
                <a:hlinkClick r:id="rId3"/>
              </a:rPr>
              <a:t>ranged from 2% to 37%</a:t>
            </a:r>
            <a:endParaRPr lang="en-US" altLang="zh-HK" b="0" i="0" dirty="0">
              <a:solidFill>
                <a:srgbClr val="565656"/>
              </a:solidFill>
              <a:effectLst/>
              <a:latin typeface="Open Sans" panose="020B0606030504020204" pitchFamily="34" charset="0"/>
            </a:endParaRPr>
          </a:p>
          <a:p>
            <a:pPr algn="l">
              <a:buFont typeface="Arial" panose="020B0604020202020204" pitchFamily="34" charset="0"/>
              <a:buChar char="•"/>
            </a:pPr>
            <a:r>
              <a:rPr lang="en-US" altLang="zh-HK" b="1" i="0" dirty="0">
                <a:solidFill>
                  <a:srgbClr val="565656"/>
                </a:solidFill>
                <a:effectLst/>
                <a:latin typeface="inherit"/>
              </a:rPr>
              <a:t>Uncomfortable for some people </a:t>
            </a:r>
            <a:r>
              <a:rPr lang="en-US" altLang="zh-HK" b="0" i="0" dirty="0">
                <a:solidFill>
                  <a:srgbClr val="565656"/>
                </a:solidFill>
                <a:effectLst/>
                <a:latin typeface="Open Sans" panose="020B0606030504020204" pitchFamily="34" charset="0"/>
              </a:rPr>
              <a:t>– deep nasal swabs can be uncomfortable for some people, especially small children</a:t>
            </a:r>
          </a:p>
          <a:p>
            <a:endParaRPr lang="zh-HK" altLang="en-US" dirty="0"/>
          </a:p>
        </p:txBody>
      </p:sp>
      <p:sp>
        <p:nvSpPr>
          <p:cNvPr id="4" name="投影片編號版面配置區 3"/>
          <p:cNvSpPr>
            <a:spLocks noGrp="1"/>
          </p:cNvSpPr>
          <p:nvPr>
            <p:ph type="sldNum" sz="quarter" idx="5"/>
          </p:nvPr>
        </p:nvSpPr>
        <p:spPr/>
        <p:txBody>
          <a:bodyPr/>
          <a:lstStyle/>
          <a:p>
            <a:fld id="{A58EE631-B0EE-4611-90A3-2C8747567EDE}" type="slidenum">
              <a:rPr lang="en-HK" smtClean="0"/>
              <a:t>14</a:t>
            </a:fld>
            <a:endParaRPr lang="en-HK"/>
          </a:p>
        </p:txBody>
      </p:sp>
    </p:spTree>
    <p:extLst>
      <p:ext uri="{BB962C8B-B14F-4D97-AF65-F5344CB8AC3E}">
        <p14:creationId xmlns:p14="http://schemas.microsoft.com/office/powerpoint/2010/main" val="18829956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algn="l"/>
            <a:r>
              <a:rPr lang="en-US" altLang="zh-HK" b="1" i="0" dirty="0">
                <a:solidFill>
                  <a:srgbClr val="343433"/>
                </a:solidFill>
                <a:effectLst/>
                <a:latin typeface="Open Sans" panose="020B0606030504020204" pitchFamily="34" charset="0"/>
              </a:rPr>
              <a:t>Pros</a:t>
            </a:r>
          </a:p>
          <a:p>
            <a:pPr algn="l">
              <a:buFont typeface="Arial" panose="020B0604020202020204" pitchFamily="34" charset="0"/>
              <a:buChar char="•"/>
            </a:pPr>
            <a:r>
              <a:rPr lang="en-US" altLang="zh-HK" b="1" i="0" dirty="0">
                <a:solidFill>
                  <a:srgbClr val="565656"/>
                </a:solidFill>
                <a:effectLst/>
                <a:latin typeface="inherit"/>
              </a:rPr>
              <a:t>Minimally invasive</a:t>
            </a:r>
            <a:r>
              <a:rPr lang="en-US" altLang="zh-HK" b="0" i="0" dirty="0">
                <a:solidFill>
                  <a:srgbClr val="565656"/>
                </a:solidFill>
                <a:effectLst/>
                <a:latin typeface="Open Sans" panose="020B0606030504020204" pitchFamily="34" charset="0"/>
              </a:rPr>
              <a:t> – performed using nasal swabs, throat swabs and tests of saliva or other bodily fluids</a:t>
            </a:r>
          </a:p>
          <a:p>
            <a:pPr algn="l">
              <a:buFont typeface="Arial" panose="020B0604020202020204" pitchFamily="34" charset="0"/>
              <a:buChar char="•"/>
            </a:pPr>
            <a:r>
              <a:rPr lang="en-US" altLang="zh-HK" b="1" i="0" dirty="0">
                <a:solidFill>
                  <a:srgbClr val="565656"/>
                </a:solidFill>
                <a:effectLst/>
                <a:latin typeface="inherit"/>
              </a:rPr>
              <a:t>Allows for social distancing</a:t>
            </a:r>
            <a:r>
              <a:rPr lang="en-US" altLang="zh-HK" b="0" i="0" dirty="0">
                <a:solidFill>
                  <a:srgbClr val="565656"/>
                </a:solidFill>
                <a:effectLst/>
                <a:latin typeface="Open Sans" panose="020B0606030504020204" pitchFamily="34" charset="0"/>
              </a:rPr>
              <a:t> – while some molecular tests, including RT-PCR, are sometimes conducted at a hospital or clinic, swabs can also be taken from the patient’s car or at home</a:t>
            </a:r>
          </a:p>
          <a:p>
            <a:pPr algn="l">
              <a:buFont typeface="Arial" panose="020B0604020202020204" pitchFamily="34" charset="0"/>
              <a:buChar char="•"/>
            </a:pPr>
            <a:r>
              <a:rPr lang="en-US" altLang="zh-HK" b="1" i="0" dirty="0">
                <a:solidFill>
                  <a:srgbClr val="565656"/>
                </a:solidFill>
                <a:effectLst/>
                <a:latin typeface="inherit"/>
              </a:rPr>
              <a:t>Fewer false negatives in some instances </a:t>
            </a:r>
            <a:r>
              <a:rPr lang="en-US" altLang="zh-HK" b="0" i="0" dirty="0">
                <a:solidFill>
                  <a:srgbClr val="565656"/>
                </a:solidFill>
                <a:effectLst/>
                <a:latin typeface="Open Sans" panose="020B0606030504020204" pitchFamily="34" charset="0"/>
              </a:rPr>
              <a:t>– deep nasal swabs will have fewer false negatives compared with other tests, such as throat swabs or saliva tests</a:t>
            </a:r>
          </a:p>
          <a:p>
            <a:pPr algn="l"/>
            <a:r>
              <a:rPr lang="en-US" altLang="zh-HK" b="1" i="0" dirty="0">
                <a:solidFill>
                  <a:srgbClr val="343433"/>
                </a:solidFill>
                <a:effectLst/>
                <a:latin typeface="Open Sans" panose="020B0606030504020204" pitchFamily="34" charset="0"/>
              </a:rPr>
              <a:t>Cons</a:t>
            </a:r>
          </a:p>
          <a:p>
            <a:pPr algn="l">
              <a:buFont typeface="Arial" panose="020B0604020202020204" pitchFamily="34" charset="0"/>
              <a:buChar char="•"/>
            </a:pPr>
            <a:r>
              <a:rPr lang="en-US" altLang="zh-HK" b="1" i="0" dirty="0">
                <a:solidFill>
                  <a:srgbClr val="565656"/>
                </a:solidFill>
                <a:effectLst/>
                <a:latin typeface="inherit"/>
              </a:rPr>
              <a:t>Long turnaround times</a:t>
            </a:r>
            <a:r>
              <a:rPr lang="en-US" altLang="zh-HK" b="0" i="0" dirty="0">
                <a:solidFill>
                  <a:srgbClr val="565656"/>
                </a:solidFill>
                <a:effectLst/>
                <a:latin typeface="Open Sans" panose="020B0606030504020204" pitchFamily="34" charset="0"/>
              </a:rPr>
              <a:t> – in some instances, RT-PCR tests can yield results in the same day or within one to two days, but test results taking up to one to two weeks have been reported during the pandemic</a:t>
            </a:r>
          </a:p>
          <a:p>
            <a:pPr algn="l">
              <a:buFont typeface="Arial" panose="020B0604020202020204" pitchFamily="34" charset="0"/>
              <a:buChar char="•"/>
            </a:pPr>
            <a:r>
              <a:rPr lang="en-US" altLang="zh-HK" b="1" i="0" dirty="0">
                <a:solidFill>
                  <a:srgbClr val="565656"/>
                </a:solidFill>
                <a:effectLst/>
                <a:latin typeface="inherit"/>
              </a:rPr>
              <a:t>False negatives</a:t>
            </a:r>
            <a:r>
              <a:rPr lang="en-US" altLang="zh-HK" b="0" i="0" dirty="0">
                <a:solidFill>
                  <a:srgbClr val="565656"/>
                </a:solidFill>
                <a:effectLst/>
                <a:latin typeface="Open Sans" panose="020B0606030504020204" pitchFamily="34" charset="0"/>
              </a:rPr>
              <a:t> – molecular tests have been shown to produce results that say the patient doesn’t have the virus when they actually do; the rates of false-positives have </a:t>
            </a:r>
            <a:r>
              <a:rPr lang="en-US" altLang="zh-HK" b="1" i="0" u="none" strike="noStrike" dirty="0">
                <a:solidFill>
                  <a:srgbClr val="3B3B3B"/>
                </a:solidFill>
                <a:effectLst/>
                <a:latin typeface="inherit"/>
                <a:hlinkClick r:id="rId3"/>
              </a:rPr>
              <a:t>ranged from 2% to 37%</a:t>
            </a:r>
            <a:endParaRPr lang="en-US" altLang="zh-HK" b="0" i="0" dirty="0">
              <a:solidFill>
                <a:srgbClr val="565656"/>
              </a:solidFill>
              <a:effectLst/>
              <a:latin typeface="Open Sans" panose="020B0606030504020204" pitchFamily="34" charset="0"/>
            </a:endParaRPr>
          </a:p>
          <a:p>
            <a:pPr algn="l">
              <a:buFont typeface="Arial" panose="020B0604020202020204" pitchFamily="34" charset="0"/>
              <a:buChar char="•"/>
            </a:pPr>
            <a:r>
              <a:rPr lang="en-US" altLang="zh-HK" b="1" i="0" dirty="0">
                <a:solidFill>
                  <a:srgbClr val="565656"/>
                </a:solidFill>
                <a:effectLst/>
                <a:latin typeface="inherit"/>
              </a:rPr>
              <a:t>Uncomfortable for some people </a:t>
            </a:r>
            <a:r>
              <a:rPr lang="en-US" altLang="zh-HK" b="0" i="0" dirty="0">
                <a:solidFill>
                  <a:srgbClr val="565656"/>
                </a:solidFill>
                <a:effectLst/>
                <a:latin typeface="Open Sans" panose="020B0606030504020204" pitchFamily="34" charset="0"/>
              </a:rPr>
              <a:t>– deep nasal swabs can be uncomfortable for some people, especially small children</a:t>
            </a:r>
          </a:p>
          <a:p>
            <a:endParaRPr lang="zh-HK" altLang="en-US" dirty="0"/>
          </a:p>
        </p:txBody>
      </p:sp>
      <p:sp>
        <p:nvSpPr>
          <p:cNvPr id="4" name="投影片編號版面配置區 3"/>
          <p:cNvSpPr>
            <a:spLocks noGrp="1"/>
          </p:cNvSpPr>
          <p:nvPr>
            <p:ph type="sldNum" sz="quarter" idx="5"/>
          </p:nvPr>
        </p:nvSpPr>
        <p:spPr/>
        <p:txBody>
          <a:bodyPr/>
          <a:lstStyle/>
          <a:p>
            <a:fld id="{A58EE631-B0EE-4611-90A3-2C8747567EDE}" type="slidenum">
              <a:rPr lang="en-HK" smtClean="0"/>
              <a:t>15</a:t>
            </a:fld>
            <a:endParaRPr lang="en-HK"/>
          </a:p>
        </p:txBody>
      </p:sp>
    </p:spTree>
    <p:extLst>
      <p:ext uri="{BB962C8B-B14F-4D97-AF65-F5344CB8AC3E}">
        <p14:creationId xmlns:p14="http://schemas.microsoft.com/office/powerpoint/2010/main" val="2893209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algn="l"/>
            <a:r>
              <a:rPr lang="en-US" altLang="zh-HK" b="1" i="0" dirty="0">
                <a:solidFill>
                  <a:srgbClr val="343433"/>
                </a:solidFill>
                <a:effectLst/>
                <a:latin typeface="Open Sans" panose="020B0606030504020204" pitchFamily="34" charset="0"/>
              </a:rPr>
              <a:t>Pros</a:t>
            </a:r>
          </a:p>
          <a:p>
            <a:pPr algn="l">
              <a:buFont typeface="Arial" panose="020B0604020202020204" pitchFamily="34" charset="0"/>
              <a:buChar char="•"/>
            </a:pPr>
            <a:r>
              <a:rPr lang="en-US" altLang="zh-HK" b="1" i="0" dirty="0">
                <a:solidFill>
                  <a:srgbClr val="565656"/>
                </a:solidFill>
                <a:effectLst/>
                <a:latin typeface="inherit"/>
              </a:rPr>
              <a:t>Rapid results: </a:t>
            </a:r>
            <a:r>
              <a:rPr lang="en-US" altLang="zh-HK" b="0" i="0" dirty="0">
                <a:solidFill>
                  <a:srgbClr val="565656"/>
                </a:solidFill>
                <a:effectLst/>
                <a:latin typeface="Open Sans" panose="020B0606030504020204" pitchFamily="34" charset="0"/>
              </a:rPr>
              <a:t>The test uses technology similar to that used in a pregnancy test and yields results within minutes</a:t>
            </a:r>
          </a:p>
          <a:p>
            <a:pPr algn="l"/>
            <a:r>
              <a:rPr lang="en-US" altLang="zh-HK" b="1" i="0" dirty="0">
                <a:solidFill>
                  <a:srgbClr val="343433"/>
                </a:solidFill>
                <a:effectLst/>
                <a:latin typeface="Open Sans" panose="020B0606030504020204" pitchFamily="34" charset="0"/>
              </a:rPr>
              <a:t>Cons</a:t>
            </a:r>
          </a:p>
          <a:p>
            <a:pPr algn="l">
              <a:buFont typeface="Arial" panose="020B0604020202020204" pitchFamily="34" charset="0"/>
              <a:buChar char="•"/>
            </a:pPr>
            <a:r>
              <a:rPr lang="en-US" altLang="zh-HK" b="1" i="0" dirty="0">
                <a:solidFill>
                  <a:srgbClr val="565656"/>
                </a:solidFill>
                <a:effectLst/>
                <a:latin typeface="inherit"/>
              </a:rPr>
              <a:t>Performed at a hospital or clinic: </a:t>
            </a:r>
            <a:r>
              <a:rPr lang="en-US" altLang="zh-HK" b="0" i="0" dirty="0">
                <a:solidFill>
                  <a:srgbClr val="565656"/>
                </a:solidFill>
                <a:effectLst/>
                <a:latin typeface="Open Sans" panose="020B0606030504020204" pitchFamily="34" charset="0"/>
              </a:rPr>
              <a:t>At-home antigen tests are not widely available, so patients typically have to travel to a hospital or clinic to have this test performed</a:t>
            </a:r>
          </a:p>
          <a:p>
            <a:pPr algn="l">
              <a:buFont typeface="Arial" panose="020B0604020202020204" pitchFamily="34" charset="0"/>
              <a:buChar char="•"/>
            </a:pPr>
            <a:r>
              <a:rPr lang="en-US" altLang="zh-HK" b="1" i="0" dirty="0">
                <a:solidFill>
                  <a:srgbClr val="565656"/>
                </a:solidFill>
                <a:effectLst/>
                <a:latin typeface="inherit"/>
              </a:rPr>
              <a:t>High false-negative rate: </a:t>
            </a:r>
            <a:r>
              <a:rPr lang="en-US" altLang="zh-HK" b="0" i="0" dirty="0">
                <a:solidFill>
                  <a:srgbClr val="565656"/>
                </a:solidFill>
                <a:effectLst/>
                <a:latin typeface="Open Sans" panose="020B0606030504020204" pitchFamily="34" charset="0"/>
              </a:rPr>
              <a:t>Antigen tests produce higher false-negative rates than molecular RT-PCR tests, with some evidence suggesting rates </a:t>
            </a:r>
            <a:r>
              <a:rPr lang="en-US" altLang="zh-HK" b="1" i="0" u="none" strike="noStrike" dirty="0">
                <a:solidFill>
                  <a:srgbClr val="3B3B3B"/>
                </a:solidFill>
                <a:effectLst/>
                <a:latin typeface="inherit"/>
                <a:hlinkClick r:id="rId3"/>
              </a:rPr>
              <a:t>as high as 50%</a:t>
            </a:r>
            <a:endParaRPr lang="en-US" altLang="zh-HK" b="0" i="0" dirty="0">
              <a:solidFill>
                <a:srgbClr val="565656"/>
              </a:solidFill>
              <a:effectLst/>
              <a:latin typeface="Open Sans" panose="020B0606030504020204" pitchFamily="34" charset="0"/>
            </a:endParaRPr>
          </a:p>
          <a:p>
            <a:endParaRPr lang="zh-HK" altLang="en-US" dirty="0"/>
          </a:p>
        </p:txBody>
      </p:sp>
      <p:sp>
        <p:nvSpPr>
          <p:cNvPr id="4" name="投影片編號版面配置區 3"/>
          <p:cNvSpPr>
            <a:spLocks noGrp="1"/>
          </p:cNvSpPr>
          <p:nvPr>
            <p:ph type="sldNum" sz="quarter" idx="5"/>
          </p:nvPr>
        </p:nvSpPr>
        <p:spPr/>
        <p:txBody>
          <a:bodyPr/>
          <a:lstStyle/>
          <a:p>
            <a:fld id="{A58EE631-B0EE-4611-90A3-2C8747567EDE}" type="slidenum">
              <a:rPr lang="en-HK" smtClean="0"/>
              <a:t>16</a:t>
            </a:fld>
            <a:endParaRPr lang="en-HK"/>
          </a:p>
        </p:txBody>
      </p:sp>
    </p:spTree>
    <p:extLst>
      <p:ext uri="{BB962C8B-B14F-4D97-AF65-F5344CB8AC3E}">
        <p14:creationId xmlns:p14="http://schemas.microsoft.com/office/powerpoint/2010/main" val="31255708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dirty="0"/>
          </a:p>
        </p:txBody>
      </p:sp>
      <p:sp>
        <p:nvSpPr>
          <p:cNvPr id="4" name="投影片編號版面配置區 3"/>
          <p:cNvSpPr>
            <a:spLocks noGrp="1"/>
          </p:cNvSpPr>
          <p:nvPr>
            <p:ph type="sldNum" sz="quarter" idx="5"/>
          </p:nvPr>
        </p:nvSpPr>
        <p:spPr/>
        <p:txBody>
          <a:bodyPr/>
          <a:lstStyle/>
          <a:p>
            <a:fld id="{A58EE631-B0EE-4611-90A3-2C8747567EDE}" type="slidenum">
              <a:rPr lang="en-HK" smtClean="0"/>
              <a:t>45</a:t>
            </a:fld>
            <a:endParaRPr lang="en-HK"/>
          </a:p>
        </p:txBody>
      </p:sp>
    </p:spTree>
    <p:extLst>
      <p:ext uri="{BB962C8B-B14F-4D97-AF65-F5344CB8AC3E}">
        <p14:creationId xmlns:p14="http://schemas.microsoft.com/office/powerpoint/2010/main" val="4266324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dirty="0"/>
          </a:p>
        </p:txBody>
      </p:sp>
      <p:sp>
        <p:nvSpPr>
          <p:cNvPr id="4" name="投影片編號版面配置區 3"/>
          <p:cNvSpPr>
            <a:spLocks noGrp="1"/>
          </p:cNvSpPr>
          <p:nvPr>
            <p:ph type="sldNum" sz="quarter" idx="5"/>
          </p:nvPr>
        </p:nvSpPr>
        <p:spPr/>
        <p:txBody>
          <a:bodyPr/>
          <a:lstStyle/>
          <a:p>
            <a:fld id="{A58EE631-B0EE-4611-90A3-2C8747567EDE}" type="slidenum">
              <a:rPr lang="en-HK" smtClean="0"/>
              <a:t>49</a:t>
            </a:fld>
            <a:endParaRPr lang="en-HK"/>
          </a:p>
        </p:txBody>
      </p:sp>
    </p:spTree>
    <p:extLst>
      <p:ext uri="{BB962C8B-B14F-4D97-AF65-F5344CB8AC3E}">
        <p14:creationId xmlns:p14="http://schemas.microsoft.com/office/powerpoint/2010/main" val="13690820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dirty="0"/>
          </a:p>
        </p:txBody>
      </p:sp>
      <p:sp>
        <p:nvSpPr>
          <p:cNvPr id="4" name="投影片編號版面配置區 3"/>
          <p:cNvSpPr>
            <a:spLocks noGrp="1"/>
          </p:cNvSpPr>
          <p:nvPr>
            <p:ph type="sldNum" sz="quarter" idx="5"/>
          </p:nvPr>
        </p:nvSpPr>
        <p:spPr/>
        <p:txBody>
          <a:bodyPr/>
          <a:lstStyle/>
          <a:p>
            <a:fld id="{A58EE631-B0EE-4611-90A3-2C8747567EDE}" type="slidenum">
              <a:rPr lang="en-HK" smtClean="0"/>
              <a:t>52</a:t>
            </a:fld>
            <a:endParaRPr lang="en-HK"/>
          </a:p>
        </p:txBody>
      </p:sp>
    </p:spTree>
    <p:extLst>
      <p:ext uri="{BB962C8B-B14F-4D97-AF65-F5344CB8AC3E}">
        <p14:creationId xmlns:p14="http://schemas.microsoft.com/office/powerpoint/2010/main" val="535994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A9167-3863-42A4-B4E5-D7E5FBEA797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HK"/>
          </a:p>
        </p:txBody>
      </p:sp>
      <p:sp>
        <p:nvSpPr>
          <p:cNvPr id="3" name="Subtitle 2">
            <a:extLst>
              <a:ext uri="{FF2B5EF4-FFF2-40B4-BE49-F238E27FC236}">
                <a16:creationId xmlns:a16="http://schemas.microsoft.com/office/drawing/2014/main" id="{7240A404-4141-46C1-A0D8-DC9D197109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HK"/>
          </a:p>
        </p:txBody>
      </p:sp>
      <p:sp>
        <p:nvSpPr>
          <p:cNvPr id="4" name="Date Placeholder 3">
            <a:extLst>
              <a:ext uri="{FF2B5EF4-FFF2-40B4-BE49-F238E27FC236}">
                <a16:creationId xmlns:a16="http://schemas.microsoft.com/office/drawing/2014/main" id="{1D23117B-713F-4516-8936-AB41B3C78509}"/>
              </a:ext>
            </a:extLst>
          </p:cNvPr>
          <p:cNvSpPr>
            <a:spLocks noGrp="1"/>
          </p:cNvSpPr>
          <p:nvPr>
            <p:ph type="dt" sz="half" idx="10"/>
          </p:nvPr>
        </p:nvSpPr>
        <p:spPr/>
        <p:txBody>
          <a:bodyPr/>
          <a:lstStyle/>
          <a:p>
            <a:r>
              <a:rPr lang="en-US" altLang="zh-HK"/>
              <a:t>Copyright @ HKMU, 2022</a:t>
            </a:r>
            <a:endParaRPr lang="en-US" dirty="0"/>
          </a:p>
        </p:txBody>
      </p:sp>
      <p:sp>
        <p:nvSpPr>
          <p:cNvPr id="5" name="Footer Placeholder 4">
            <a:extLst>
              <a:ext uri="{FF2B5EF4-FFF2-40B4-BE49-F238E27FC236}">
                <a16:creationId xmlns:a16="http://schemas.microsoft.com/office/drawing/2014/main" id="{CC588211-09F2-43D5-B416-899300740638}"/>
              </a:ext>
            </a:extLst>
          </p:cNvPr>
          <p:cNvSpPr>
            <a:spLocks noGrp="1"/>
          </p:cNvSpPr>
          <p:nvPr>
            <p:ph type="ftr" sz="quarter" idx="11"/>
          </p:nvPr>
        </p:nvSpPr>
        <p:spPr/>
        <p:txBody>
          <a:bodyPr/>
          <a:lstStyle/>
          <a:p>
            <a:r>
              <a:rPr lang="en-US"/>
              <a:t>Dr CHEUNG Ka Tik</a:t>
            </a:r>
            <a:endParaRPr lang="en-US" dirty="0"/>
          </a:p>
        </p:txBody>
      </p:sp>
      <p:sp>
        <p:nvSpPr>
          <p:cNvPr id="6" name="Slide Number Placeholder 5">
            <a:extLst>
              <a:ext uri="{FF2B5EF4-FFF2-40B4-BE49-F238E27FC236}">
                <a16:creationId xmlns:a16="http://schemas.microsoft.com/office/drawing/2014/main" id="{4D3BAE3A-61DE-4D22-9F0A-7C5DD0285623}"/>
              </a:ext>
            </a:extLst>
          </p:cNvPr>
          <p:cNvSpPr>
            <a:spLocks noGrp="1"/>
          </p:cNvSpPr>
          <p:nvPr>
            <p:ph type="sldNum" sz="quarter" idx="12"/>
          </p:nvPr>
        </p:nvSpPr>
        <p:spPr/>
        <p:txBody>
          <a:bodyPr/>
          <a:lstStyle/>
          <a:p>
            <a:fld id="{00C83E47-9F04-4EB4-8C22-B58380271235}" type="slidenum">
              <a:rPr lang="en-US" smtClean="0"/>
              <a:t>‹#›</a:t>
            </a:fld>
            <a:endParaRPr lang="en-US" dirty="0"/>
          </a:p>
        </p:txBody>
      </p:sp>
    </p:spTree>
    <p:extLst>
      <p:ext uri="{BB962C8B-B14F-4D97-AF65-F5344CB8AC3E}">
        <p14:creationId xmlns:p14="http://schemas.microsoft.com/office/powerpoint/2010/main" val="35788828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5432A-CCEB-45A5-8F30-1C864A80EE31}"/>
              </a:ext>
            </a:extLst>
          </p:cNvPr>
          <p:cNvSpPr>
            <a:spLocks noGrp="1"/>
          </p:cNvSpPr>
          <p:nvPr>
            <p:ph type="title"/>
          </p:nvPr>
        </p:nvSpPr>
        <p:spPr/>
        <p:txBody>
          <a:bodyPr/>
          <a:lstStyle/>
          <a:p>
            <a:r>
              <a:rPr lang="en-US"/>
              <a:t>Click to edit Master title style</a:t>
            </a:r>
            <a:endParaRPr lang="en-HK"/>
          </a:p>
        </p:txBody>
      </p:sp>
      <p:sp>
        <p:nvSpPr>
          <p:cNvPr id="3" name="Vertical Text Placeholder 2">
            <a:extLst>
              <a:ext uri="{FF2B5EF4-FFF2-40B4-BE49-F238E27FC236}">
                <a16:creationId xmlns:a16="http://schemas.microsoft.com/office/drawing/2014/main" id="{EE73BF70-30F1-480A-8366-42978BCB8F0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a:p>
        </p:txBody>
      </p:sp>
      <p:sp>
        <p:nvSpPr>
          <p:cNvPr id="4" name="Date Placeholder 3">
            <a:extLst>
              <a:ext uri="{FF2B5EF4-FFF2-40B4-BE49-F238E27FC236}">
                <a16:creationId xmlns:a16="http://schemas.microsoft.com/office/drawing/2014/main" id="{B2917A85-F1C7-4043-A331-DD257CC56EBF}"/>
              </a:ext>
            </a:extLst>
          </p:cNvPr>
          <p:cNvSpPr>
            <a:spLocks noGrp="1"/>
          </p:cNvSpPr>
          <p:nvPr>
            <p:ph type="dt" sz="half" idx="10"/>
          </p:nvPr>
        </p:nvSpPr>
        <p:spPr/>
        <p:txBody>
          <a:bodyPr/>
          <a:lstStyle/>
          <a:p>
            <a:r>
              <a:rPr lang="en-US" altLang="zh-HK"/>
              <a:t>Copyright @ HKMU, 2022</a:t>
            </a:r>
            <a:endParaRPr lang="en-US" dirty="0"/>
          </a:p>
        </p:txBody>
      </p:sp>
      <p:sp>
        <p:nvSpPr>
          <p:cNvPr id="5" name="Footer Placeholder 4">
            <a:extLst>
              <a:ext uri="{FF2B5EF4-FFF2-40B4-BE49-F238E27FC236}">
                <a16:creationId xmlns:a16="http://schemas.microsoft.com/office/drawing/2014/main" id="{ED1F1AA0-90EC-4D7A-B4CF-0F7425124662}"/>
              </a:ext>
            </a:extLst>
          </p:cNvPr>
          <p:cNvSpPr>
            <a:spLocks noGrp="1"/>
          </p:cNvSpPr>
          <p:nvPr>
            <p:ph type="ftr" sz="quarter" idx="11"/>
          </p:nvPr>
        </p:nvSpPr>
        <p:spPr/>
        <p:txBody>
          <a:bodyPr/>
          <a:lstStyle/>
          <a:p>
            <a:r>
              <a:rPr lang="en-US"/>
              <a:t>Dr CHEUNG Ka Tik</a:t>
            </a:r>
            <a:endParaRPr lang="en-US" dirty="0"/>
          </a:p>
        </p:txBody>
      </p:sp>
      <p:sp>
        <p:nvSpPr>
          <p:cNvPr id="6" name="Slide Number Placeholder 5">
            <a:extLst>
              <a:ext uri="{FF2B5EF4-FFF2-40B4-BE49-F238E27FC236}">
                <a16:creationId xmlns:a16="http://schemas.microsoft.com/office/drawing/2014/main" id="{5B282FA5-7A0A-4600-8078-B1A9967FD91C}"/>
              </a:ext>
            </a:extLst>
          </p:cNvPr>
          <p:cNvSpPr>
            <a:spLocks noGrp="1"/>
          </p:cNvSpPr>
          <p:nvPr>
            <p:ph type="sldNum" sz="quarter" idx="12"/>
          </p:nvPr>
        </p:nvSpPr>
        <p:spPr/>
        <p:txBody>
          <a:bodyPr/>
          <a:lstStyle/>
          <a:p>
            <a:fld id="{00C83E47-9F04-4EB4-8C22-B58380271235}" type="slidenum">
              <a:rPr lang="en-US" smtClean="0"/>
              <a:t>‹#›</a:t>
            </a:fld>
            <a:endParaRPr lang="en-US" dirty="0"/>
          </a:p>
        </p:txBody>
      </p:sp>
    </p:spTree>
    <p:extLst>
      <p:ext uri="{BB962C8B-B14F-4D97-AF65-F5344CB8AC3E}">
        <p14:creationId xmlns:p14="http://schemas.microsoft.com/office/powerpoint/2010/main" val="1750364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746C294-1F89-49DD-B43B-D0AFEC64255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HK"/>
          </a:p>
        </p:txBody>
      </p:sp>
      <p:sp>
        <p:nvSpPr>
          <p:cNvPr id="3" name="Vertical Text Placeholder 2">
            <a:extLst>
              <a:ext uri="{FF2B5EF4-FFF2-40B4-BE49-F238E27FC236}">
                <a16:creationId xmlns:a16="http://schemas.microsoft.com/office/drawing/2014/main" id="{D464B1B4-F68A-4117-B81B-FA168CC270B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a:p>
        </p:txBody>
      </p:sp>
      <p:sp>
        <p:nvSpPr>
          <p:cNvPr id="4" name="Date Placeholder 3">
            <a:extLst>
              <a:ext uri="{FF2B5EF4-FFF2-40B4-BE49-F238E27FC236}">
                <a16:creationId xmlns:a16="http://schemas.microsoft.com/office/drawing/2014/main" id="{4AAA034F-5BEB-4C85-90A6-E101D4509EE9}"/>
              </a:ext>
            </a:extLst>
          </p:cNvPr>
          <p:cNvSpPr>
            <a:spLocks noGrp="1"/>
          </p:cNvSpPr>
          <p:nvPr>
            <p:ph type="dt" sz="half" idx="10"/>
          </p:nvPr>
        </p:nvSpPr>
        <p:spPr/>
        <p:txBody>
          <a:bodyPr/>
          <a:lstStyle/>
          <a:p>
            <a:r>
              <a:rPr lang="en-US" altLang="zh-HK"/>
              <a:t>Copyright @ HKMU, 2022</a:t>
            </a:r>
            <a:endParaRPr lang="en-US" dirty="0"/>
          </a:p>
        </p:txBody>
      </p:sp>
      <p:sp>
        <p:nvSpPr>
          <p:cNvPr id="5" name="Footer Placeholder 4">
            <a:extLst>
              <a:ext uri="{FF2B5EF4-FFF2-40B4-BE49-F238E27FC236}">
                <a16:creationId xmlns:a16="http://schemas.microsoft.com/office/drawing/2014/main" id="{C70BCFB6-B826-41C7-A4AE-A8B8A07D744D}"/>
              </a:ext>
            </a:extLst>
          </p:cNvPr>
          <p:cNvSpPr>
            <a:spLocks noGrp="1"/>
          </p:cNvSpPr>
          <p:nvPr>
            <p:ph type="ftr" sz="quarter" idx="11"/>
          </p:nvPr>
        </p:nvSpPr>
        <p:spPr/>
        <p:txBody>
          <a:bodyPr/>
          <a:lstStyle/>
          <a:p>
            <a:r>
              <a:rPr lang="en-US"/>
              <a:t>Dr CHEUNG Ka Tik</a:t>
            </a:r>
            <a:endParaRPr lang="en-US" dirty="0"/>
          </a:p>
        </p:txBody>
      </p:sp>
      <p:sp>
        <p:nvSpPr>
          <p:cNvPr id="6" name="Slide Number Placeholder 5">
            <a:extLst>
              <a:ext uri="{FF2B5EF4-FFF2-40B4-BE49-F238E27FC236}">
                <a16:creationId xmlns:a16="http://schemas.microsoft.com/office/drawing/2014/main" id="{497ED27F-A3D6-457D-9907-99E1DE60579E}"/>
              </a:ext>
            </a:extLst>
          </p:cNvPr>
          <p:cNvSpPr>
            <a:spLocks noGrp="1"/>
          </p:cNvSpPr>
          <p:nvPr>
            <p:ph type="sldNum" sz="quarter" idx="12"/>
          </p:nvPr>
        </p:nvSpPr>
        <p:spPr/>
        <p:txBody>
          <a:bodyPr/>
          <a:lstStyle/>
          <a:p>
            <a:fld id="{00C83E47-9F04-4EB4-8C22-B58380271235}" type="slidenum">
              <a:rPr lang="en-US" smtClean="0"/>
              <a:t>‹#›</a:t>
            </a:fld>
            <a:endParaRPr lang="en-US" dirty="0"/>
          </a:p>
        </p:txBody>
      </p:sp>
    </p:spTree>
    <p:extLst>
      <p:ext uri="{BB962C8B-B14F-4D97-AF65-F5344CB8AC3E}">
        <p14:creationId xmlns:p14="http://schemas.microsoft.com/office/powerpoint/2010/main" val="2512796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252FD-8FD1-401C-920E-3E1CF793C05F}"/>
              </a:ext>
            </a:extLst>
          </p:cNvPr>
          <p:cNvSpPr>
            <a:spLocks noGrp="1"/>
          </p:cNvSpPr>
          <p:nvPr>
            <p:ph type="title"/>
          </p:nvPr>
        </p:nvSpPr>
        <p:spPr/>
        <p:txBody>
          <a:bodyPr>
            <a:normAutofit/>
          </a:bodyPr>
          <a:lstStyle>
            <a:lvl1pPr>
              <a:defRPr sz="4400" b="1">
                <a:latin typeface="Cambria" panose="02040503050406030204" pitchFamily="18" charset="0"/>
                <a:ea typeface="Cambria" panose="02040503050406030204" pitchFamily="18" charset="0"/>
              </a:defRPr>
            </a:lvl1pPr>
          </a:lstStyle>
          <a:p>
            <a:r>
              <a:rPr lang="en-US" dirty="0"/>
              <a:t>Click to edit Master title style</a:t>
            </a:r>
            <a:endParaRPr lang="en-HK" dirty="0"/>
          </a:p>
        </p:txBody>
      </p:sp>
      <p:sp>
        <p:nvSpPr>
          <p:cNvPr id="3" name="Content Placeholder 2">
            <a:extLst>
              <a:ext uri="{FF2B5EF4-FFF2-40B4-BE49-F238E27FC236}">
                <a16:creationId xmlns:a16="http://schemas.microsoft.com/office/drawing/2014/main" id="{9DA0C620-86B8-4AC3-8E66-91BBE42B3CA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a:p>
        </p:txBody>
      </p:sp>
      <p:sp>
        <p:nvSpPr>
          <p:cNvPr id="4" name="Date Placeholder 3">
            <a:extLst>
              <a:ext uri="{FF2B5EF4-FFF2-40B4-BE49-F238E27FC236}">
                <a16:creationId xmlns:a16="http://schemas.microsoft.com/office/drawing/2014/main" id="{ABB1323A-A6E0-4FA0-989F-4904F865192C}"/>
              </a:ext>
            </a:extLst>
          </p:cNvPr>
          <p:cNvSpPr>
            <a:spLocks noGrp="1"/>
          </p:cNvSpPr>
          <p:nvPr>
            <p:ph type="dt" sz="half" idx="10"/>
          </p:nvPr>
        </p:nvSpPr>
        <p:spPr/>
        <p:txBody>
          <a:bodyPr/>
          <a:lstStyle/>
          <a:p>
            <a:r>
              <a:rPr lang="en-US" altLang="zh-HK"/>
              <a:t>Copyright @ HKMU, 2022</a:t>
            </a:r>
            <a:endParaRPr lang="en-US" dirty="0"/>
          </a:p>
        </p:txBody>
      </p:sp>
      <p:sp>
        <p:nvSpPr>
          <p:cNvPr id="5" name="Footer Placeholder 4">
            <a:extLst>
              <a:ext uri="{FF2B5EF4-FFF2-40B4-BE49-F238E27FC236}">
                <a16:creationId xmlns:a16="http://schemas.microsoft.com/office/drawing/2014/main" id="{B9A932E0-10D6-4455-83B3-8396C4C9D35F}"/>
              </a:ext>
            </a:extLst>
          </p:cNvPr>
          <p:cNvSpPr>
            <a:spLocks noGrp="1"/>
          </p:cNvSpPr>
          <p:nvPr>
            <p:ph type="ftr" sz="quarter" idx="11"/>
          </p:nvPr>
        </p:nvSpPr>
        <p:spPr/>
        <p:txBody>
          <a:bodyPr/>
          <a:lstStyle/>
          <a:p>
            <a:r>
              <a:rPr lang="en-US"/>
              <a:t>Dr CHEUNG Ka Tik</a:t>
            </a:r>
            <a:endParaRPr lang="en-US" dirty="0"/>
          </a:p>
        </p:txBody>
      </p:sp>
      <p:sp>
        <p:nvSpPr>
          <p:cNvPr id="6" name="Slide Number Placeholder 5">
            <a:extLst>
              <a:ext uri="{FF2B5EF4-FFF2-40B4-BE49-F238E27FC236}">
                <a16:creationId xmlns:a16="http://schemas.microsoft.com/office/drawing/2014/main" id="{D580F65C-8066-42CC-837F-FD5349B8B4FE}"/>
              </a:ext>
            </a:extLst>
          </p:cNvPr>
          <p:cNvSpPr>
            <a:spLocks noGrp="1"/>
          </p:cNvSpPr>
          <p:nvPr>
            <p:ph type="sldNum" sz="quarter" idx="12"/>
          </p:nvPr>
        </p:nvSpPr>
        <p:spPr/>
        <p:txBody>
          <a:bodyPr/>
          <a:lstStyle/>
          <a:p>
            <a:fld id="{00C83E47-9F04-4EB4-8C22-B58380271235}" type="slidenum">
              <a:rPr lang="en-US" smtClean="0"/>
              <a:t>‹#›</a:t>
            </a:fld>
            <a:endParaRPr lang="en-US" dirty="0"/>
          </a:p>
        </p:txBody>
      </p:sp>
    </p:spTree>
    <p:extLst>
      <p:ext uri="{BB962C8B-B14F-4D97-AF65-F5344CB8AC3E}">
        <p14:creationId xmlns:p14="http://schemas.microsoft.com/office/powerpoint/2010/main" val="21256457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F1A6B-F6D9-4442-AE64-E050953B13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HK"/>
          </a:p>
        </p:txBody>
      </p:sp>
      <p:sp>
        <p:nvSpPr>
          <p:cNvPr id="3" name="Text Placeholder 2">
            <a:extLst>
              <a:ext uri="{FF2B5EF4-FFF2-40B4-BE49-F238E27FC236}">
                <a16:creationId xmlns:a16="http://schemas.microsoft.com/office/drawing/2014/main" id="{FF7FA530-A5B5-4873-880E-ED906B3B25F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13A3CF7-0FD0-4A2D-8B02-AC8EE9277A2A}"/>
              </a:ext>
            </a:extLst>
          </p:cNvPr>
          <p:cNvSpPr>
            <a:spLocks noGrp="1"/>
          </p:cNvSpPr>
          <p:nvPr>
            <p:ph type="dt" sz="half" idx="10"/>
          </p:nvPr>
        </p:nvSpPr>
        <p:spPr/>
        <p:txBody>
          <a:bodyPr/>
          <a:lstStyle/>
          <a:p>
            <a:r>
              <a:rPr lang="en-US" altLang="zh-HK"/>
              <a:t>Copyright @ HKMU, 2022</a:t>
            </a:r>
            <a:endParaRPr lang="en-US" dirty="0"/>
          </a:p>
        </p:txBody>
      </p:sp>
      <p:sp>
        <p:nvSpPr>
          <p:cNvPr id="5" name="Footer Placeholder 4">
            <a:extLst>
              <a:ext uri="{FF2B5EF4-FFF2-40B4-BE49-F238E27FC236}">
                <a16:creationId xmlns:a16="http://schemas.microsoft.com/office/drawing/2014/main" id="{895F08BB-A039-4081-8246-88BB137232F6}"/>
              </a:ext>
            </a:extLst>
          </p:cNvPr>
          <p:cNvSpPr>
            <a:spLocks noGrp="1"/>
          </p:cNvSpPr>
          <p:nvPr>
            <p:ph type="ftr" sz="quarter" idx="11"/>
          </p:nvPr>
        </p:nvSpPr>
        <p:spPr/>
        <p:txBody>
          <a:bodyPr/>
          <a:lstStyle/>
          <a:p>
            <a:r>
              <a:rPr lang="en-US"/>
              <a:t>Dr CHEUNG Ka Tik</a:t>
            </a:r>
            <a:endParaRPr lang="en-US" dirty="0"/>
          </a:p>
        </p:txBody>
      </p:sp>
      <p:sp>
        <p:nvSpPr>
          <p:cNvPr id="6" name="Slide Number Placeholder 5">
            <a:extLst>
              <a:ext uri="{FF2B5EF4-FFF2-40B4-BE49-F238E27FC236}">
                <a16:creationId xmlns:a16="http://schemas.microsoft.com/office/drawing/2014/main" id="{59CBE072-8152-4C85-A9C3-80D2DA27D5A2}"/>
              </a:ext>
            </a:extLst>
          </p:cNvPr>
          <p:cNvSpPr>
            <a:spLocks noGrp="1"/>
          </p:cNvSpPr>
          <p:nvPr>
            <p:ph type="sldNum" sz="quarter" idx="12"/>
          </p:nvPr>
        </p:nvSpPr>
        <p:spPr/>
        <p:txBody>
          <a:bodyPr/>
          <a:lstStyle/>
          <a:p>
            <a:fld id="{00C83E47-9F04-4EB4-8C22-B58380271235}" type="slidenum">
              <a:rPr lang="en-US" smtClean="0"/>
              <a:t>‹#›</a:t>
            </a:fld>
            <a:endParaRPr lang="en-US" dirty="0"/>
          </a:p>
        </p:txBody>
      </p:sp>
    </p:spTree>
    <p:extLst>
      <p:ext uri="{BB962C8B-B14F-4D97-AF65-F5344CB8AC3E}">
        <p14:creationId xmlns:p14="http://schemas.microsoft.com/office/powerpoint/2010/main" val="3233454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9E06A-52E7-499C-9E0D-78562C8812B1}"/>
              </a:ext>
            </a:extLst>
          </p:cNvPr>
          <p:cNvSpPr>
            <a:spLocks noGrp="1"/>
          </p:cNvSpPr>
          <p:nvPr>
            <p:ph type="title"/>
          </p:nvPr>
        </p:nvSpPr>
        <p:spPr/>
        <p:txBody>
          <a:bodyPr/>
          <a:lstStyle/>
          <a:p>
            <a:r>
              <a:rPr lang="en-US"/>
              <a:t>Click to edit Master title style</a:t>
            </a:r>
            <a:endParaRPr lang="en-HK"/>
          </a:p>
        </p:txBody>
      </p:sp>
      <p:sp>
        <p:nvSpPr>
          <p:cNvPr id="3" name="Content Placeholder 2">
            <a:extLst>
              <a:ext uri="{FF2B5EF4-FFF2-40B4-BE49-F238E27FC236}">
                <a16:creationId xmlns:a16="http://schemas.microsoft.com/office/drawing/2014/main" id="{388A0780-05CB-4877-83F6-20CE4E2CE49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a:p>
        </p:txBody>
      </p:sp>
      <p:sp>
        <p:nvSpPr>
          <p:cNvPr id="4" name="Content Placeholder 3">
            <a:extLst>
              <a:ext uri="{FF2B5EF4-FFF2-40B4-BE49-F238E27FC236}">
                <a16:creationId xmlns:a16="http://schemas.microsoft.com/office/drawing/2014/main" id="{6E9F1FD8-4AEC-4DA9-9B6F-19C181C5257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a:p>
        </p:txBody>
      </p:sp>
      <p:sp>
        <p:nvSpPr>
          <p:cNvPr id="5" name="Date Placeholder 4">
            <a:extLst>
              <a:ext uri="{FF2B5EF4-FFF2-40B4-BE49-F238E27FC236}">
                <a16:creationId xmlns:a16="http://schemas.microsoft.com/office/drawing/2014/main" id="{ECCC3469-A4C3-4136-A03B-3550250C2FD8}"/>
              </a:ext>
            </a:extLst>
          </p:cNvPr>
          <p:cNvSpPr>
            <a:spLocks noGrp="1"/>
          </p:cNvSpPr>
          <p:nvPr>
            <p:ph type="dt" sz="half" idx="10"/>
          </p:nvPr>
        </p:nvSpPr>
        <p:spPr/>
        <p:txBody>
          <a:bodyPr/>
          <a:lstStyle/>
          <a:p>
            <a:r>
              <a:rPr lang="en-US" altLang="zh-HK"/>
              <a:t>Copyright @ HKMU, 2022</a:t>
            </a:r>
            <a:endParaRPr lang="en-US" dirty="0"/>
          </a:p>
        </p:txBody>
      </p:sp>
      <p:sp>
        <p:nvSpPr>
          <p:cNvPr id="6" name="Footer Placeholder 5">
            <a:extLst>
              <a:ext uri="{FF2B5EF4-FFF2-40B4-BE49-F238E27FC236}">
                <a16:creationId xmlns:a16="http://schemas.microsoft.com/office/drawing/2014/main" id="{3083C14F-BBFC-4DF9-82A8-3F219144FD56}"/>
              </a:ext>
            </a:extLst>
          </p:cNvPr>
          <p:cNvSpPr>
            <a:spLocks noGrp="1"/>
          </p:cNvSpPr>
          <p:nvPr>
            <p:ph type="ftr" sz="quarter" idx="11"/>
          </p:nvPr>
        </p:nvSpPr>
        <p:spPr/>
        <p:txBody>
          <a:bodyPr/>
          <a:lstStyle/>
          <a:p>
            <a:r>
              <a:rPr lang="en-US"/>
              <a:t>Dr CHEUNG Ka Tik</a:t>
            </a:r>
            <a:endParaRPr lang="en-US" dirty="0"/>
          </a:p>
        </p:txBody>
      </p:sp>
      <p:sp>
        <p:nvSpPr>
          <p:cNvPr id="7" name="Slide Number Placeholder 6">
            <a:extLst>
              <a:ext uri="{FF2B5EF4-FFF2-40B4-BE49-F238E27FC236}">
                <a16:creationId xmlns:a16="http://schemas.microsoft.com/office/drawing/2014/main" id="{80B055F3-A802-4B25-9294-BE76E754E424}"/>
              </a:ext>
            </a:extLst>
          </p:cNvPr>
          <p:cNvSpPr>
            <a:spLocks noGrp="1"/>
          </p:cNvSpPr>
          <p:nvPr>
            <p:ph type="sldNum" sz="quarter" idx="12"/>
          </p:nvPr>
        </p:nvSpPr>
        <p:spPr/>
        <p:txBody>
          <a:bodyPr/>
          <a:lstStyle/>
          <a:p>
            <a:fld id="{00C83E47-9F04-4EB4-8C22-B58380271235}" type="slidenum">
              <a:rPr lang="en-US" smtClean="0"/>
              <a:t>‹#›</a:t>
            </a:fld>
            <a:endParaRPr lang="en-US" dirty="0"/>
          </a:p>
        </p:txBody>
      </p:sp>
    </p:spTree>
    <p:extLst>
      <p:ext uri="{BB962C8B-B14F-4D97-AF65-F5344CB8AC3E}">
        <p14:creationId xmlns:p14="http://schemas.microsoft.com/office/powerpoint/2010/main" val="3825764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52686-00C3-4A75-9B35-331929370FBD}"/>
              </a:ext>
            </a:extLst>
          </p:cNvPr>
          <p:cNvSpPr>
            <a:spLocks noGrp="1"/>
          </p:cNvSpPr>
          <p:nvPr>
            <p:ph type="title"/>
          </p:nvPr>
        </p:nvSpPr>
        <p:spPr>
          <a:xfrm>
            <a:off x="839788" y="365125"/>
            <a:ext cx="10515600" cy="1325563"/>
          </a:xfrm>
        </p:spPr>
        <p:txBody>
          <a:bodyPr/>
          <a:lstStyle/>
          <a:p>
            <a:r>
              <a:rPr lang="en-US"/>
              <a:t>Click to edit Master title style</a:t>
            </a:r>
            <a:endParaRPr lang="en-HK"/>
          </a:p>
        </p:txBody>
      </p:sp>
      <p:sp>
        <p:nvSpPr>
          <p:cNvPr id="3" name="Text Placeholder 2">
            <a:extLst>
              <a:ext uri="{FF2B5EF4-FFF2-40B4-BE49-F238E27FC236}">
                <a16:creationId xmlns:a16="http://schemas.microsoft.com/office/drawing/2014/main" id="{D6CF27FD-E1B7-4E02-9B07-9426F60677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84DE71E-C154-4779-886B-724FACCCD0A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a:p>
        </p:txBody>
      </p:sp>
      <p:sp>
        <p:nvSpPr>
          <p:cNvPr id="5" name="Text Placeholder 4">
            <a:extLst>
              <a:ext uri="{FF2B5EF4-FFF2-40B4-BE49-F238E27FC236}">
                <a16:creationId xmlns:a16="http://schemas.microsoft.com/office/drawing/2014/main" id="{26805B6C-27E5-4A87-A123-597BBD86685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E5EF077-DC52-4A93-9DD8-9D8436FD06C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a:p>
        </p:txBody>
      </p:sp>
      <p:sp>
        <p:nvSpPr>
          <p:cNvPr id="7" name="Date Placeholder 6">
            <a:extLst>
              <a:ext uri="{FF2B5EF4-FFF2-40B4-BE49-F238E27FC236}">
                <a16:creationId xmlns:a16="http://schemas.microsoft.com/office/drawing/2014/main" id="{4DA2151D-7EAF-409A-82E8-DD1A2A5EC50B}"/>
              </a:ext>
            </a:extLst>
          </p:cNvPr>
          <p:cNvSpPr>
            <a:spLocks noGrp="1"/>
          </p:cNvSpPr>
          <p:nvPr>
            <p:ph type="dt" sz="half" idx="10"/>
          </p:nvPr>
        </p:nvSpPr>
        <p:spPr/>
        <p:txBody>
          <a:bodyPr/>
          <a:lstStyle/>
          <a:p>
            <a:r>
              <a:rPr lang="en-US" altLang="zh-HK"/>
              <a:t>Copyright @ HKMU, 2022</a:t>
            </a:r>
            <a:endParaRPr lang="en-US" dirty="0"/>
          </a:p>
        </p:txBody>
      </p:sp>
      <p:sp>
        <p:nvSpPr>
          <p:cNvPr id="8" name="Footer Placeholder 7">
            <a:extLst>
              <a:ext uri="{FF2B5EF4-FFF2-40B4-BE49-F238E27FC236}">
                <a16:creationId xmlns:a16="http://schemas.microsoft.com/office/drawing/2014/main" id="{89B44DF9-583B-46E2-A11C-138F984F765C}"/>
              </a:ext>
            </a:extLst>
          </p:cNvPr>
          <p:cNvSpPr>
            <a:spLocks noGrp="1"/>
          </p:cNvSpPr>
          <p:nvPr>
            <p:ph type="ftr" sz="quarter" idx="11"/>
          </p:nvPr>
        </p:nvSpPr>
        <p:spPr/>
        <p:txBody>
          <a:bodyPr/>
          <a:lstStyle/>
          <a:p>
            <a:r>
              <a:rPr lang="en-US"/>
              <a:t>Dr CHEUNG Ka Tik</a:t>
            </a:r>
            <a:endParaRPr lang="en-US" dirty="0"/>
          </a:p>
        </p:txBody>
      </p:sp>
      <p:sp>
        <p:nvSpPr>
          <p:cNvPr id="9" name="Slide Number Placeholder 8">
            <a:extLst>
              <a:ext uri="{FF2B5EF4-FFF2-40B4-BE49-F238E27FC236}">
                <a16:creationId xmlns:a16="http://schemas.microsoft.com/office/drawing/2014/main" id="{A4DD5BC2-F69A-4208-B046-B5E126ACDFDA}"/>
              </a:ext>
            </a:extLst>
          </p:cNvPr>
          <p:cNvSpPr>
            <a:spLocks noGrp="1"/>
          </p:cNvSpPr>
          <p:nvPr>
            <p:ph type="sldNum" sz="quarter" idx="12"/>
          </p:nvPr>
        </p:nvSpPr>
        <p:spPr/>
        <p:txBody>
          <a:bodyPr/>
          <a:lstStyle/>
          <a:p>
            <a:fld id="{00C83E47-9F04-4EB4-8C22-B58380271235}" type="slidenum">
              <a:rPr lang="en-US" smtClean="0"/>
              <a:t>‹#›</a:t>
            </a:fld>
            <a:endParaRPr lang="en-US" dirty="0"/>
          </a:p>
        </p:txBody>
      </p:sp>
    </p:spTree>
    <p:extLst>
      <p:ext uri="{BB962C8B-B14F-4D97-AF65-F5344CB8AC3E}">
        <p14:creationId xmlns:p14="http://schemas.microsoft.com/office/powerpoint/2010/main" val="4060766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B6DA3-E00D-4673-A5D9-EB27F797C0A4}"/>
              </a:ext>
            </a:extLst>
          </p:cNvPr>
          <p:cNvSpPr>
            <a:spLocks noGrp="1"/>
          </p:cNvSpPr>
          <p:nvPr>
            <p:ph type="title"/>
          </p:nvPr>
        </p:nvSpPr>
        <p:spPr/>
        <p:txBody>
          <a:bodyPr/>
          <a:lstStyle/>
          <a:p>
            <a:r>
              <a:rPr lang="en-US"/>
              <a:t>Click to edit Master title style</a:t>
            </a:r>
            <a:endParaRPr lang="en-HK"/>
          </a:p>
        </p:txBody>
      </p:sp>
      <p:sp>
        <p:nvSpPr>
          <p:cNvPr id="3" name="Date Placeholder 2">
            <a:extLst>
              <a:ext uri="{FF2B5EF4-FFF2-40B4-BE49-F238E27FC236}">
                <a16:creationId xmlns:a16="http://schemas.microsoft.com/office/drawing/2014/main" id="{AFA475BF-52FA-41E3-B503-B3CB198BB2CC}"/>
              </a:ext>
            </a:extLst>
          </p:cNvPr>
          <p:cNvSpPr>
            <a:spLocks noGrp="1"/>
          </p:cNvSpPr>
          <p:nvPr>
            <p:ph type="dt" sz="half" idx="10"/>
          </p:nvPr>
        </p:nvSpPr>
        <p:spPr/>
        <p:txBody>
          <a:bodyPr/>
          <a:lstStyle/>
          <a:p>
            <a:r>
              <a:rPr lang="en-US" altLang="zh-HK"/>
              <a:t>Copyright @ HKMU, 2022</a:t>
            </a:r>
            <a:endParaRPr lang="en-US" dirty="0"/>
          </a:p>
        </p:txBody>
      </p:sp>
      <p:sp>
        <p:nvSpPr>
          <p:cNvPr id="4" name="Footer Placeholder 3">
            <a:extLst>
              <a:ext uri="{FF2B5EF4-FFF2-40B4-BE49-F238E27FC236}">
                <a16:creationId xmlns:a16="http://schemas.microsoft.com/office/drawing/2014/main" id="{F3A131AF-0550-414C-9A42-C047E2FEC3AF}"/>
              </a:ext>
            </a:extLst>
          </p:cNvPr>
          <p:cNvSpPr>
            <a:spLocks noGrp="1"/>
          </p:cNvSpPr>
          <p:nvPr>
            <p:ph type="ftr" sz="quarter" idx="11"/>
          </p:nvPr>
        </p:nvSpPr>
        <p:spPr/>
        <p:txBody>
          <a:bodyPr/>
          <a:lstStyle/>
          <a:p>
            <a:r>
              <a:rPr lang="en-US"/>
              <a:t>Dr CHEUNG Ka Tik</a:t>
            </a:r>
            <a:endParaRPr lang="en-US" dirty="0"/>
          </a:p>
        </p:txBody>
      </p:sp>
      <p:sp>
        <p:nvSpPr>
          <p:cNvPr id="5" name="Slide Number Placeholder 4">
            <a:extLst>
              <a:ext uri="{FF2B5EF4-FFF2-40B4-BE49-F238E27FC236}">
                <a16:creationId xmlns:a16="http://schemas.microsoft.com/office/drawing/2014/main" id="{AD0DC2D3-A4C9-4803-915D-CF2DFAC64BE2}"/>
              </a:ext>
            </a:extLst>
          </p:cNvPr>
          <p:cNvSpPr>
            <a:spLocks noGrp="1"/>
          </p:cNvSpPr>
          <p:nvPr>
            <p:ph type="sldNum" sz="quarter" idx="12"/>
          </p:nvPr>
        </p:nvSpPr>
        <p:spPr/>
        <p:txBody>
          <a:bodyPr/>
          <a:lstStyle/>
          <a:p>
            <a:fld id="{00C83E47-9F04-4EB4-8C22-B58380271235}" type="slidenum">
              <a:rPr lang="en-US" smtClean="0"/>
              <a:t>‹#›</a:t>
            </a:fld>
            <a:endParaRPr lang="en-US" dirty="0"/>
          </a:p>
        </p:txBody>
      </p:sp>
    </p:spTree>
    <p:extLst>
      <p:ext uri="{BB962C8B-B14F-4D97-AF65-F5344CB8AC3E}">
        <p14:creationId xmlns:p14="http://schemas.microsoft.com/office/powerpoint/2010/main" val="30127318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A78982-F63C-454B-9EB6-4589ED7812BF}"/>
              </a:ext>
            </a:extLst>
          </p:cNvPr>
          <p:cNvSpPr>
            <a:spLocks noGrp="1"/>
          </p:cNvSpPr>
          <p:nvPr>
            <p:ph type="dt" sz="half" idx="10"/>
          </p:nvPr>
        </p:nvSpPr>
        <p:spPr/>
        <p:txBody>
          <a:bodyPr/>
          <a:lstStyle/>
          <a:p>
            <a:r>
              <a:rPr lang="en-US" altLang="zh-HK"/>
              <a:t>Copyright @ HKMU, 2022</a:t>
            </a:r>
            <a:endParaRPr lang="en-US" dirty="0"/>
          </a:p>
        </p:txBody>
      </p:sp>
      <p:sp>
        <p:nvSpPr>
          <p:cNvPr id="3" name="Footer Placeholder 2">
            <a:extLst>
              <a:ext uri="{FF2B5EF4-FFF2-40B4-BE49-F238E27FC236}">
                <a16:creationId xmlns:a16="http://schemas.microsoft.com/office/drawing/2014/main" id="{652F9D58-5CA4-4DA1-A8E3-80A7BB1736D1}"/>
              </a:ext>
            </a:extLst>
          </p:cNvPr>
          <p:cNvSpPr>
            <a:spLocks noGrp="1"/>
          </p:cNvSpPr>
          <p:nvPr>
            <p:ph type="ftr" sz="quarter" idx="11"/>
          </p:nvPr>
        </p:nvSpPr>
        <p:spPr/>
        <p:txBody>
          <a:bodyPr/>
          <a:lstStyle/>
          <a:p>
            <a:r>
              <a:rPr lang="en-US"/>
              <a:t>Dr CHEUNG Ka Tik</a:t>
            </a:r>
            <a:endParaRPr lang="en-US" dirty="0"/>
          </a:p>
        </p:txBody>
      </p:sp>
      <p:sp>
        <p:nvSpPr>
          <p:cNvPr id="4" name="Slide Number Placeholder 3">
            <a:extLst>
              <a:ext uri="{FF2B5EF4-FFF2-40B4-BE49-F238E27FC236}">
                <a16:creationId xmlns:a16="http://schemas.microsoft.com/office/drawing/2014/main" id="{571FEACF-C257-4FA2-99C1-2671155C7126}"/>
              </a:ext>
            </a:extLst>
          </p:cNvPr>
          <p:cNvSpPr>
            <a:spLocks noGrp="1"/>
          </p:cNvSpPr>
          <p:nvPr>
            <p:ph type="sldNum" sz="quarter" idx="12"/>
          </p:nvPr>
        </p:nvSpPr>
        <p:spPr/>
        <p:txBody>
          <a:bodyPr/>
          <a:lstStyle/>
          <a:p>
            <a:fld id="{00C83E47-9F04-4EB4-8C22-B58380271235}" type="slidenum">
              <a:rPr lang="en-US" smtClean="0"/>
              <a:t>‹#›</a:t>
            </a:fld>
            <a:endParaRPr lang="en-US" dirty="0"/>
          </a:p>
        </p:txBody>
      </p:sp>
    </p:spTree>
    <p:extLst>
      <p:ext uri="{BB962C8B-B14F-4D97-AF65-F5344CB8AC3E}">
        <p14:creationId xmlns:p14="http://schemas.microsoft.com/office/powerpoint/2010/main" val="2884765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750D1-B5C0-43C9-9BE3-EABBD194BF5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HK"/>
          </a:p>
        </p:txBody>
      </p:sp>
      <p:sp>
        <p:nvSpPr>
          <p:cNvPr id="3" name="Content Placeholder 2">
            <a:extLst>
              <a:ext uri="{FF2B5EF4-FFF2-40B4-BE49-F238E27FC236}">
                <a16:creationId xmlns:a16="http://schemas.microsoft.com/office/drawing/2014/main" id="{59D4BF6C-F0B1-46A2-8477-D9C0F138A5D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a:p>
        </p:txBody>
      </p:sp>
      <p:sp>
        <p:nvSpPr>
          <p:cNvPr id="4" name="Text Placeholder 3">
            <a:extLst>
              <a:ext uri="{FF2B5EF4-FFF2-40B4-BE49-F238E27FC236}">
                <a16:creationId xmlns:a16="http://schemas.microsoft.com/office/drawing/2014/main" id="{FE3542BC-8BE9-4444-8E29-14F6A93BAA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6E65896-2341-492D-AFA6-FCBB1B07DD30}"/>
              </a:ext>
            </a:extLst>
          </p:cNvPr>
          <p:cNvSpPr>
            <a:spLocks noGrp="1"/>
          </p:cNvSpPr>
          <p:nvPr>
            <p:ph type="dt" sz="half" idx="10"/>
          </p:nvPr>
        </p:nvSpPr>
        <p:spPr/>
        <p:txBody>
          <a:bodyPr/>
          <a:lstStyle/>
          <a:p>
            <a:r>
              <a:rPr lang="en-US" altLang="zh-HK"/>
              <a:t>Copyright @ HKMU, 2022</a:t>
            </a:r>
            <a:endParaRPr lang="en-US" dirty="0"/>
          </a:p>
        </p:txBody>
      </p:sp>
      <p:sp>
        <p:nvSpPr>
          <p:cNvPr id="6" name="Footer Placeholder 5">
            <a:extLst>
              <a:ext uri="{FF2B5EF4-FFF2-40B4-BE49-F238E27FC236}">
                <a16:creationId xmlns:a16="http://schemas.microsoft.com/office/drawing/2014/main" id="{046417F7-8FDC-467E-8B86-85A733297133}"/>
              </a:ext>
            </a:extLst>
          </p:cNvPr>
          <p:cNvSpPr>
            <a:spLocks noGrp="1"/>
          </p:cNvSpPr>
          <p:nvPr>
            <p:ph type="ftr" sz="quarter" idx="11"/>
          </p:nvPr>
        </p:nvSpPr>
        <p:spPr/>
        <p:txBody>
          <a:bodyPr/>
          <a:lstStyle/>
          <a:p>
            <a:r>
              <a:rPr lang="en-US"/>
              <a:t>Dr CHEUNG Ka Tik</a:t>
            </a:r>
            <a:endParaRPr lang="en-US" dirty="0"/>
          </a:p>
        </p:txBody>
      </p:sp>
      <p:sp>
        <p:nvSpPr>
          <p:cNvPr id="7" name="Slide Number Placeholder 6">
            <a:extLst>
              <a:ext uri="{FF2B5EF4-FFF2-40B4-BE49-F238E27FC236}">
                <a16:creationId xmlns:a16="http://schemas.microsoft.com/office/drawing/2014/main" id="{E429CBA3-3069-40A5-AC02-443D823CA613}"/>
              </a:ext>
            </a:extLst>
          </p:cNvPr>
          <p:cNvSpPr>
            <a:spLocks noGrp="1"/>
          </p:cNvSpPr>
          <p:nvPr>
            <p:ph type="sldNum" sz="quarter" idx="12"/>
          </p:nvPr>
        </p:nvSpPr>
        <p:spPr/>
        <p:txBody>
          <a:bodyPr/>
          <a:lstStyle/>
          <a:p>
            <a:fld id="{00C83E47-9F04-4EB4-8C22-B58380271235}" type="slidenum">
              <a:rPr lang="en-US" smtClean="0"/>
              <a:t>‹#›</a:t>
            </a:fld>
            <a:endParaRPr lang="en-US" dirty="0"/>
          </a:p>
        </p:txBody>
      </p:sp>
    </p:spTree>
    <p:extLst>
      <p:ext uri="{BB962C8B-B14F-4D97-AF65-F5344CB8AC3E}">
        <p14:creationId xmlns:p14="http://schemas.microsoft.com/office/powerpoint/2010/main" val="2011340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58BF5-DC36-4AA6-A319-8708B2CAC3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HK"/>
          </a:p>
        </p:txBody>
      </p:sp>
      <p:sp>
        <p:nvSpPr>
          <p:cNvPr id="3" name="Picture Placeholder 2">
            <a:extLst>
              <a:ext uri="{FF2B5EF4-FFF2-40B4-BE49-F238E27FC236}">
                <a16:creationId xmlns:a16="http://schemas.microsoft.com/office/drawing/2014/main" id="{A8F25638-8CE1-4EA1-8B95-AA51555269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HK"/>
          </a:p>
        </p:txBody>
      </p:sp>
      <p:sp>
        <p:nvSpPr>
          <p:cNvPr id="4" name="Text Placeholder 3">
            <a:extLst>
              <a:ext uri="{FF2B5EF4-FFF2-40B4-BE49-F238E27FC236}">
                <a16:creationId xmlns:a16="http://schemas.microsoft.com/office/drawing/2014/main" id="{18312F90-821A-4026-B93D-3320D6ECD8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E58EDEA-8528-4FAB-8209-5B1F27A9A324}"/>
              </a:ext>
            </a:extLst>
          </p:cNvPr>
          <p:cNvSpPr>
            <a:spLocks noGrp="1"/>
          </p:cNvSpPr>
          <p:nvPr>
            <p:ph type="dt" sz="half" idx="10"/>
          </p:nvPr>
        </p:nvSpPr>
        <p:spPr/>
        <p:txBody>
          <a:bodyPr/>
          <a:lstStyle/>
          <a:p>
            <a:r>
              <a:rPr lang="en-US" altLang="zh-HK"/>
              <a:t>Copyright @ HKMU, 2022</a:t>
            </a:r>
            <a:endParaRPr lang="en-US" dirty="0"/>
          </a:p>
        </p:txBody>
      </p:sp>
      <p:sp>
        <p:nvSpPr>
          <p:cNvPr id="6" name="Footer Placeholder 5">
            <a:extLst>
              <a:ext uri="{FF2B5EF4-FFF2-40B4-BE49-F238E27FC236}">
                <a16:creationId xmlns:a16="http://schemas.microsoft.com/office/drawing/2014/main" id="{18B64D0D-5744-498F-8F77-615FCC0E4875}"/>
              </a:ext>
            </a:extLst>
          </p:cNvPr>
          <p:cNvSpPr>
            <a:spLocks noGrp="1"/>
          </p:cNvSpPr>
          <p:nvPr>
            <p:ph type="ftr" sz="quarter" idx="11"/>
          </p:nvPr>
        </p:nvSpPr>
        <p:spPr/>
        <p:txBody>
          <a:bodyPr/>
          <a:lstStyle/>
          <a:p>
            <a:r>
              <a:rPr lang="en-US"/>
              <a:t>Dr CHEUNG Ka Tik</a:t>
            </a:r>
            <a:endParaRPr lang="en-US" dirty="0"/>
          </a:p>
        </p:txBody>
      </p:sp>
      <p:sp>
        <p:nvSpPr>
          <p:cNvPr id="7" name="Slide Number Placeholder 6">
            <a:extLst>
              <a:ext uri="{FF2B5EF4-FFF2-40B4-BE49-F238E27FC236}">
                <a16:creationId xmlns:a16="http://schemas.microsoft.com/office/drawing/2014/main" id="{3D95B5FC-819A-4629-90D4-DF79920EFD7B}"/>
              </a:ext>
            </a:extLst>
          </p:cNvPr>
          <p:cNvSpPr>
            <a:spLocks noGrp="1"/>
          </p:cNvSpPr>
          <p:nvPr>
            <p:ph type="sldNum" sz="quarter" idx="12"/>
          </p:nvPr>
        </p:nvSpPr>
        <p:spPr/>
        <p:txBody>
          <a:bodyPr/>
          <a:lstStyle/>
          <a:p>
            <a:fld id="{00C83E47-9F04-4EB4-8C22-B58380271235}" type="slidenum">
              <a:rPr lang="en-US" smtClean="0"/>
              <a:t>‹#›</a:t>
            </a:fld>
            <a:endParaRPr lang="en-US" dirty="0"/>
          </a:p>
        </p:txBody>
      </p:sp>
    </p:spTree>
    <p:extLst>
      <p:ext uri="{BB962C8B-B14F-4D97-AF65-F5344CB8AC3E}">
        <p14:creationId xmlns:p14="http://schemas.microsoft.com/office/powerpoint/2010/main" val="16423292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D7B083-CAD7-40A4-B821-A0C9EAF0D9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HK"/>
          </a:p>
        </p:txBody>
      </p:sp>
      <p:sp>
        <p:nvSpPr>
          <p:cNvPr id="3" name="Text Placeholder 2">
            <a:extLst>
              <a:ext uri="{FF2B5EF4-FFF2-40B4-BE49-F238E27FC236}">
                <a16:creationId xmlns:a16="http://schemas.microsoft.com/office/drawing/2014/main" id="{5B11D0A5-A01E-4B88-B680-F31FF52A78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HK"/>
          </a:p>
        </p:txBody>
      </p:sp>
      <p:sp>
        <p:nvSpPr>
          <p:cNvPr id="4" name="Date Placeholder 3">
            <a:extLst>
              <a:ext uri="{FF2B5EF4-FFF2-40B4-BE49-F238E27FC236}">
                <a16:creationId xmlns:a16="http://schemas.microsoft.com/office/drawing/2014/main" id="{D753D96A-97C0-4067-88E6-53D913F476B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ltLang="zh-HK"/>
              <a:t>Copyright @ HKMU, 2022</a:t>
            </a:r>
            <a:endParaRPr lang="en-US"/>
          </a:p>
        </p:txBody>
      </p:sp>
      <p:sp>
        <p:nvSpPr>
          <p:cNvPr id="5" name="Footer Placeholder 4">
            <a:extLst>
              <a:ext uri="{FF2B5EF4-FFF2-40B4-BE49-F238E27FC236}">
                <a16:creationId xmlns:a16="http://schemas.microsoft.com/office/drawing/2014/main" id="{DAF12BC3-2713-4DB7-BCA3-29256780AF6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Dr CHEUNG Ka Tik</a:t>
            </a:r>
          </a:p>
        </p:txBody>
      </p:sp>
      <p:sp>
        <p:nvSpPr>
          <p:cNvPr id="6" name="Slide Number Placeholder 5">
            <a:extLst>
              <a:ext uri="{FF2B5EF4-FFF2-40B4-BE49-F238E27FC236}">
                <a16:creationId xmlns:a16="http://schemas.microsoft.com/office/drawing/2014/main" id="{72D22567-8657-486A-9B9F-E04C5F9B61B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B2C4DD-1D6C-45FE-B07E-4FCD5307CBF3}" type="slidenum">
              <a:rPr lang="en-US" smtClean="0"/>
              <a:t>‹#›</a:t>
            </a:fld>
            <a:endParaRPr lang="en-US"/>
          </a:p>
        </p:txBody>
      </p:sp>
    </p:spTree>
    <p:extLst>
      <p:ext uri="{BB962C8B-B14F-4D97-AF65-F5344CB8AC3E}">
        <p14:creationId xmlns:p14="http://schemas.microsoft.com/office/powerpoint/2010/main" val="4288991042"/>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37.wmf"/><Relationship Id="rId4" Type="http://schemas.openxmlformats.org/officeDocument/2006/relationships/oleObject" Target="../embeddings/oleObject8.bin"/></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37.wmf"/><Relationship Id="rId4" Type="http://schemas.openxmlformats.org/officeDocument/2006/relationships/oleObject" Target="../embeddings/oleObject9.bin"/></Relationships>
</file>

<file path=ppt/slides/_rels/slide1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0.jpe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oleObject" Target="../embeddings/oleObject10.bin"/><Relationship Id="rId7" Type="http://schemas.openxmlformats.org/officeDocument/2006/relationships/image" Target="../media/image51.png"/><Relationship Id="rId2" Type="http://schemas.openxmlformats.org/officeDocument/2006/relationships/image" Target="../media/image48.jpeg"/><Relationship Id="rId1" Type="http://schemas.openxmlformats.org/officeDocument/2006/relationships/slideLayout" Target="../slideLayouts/slideLayout2.xml"/><Relationship Id="rId6" Type="http://schemas.openxmlformats.org/officeDocument/2006/relationships/image" Target="../media/image50.wmf"/><Relationship Id="rId5" Type="http://schemas.openxmlformats.org/officeDocument/2006/relationships/oleObject" Target="../embeddings/oleObject11.bin"/><Relationship Id="rId4" Type="http://schemas.openxmlformats.org/officeDocument/2006/relationships/image" Target="../media/image49.wmf"/></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image" Target="../media/image6.wmf"/><Relationship Id="rId7" Type="http://schemas.openxmlformats.org/officeDocument/2006/relationships/image" Target="../media/image8.wmf"/><Relationship Id="rId2" Type="http://schemas.openxmlformats.org/officeDocument/2006/relationships/oleObject" Target="../embeddings/oleObject1.bin"/><Relationship Id="rId1" Type="http://schemas.openxmlformats.org/officeDocument/2006/relationships/slideLayout" Target="../slideLayouts/slideLayout7.xml"/><Relationship Id="rId6" Type="http://schemas.openxmlformats.org/officeDocument/2006/relationships/oleObject" Target="../embeddings/oleObject3.bin"/><Relationship Id="rId11" Type="http://schemas.openxmlformats.org/officeDocument/2006/relationships/image" Target="../media/image10.wmf"/><Relationship Id="rId5" Type="http://schemas.openxmlformats.org/officeDocument/2006/relationships/image" Target="../media/image7.w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9.wmf"/></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9.jpeg"/><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3.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3.x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oleObject" Target="../embeddings/oleObject12.bin"/><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54.wmf"/><Relationship Id="rId4" Type="http://schemas.openxmlformats.org/officeDocument/2006/relationships/oleObject" Target="../embeddings/oleObject13.bin"/></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4.bin"/><Relationship Id="rId7" Type="http://schemas.openxmlformats.org/officeDocument/2006/relationships/image" Target="../media/image57.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56.wmf"/><Relationship Id="rId5" Type="http://schemas.openxmlformats.org/officeDocument/2006/relationships/oleObject" Target="../embeddings/oleObject15.bin"/><Relationship Id="rId4" Type="http://schemas.openxmlformats.org/officeDocument/2006/relationships/image" Target="../media/image55.wmf"/></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19.bin"/><Relationship Id="rId13" Type="http://schemas.openxmlformats.org/officeDocument/2006/relationships/image" Target="../media/image63.wmf"/><Relationship Id="rId3" Type="http://schemas.openxmlformats.org/officeDocument/2006/relationships/image" Target="../media/image58.wmf"/><Relationship Id="rId7" Type="http://schemas.openxmlformats.org/officeDocument/2006/relationships/image" Target="../media/image60.wmf"/><Relationship Id="rId12" Type="http://schemas.openxmlformats.org/officeDocument/2006/relationships/oleObject" Target="../embeddings/oleObject21.bin"/><Relationship Id="rId2" Type="http://schemas.openxmlformats.org/officeDocument/2006/relationships/oleObject" Target="../embeddings/oleObject16.bin"/><Relationship Id="rId1" Type="http://schemas.openxmlformats.org/officeDocument/2006/relationships/slideLayout" Target="../slideLayouts/slideLayout7.xml"/><Relationship Id="rId6" Type="http://schemas.openxmlformats.org/officeDocument/2006/relationships/oleObject" Target="../embeddings/oleObject18.bin"/><Relationship Id="rId11" Type="http://schemas.openxmlformats.org/officeDocument/2006/relationships/image" Target="../media/image62.wmf"/><Relationship Id="rId5" Type="http://schemas.openxmlformats.org/officeDocument/2006/relationships/image" Target="../media/image59.wmf"/><Relationship Id="rId10" Type="http://schemas.openxmlformats.org/officeDocument/2006/relationships/oleObject" Target="../embeddings/oleObject20.bin"/><Relationship Id="rId4" Type="http://schemas.openxmlformats.org/officeDocument/2006/relationships/oleObject" Target="../embeddings/oleObject17.bin"/><Relationship Id="rId9" Type="http://schemas.openxmlformats.org/officeDocument/2006/relationships/image" Target="../media/image61.wmf"/></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25.bin"/><Relationship Id="rId3" Type="http://schemas.openxmlformats.org/officeDocument/2006/relationships/image" Target="../media/image64.wmf"/><Relationship Id="rId7" Type="http://schemas.openxmlformats.org/officeDocument/2006/relationships/image" Target="../media/image66.wmf"/><Relationship Id="rId2" Type="http://schemas.openxmlformats.org/officeDocument/2006/relationships/oleObject" Target="../embeddings/oleObject22.bin"/><Relationship Id="rId1" Type="http://schemas.openxmlformats.org/officeDocument/2006/relationships/slideLayout" Target="../slideLayouts/slideLayout7.xml"/><Relationship Id="rId6" Type="http://schemas.openxmlformats.org/officeDocument/2006/relationships/oleObject" Target="../embeddings/oleObject24.bin"/><Relationship Id="rId5" Type="http://schemas.openxmlformats.org/officeDocument/2006/relationships/image" Target="../media/image65.wmf"/><Relationship Id="rId4" Type="http://schemas.openxmlformats.org/officeDocument/2006/relationships/oleObject" Target="../embeddings/oleObject23.bin"/><Relationship Id="rId9" Type="http://schemas.openxmlformats.org/officeDocument/2006/relationships/image" Target="../media/image67.wmf"/></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jpeg"/><Relationship Id="rId3" Type="http://schemas.openxmlformats.org/officeDocument/2006/relationships/image" Target="../media/image12.png"/><Relationship Id="rId21" Type="http://schemas.openxmlformats.org/officeDocument/2006/relationships/image" Target="../media/image29.jpeg"/><Relationship Id="rId7" Type="http://schemas.openxmlformats.org/officeDocument/2006/relationships/image" Target="../media/image3.png"/><Relationship Id="rId12" Type="http://schemas.openxmlformats.org/officeDocument/2006/relationships/image" Target="../media/image20.png"/><Relationship Id="rId17" Type="http://schemas.openxmlformats.org/officeDocument/2006/relationships/image" Target="../media/image25.png"/><Relationship Id="rId2" Type="http://schemas.openxmlformats.org/officeDocument/2006/relationships/image" Target="../media/image11.png"/><Relationship Id="rId16" Type="http://schemas.openxmlformats.org/officeDocument/2006/relationships/image" Target="../media/image24.png"/><Relationship Id="rId20" Type="http://schemas.openxmlformats.org/officeDocument/2006/relationships/image" Target="../media/image28.png"/><Relationship Id="rId1" Type="http://schemas.openxmlformats.org/officeDocument/2006/relationships/slideLayout" Target="../slideLayouts/slideLayout6.xml"/><Relationship Id="rId6" Type="http://schemas.openxmlformats.org/officeDocument/2006/relationships/image" Target="../media/image15.png"/><Relationship Id="rId11" Type="http://schemas.openxmlformats.org/officeDocument/2006/relationships/image" Target="../media/image19.png"/><Relationship Id="rId5" Type="http://schemas.openxmlformats.org/officeDocument/2006/relationships/image" Target="../media/image14.png"/><Relationship Id="rId15" Type="http://schemas.openxmlformats.org/officeDocument/2006/relationships/image" Target="../media/image23.png"/><Relationship Id="rId10" Type="http://schemas.openxmlformats.org/officeDocument/2006/relationships/image" Target="../media/image18.png"/><Relationship Id="rId19" Type="http://schemas.openxmlformats.org/officeDocument/2006/relationships/image" Target="../media/image27.png"/><Relationship Id="rId4" Type="http://schemas.openxmlformats.org/officeDocument/2006/relationships/image" Target="../media/image13.png"/><Relationship Id="rId9" Type="http://schemas.openxmlformats.org/officeDocument/2006/relationships/image" Target="../media/image17.png"/><Relationship Id="rId14" Type="http://schemas.openxmlformats.org/officeDocument/2006/relationships/image" Target="../media/image22.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9.jpeg"/><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3.png"/><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3.png"/><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74.png"/><Relationship Id="rId4" Type="http://schemas.openxmlformats.org/officeDocument/2006/relationships/image" Target="../media/image73.png"/></Relationships>
</file>

<file path=ppt/slides/_rels/slide36.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diagramLayout" Target="../diagrams/layout8.xml"/><Relationship Id="rId7" Type="http://schemas.openxmlformats.org/officeDocument/2006/relationships/image" Target="../media/image75.jpeg"/><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 Id="rId9"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7.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0.jpeg"/><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image" Target="../media/image78.jp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0.wmf"/></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37.wmf"/><Relationship Id="rId4" Type="http://schemas.openxmlformats.org/officeDocument/2006/relationships/oleObject" Target="../embeddings/oleObject26.bin"/></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9.png"/><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4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0.xml"/><Relationship Id="rId7" Type="http://schemas.openxmlformats.org/officeDocument/2006/relationships/image" Target="../media/image80.png"/><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1.pn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1.xml"/><Relationship Id="rId7" Type="http://schemas.openxmlformats.org/officeDocument/2006/relationships/image" Target="../media/image3.png"/><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49.xml.rels><?xml version="1.0" encoding="UTF-8" standalone="yes"?>
<Relationships xmlns="http://schemas.openxmlformats.org/package/2006/relationships"><Relationship Id="rId3" Type="http://schemas.openxmlformats.org/officeDocument/2006/relationships/image" Target="../media/image82.png"/><Relationship Id="rId7" Type="http://schemas.openxmlformats.org/officeDocument/2006/relationships/image" Target="../media/image86.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83.jpeg"/></Relationships>
</file>

<file path=ppt/slides/_rels/slide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8" Type="http://schemas.openxmlformats.org/officeDocument/2006/relationships/image" Target="../media/image93.jpeg"/><Relationship Id="rId3" Type="http://schemas.openxmlformats.org/officeDocument/2006/relationships/image" Target="../media/image88.jpeg"/><Relationship Id="rId7" Type="http://schemas.openxmlformats.org/officeDocument/2006/relationships/image" Target="../media/image92.jpeg"/><Relationship Id="rId2" Type="http://schemas.openxmlformats.org/officeDocument/2006/relationships/image" Target="../media/image87.jpeg"/><Relationship Id="rId1" Type="http://schemas.openxmlformats.org/officeDocument/2006/relationships/slideLayout" Target="../slideLayouts/slideLayout1.xml"/><Relationship Id="rId6" Type="http://schemas.openxmlformats.org/officeDocument/2006/relationships/image" Target="../media/image91.jpeg"/><Relationship Id="rId11" Type="http://schemas.openxmlformats.org/officeDocument/2006/relationships/image" Target="../media/image96.jpeg"/><Relationship Id="rId5" Type="http://schemas.openxmlformats.org/officeDocument/2006/relationships/image" Target="../media/image90.jpeg"/><Relationship Id="rId10" Type="http://schemas.openxmlformats.org/officeDocument/2006/relationships/image" Target="../media/image95.jpeg"/><Relationship Id="rId4" Type="http://schemas.openxmlformats.org/officeDocument/2006/relationships/image" Target="../media/image89.jpeg"/><Relationship Id="rId9" Type="http://schemas.openxmlformats.org/officeDocument/2006/relationships/image" Target="../media/image94.jpeg"/></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hyperlink" Target="https://www.mdd.gov.hk/en/whats-new/rapid-antigen-tests-covid-19/index.html" TargetMode="External"/><Relationship Id="rId2" Type="http://schemas.openxmlformats.org/officeDocument/2006/relationships/hyperlink" Target="https://www.dh.gov.hk/" TargetMode="External"/><Relationship Id="rId1" Type="http://schemas.openxmlformats.org/officeDocument/2006/relationships/slideLayout" Target="../slideLayouts/slideLayout2.xml"/><Relationship Id="rId4" Type="http://schemas.openxmlformats.org/officeDocument/2006/relationships/hyperlink" Target="https://www.cdc.gov/coronavirus/2019-ncov/symptoms-testing/testing.html"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7.jpeg"/><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diagramLayout" Target="../diagrams/layout2.xml"/><Relationship Id="rId7" Type="http://schemas.openxmlformats.org/officeDocument/2006/relationships/image" Target="../media/image3.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9" Type="http://schemas.openxmlformats.org/officeDocument/2006/relationships/image" Target="../media/image35.jpeg"/></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7.wmf"/></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37.wmf"/><Relationship Id="rId4" Type="http://schemas.openxmlformats.org/officeDocument/2006/relationships/oleObject" Target="../embeddings/oleObject7.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579762" y="1742672"/>
            <a:ext cx="6708543" cy="2387600"/>
          </a:xfrm>
          <a:prstGeom prst="rect">
            <a:avLst/>
          </a:prstGeom>
        </p:spPr>
        <p:txBody>
          <a:bodyPr>
            <a:noAutofit/>
          </a:bodyPr>
          <a:lstStyle>
            <a:lvl1pPr algn="l">
              <a:lnSpc>
                <a:spcPts val="4500"/>
              </a:lnSpc>
              <a:defRPr sz="3600" b="1" i="0">
                <a:solidFill>
                  <a:schemeClr val="bg1"/>
                </a:solidFill>
                <a:latin typeface="+mn-lt"/>
                <a:cs typeface="Allumi"/>
              </a:defRPr>
            </a:lvl1pPr>
          </a:lstStyle>
          <a:p>
            <a:pPr>
              <a:lnSpc>
                <a:spcPct val="100000"/>
              </a:lnSpc>
            </a:pPr>
            <a:r>
              <a:rPr lang="en-US" sz="4800" dirty="0">
                <a:solidFill>
                  <a:srgbClr val="FF0000"/>
                </a:solidFill>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The Myth of RAT for COVID-19</a:t>
            </a:r>
            <a:br>
              <a:rPr lang="en-US" sz="4800" b="0" dirty="0">
                <a:solidFill>
                  <a:srgbClr val="FF0000"/>
                </a:solidFill>
                <a:effectLst>
                  <a:outerShdw blurRad="38100" dist="38100" dir="2700000" algn="tl">
                    <a:srgbClr val="000000">
                      <a:alpha val="43137"/>
                    </a:srgbClr>
                  </a:outerShdw>
                </a:effectLst>
                <a:latin typeface="Arial Black" panose="020B0A04020102020204" pitchFamily="34" charset="0"/>
              </a:rPr>
            </a:br>
            <a:r>
              <a:rPr lang="zh-TW" altLang="en-US" sz="4800" dirty="0">
                <a:solidFill>
                  <a:srgbClr val="FF0000"/>
                </a:solidFill>
                <a:effectLst>
                  <a:outerShdw blurRad="38100" dist="38100" dir="2700000" algn="tl">
                    <a:srgbClr val="000000">
                      <a:alpha val="43137"/>
                    </a:srgbClr>
                  </a:outerShdw>
                </a:effectLst>
                <a:latin typeface="Microsoft JhengHei" panose="020B0604030504040204" pitchFamily="34" charset="-120"/>
                <a:ea typeface="Microsoft JhengHei" panose="020B0604030504040204" pitchFamily="34" charset="-120"/>
              </a:rPr>
              <a:t>新冠快測的迷思</a:t>
            </a:r>
            <a:endParaRPr lang="en-US" sz="4800" dirty="0">
              <a:solidFill>
                <a:srgbClr val="FF0000"/>
              </a:solidFill>
              <a:effectLst>
                <a:outerShdw blurRad="38100" dist="38100" dir="2700000" algn="tl">
                  <a:srgbClr val="000000">
                    <a:alpha val="43137"/>
                  </a:srgbClr>
                </a:outerShdw>
              </a:effectLst>
              <a:latin typeface="Microsoft JhengHei" panose="020B0604030504040204" pitchFamily="34" charset="-120"/>
              <a:ea typeface="Microsoft JhengHei" panose="020B0604030504040204" pitchFamily="34" charset="-120"/>
            </a:endParaRPr>
          </a:p>
        </p:txBody>
      </p:sp>
      <p:sp>
        <p:nvSpPr>
          <p:cNvPr id="17" name="Subtitle 16">
            <a:extLst>
              <a:ext uri="{FF2B5EF4-FFF2-40B4-BE49-F238E27FC236}">
                <a16:creationId xmlns:a16="http://schemas.microsoft.com/office/drawing/2014/main" id="{C37CAA13-0AFD-4F49-A1A4-6AA72B7DD918}"/>
              </a:ext>
            </a:extLst>
          </p:cNvPr>
          <p:cNvSpPr>
            <a:spLocks noGrp="1"/>
          </p:cNvSpPr>
          <p:nvPr>
            <p:ph type="subTitle" idx="1"/>
          </p:nvPr>
        </p:nvSpPr>
        <p:spPr>
          <a:xfrm>
            <a:off x="579763" y="4222347"/>
            <a:ext cx="9144000" cy="2106450"/>
          </a:xfrm>
        </p:spPr>
        <p:txBody>
          <a:bodyPr vert="horz" lIns="91440" tIns="45720" rIns="91440" bIns="45720" rtlCol="0" anchor="t">
            <a:normAutofit/>
          </a:bodyPr>
          <a:lstStyle/>
          <a:p>
            <a:pPr algn="l">
              <a:lnSpc>
                <a:spcPct val="120000"/>
              </a:lnSpc>
              <a:spcBef>
                <a:spcPts val="0"/>
              </a:spcBef>
            </a:pPr>
            <a:endParaRPr lang="en-HK" altLang="zh-TW" sz="6200" b="1" dirty="0">
              <a:solidFill>
                <a:srgbClr val="6600CC"/>
              </a:solidFill>
              <a:latin typeface="Calibri" panose="020F0502020204030204" pitchFamily="34" charset="0"/>
              <a:ea typeface="新細明體"/>
              <a:cs typeface="Calibri" panose="020F0502020204030204" pitchFamily="34" charset="0"/>
            </a:endParaRPr>
          </a:p>
          <a:p>
            <a:pPr algn="l">
              <a:lnSpc>
                <a:spcPct val="120000"/>
              </a:lnSpc>
              <a:spcBef>
                <a:spcPts val="0"/>
              </a:spcBef>
            </a:pPr>
            <a:endParaRPr lang="en-US" sz="1800" b="1" dirty="0">
              <a:latin typeface="+mj-lt"/>
            </a:endParaRPr>
          </a:p>
          <a:p>
            <a:pPr algn="l">
              <a:lnSpc>
                <a:spcPct val="120000"/>
              </a:lnSpc>
              <a:spcBef>
                <a:spcPts val="0"/>
              </a:spcBef>
            </a:pPr>
            <a:endParaRPr lang="en-US" sz="4900" dirty="0">
              <a:latin typeface="+mj-lt"/>
              <a:cs typeface="Calibri Light"/>
            </a:endParaRPr>
          </a:p>
        </p:txBody>
      </p:sp>
      <p:sp>
        <p:nvSpPr>
          <p:cNvPr id="15" name="Date Placeholder 14">
            <a:extLst>
              <a:ext uri="{FF2B5EF4-FFF2-40B4-BE49-F238E27FC236}">
                <a16:creationId xmlns:a16="http://schemas.microsoft.com/office/drawing/2014/main" id="{84873A93-CD28-4EF6-9B3C-B6431D293054}"/>
              </a:ext>
            </a:extLst>
          </p:cNvPr>
          <p:cNvSpPr>
            <a:spLocks noGrp="1"/>
          </p:cNvSpPr>
          <p:nvPr>
            <p:ph type="dt" sz="half" idx="10"/>
          </p:nvPr>
        </p:nvSpPr>
        <p:spPr>
          <a:xfrm>
            <a:off x="579763" y="6356350"/>
            <a:ext cx="3709849" cy="365125"/>
          </a:xfrm>
        </p:spPr>
        <p:txBody>
          <a:bodyPr/>
          <a:lstStyle/>
          <a:p>
            <a:r>
              <a:rPr lang="en-US" altLang="zh-HK" dirty="0"/>
              <a:t>Copyright @ HKMU, 2022</a:t>
            </a:r>
            <a:endParaRPr lang="en-US" dirty="0"/>
          </a:p>
        </p:txBody>
      </p:sp>
      <p:sp>
        <p:nvSpPr>
          <p:cNvPr id="16" name="Footer Placeholder 15">
            <a:extLst>
              <a:ext uri="{FF2B5EF4-FFF2-40B4-BE49-F238E27FC236}">
                <a16:creationId xmlns:a16="http://schemas.microsoft.com/office/drawing/2014/main" id="{758FB0FC-35E6-48EE-B971-E2495E40D15C}"/>
              </a:ext>
            </a:extLst>
          </p:cNvPr>
          <p:cNvSpPr>
            <a:spLocks noGrp="1"/>
          </p:cNvSpPr>
          <p:nvPr>
            <p:ph type="ftr" sz="quarter" idx="11"/>
          </p:nvPr>
        </p:nvSpPr>
        <p:spPr/>
        <p:txBody>
          <a:bodyPr/>
          <a:lstStyle/>
          <a:p>
            <a:r>
              <a:rPr lang="en-US" dirty="0"/>
              <a:t>Dr CHEUNG Ka Tik</a:t>
            </a:r>
          </a:p>
        </p:txBody>
      </p:sp>
      <p:sp>
        <p:nvSpPr>
          <p:cNvPr id="5" name="投影片編號版面配置區 4">
            <a:extLst>
              <a:ext uri="{FF2B5EF4-FFF2-40B4-BE49-F238E27FC236}">
                <a16:creationId xmlns:a16="http://schemas.microsoft.com/office/drawing/2014/main" id="{6A5FF8EA-95F7-4AC1-8094-B7511D2B8BB6}"/>
              </a:ext>
            </a:extLst>
          </p:cNvPr>
          <p:cNvSpPr>
            <a:spLocks noGrp="1"/>
          </p:cNvSpPr>
          <p:nvPr>
            <p:ph type="sldNum" sz="quarter" idx="12"/>
          </p:nvPr>
        </p:nvSpPr>
        <p:spPr/>
        <p:txBody>
          <a:bodyPr/>
          <a:lstStyle/>
          <a:p>
            <a:fld id="{00C83E47-9F04-4EB4-8C22-B58380271235}" type="slidenum">
              <a:rPr lang="en-US" smtClean="0"/>
              <a:t>1</a:t>
            </a:fld>
            <a:endParaRPr lang="en-US" dirty="0"/>
          </a:p>
        </p:txBody>
      </p:sp>
      <p:grpSp>
        <p:nvGrpSpPr>
          <p:cNvPr id="6" name="object 9">
            <a:extLst>
              <a:ext uri="{FF2B5EF4-FFF2-40B4-BE49-F238E27FC236}">
                <a16:creationId xmlns:a16="http://schemas.microsoft.com/office/drawing/2014/main" id="{FF365606-2C1C-4188-977D-6E3B9286D393}"/>
              </a:ext>
            </a:extLst>
          </p:cNvPr>
          <p:cNvGrpSpPr/>
          <p:nvPr/>
        </p:nvGrpSpPr>
        <p:grpSpPr>
          <a:xfrm>
            <a:off x="7288305" y="1532420"/>
            <a:ext cx="4186678" cy="4759017"/>
            <a:chOff x="791598" y="4112545"/>
            <a:chExt cx="4186678" cy="4759017"/>
          </a:xfrm>
        </p:grpSpPr>
        <p:pic>
          <p:nvPicPr>
            <p:cNvPr id="7" name="object 10">
              <a:extLst>
                <a:ext uri="{FF2B5EF4-FFF2-40B4-BE49-F238E27FC236}">
                  <a16:creationId xmlns:a16="http://schemas.microsoft.com/office/drawing/2014/main" id="{1DB6F80D-E162-415F-8660-AD284D38518F}"/>
                </a:ext>
              </a:extLst>
            </p:cNvPr>
            <p:cNvPicPr/>
            <p:nvPr/>
          </p:nvPicPr>
          <p:blipFill>
            <a:blip r:embed="rId2" cstate="print"/>
            <a:stretch>
              <a:fillRect/>
            </a:stretch>
          </p:blipFill>
          <p:spPr>
            <a:xfrm>
              <a:off x="791598" y="4112545"/>
              <a:ext cx="4186678" cy="4084901"/>
            </a:xfrm>
            <a:prstGeom prst="rect">
              <a:avLst/>
            </a:prstGeom>
          </p:spPr>
        </p:pic>
        <p:pic>
          <p:nvPicPr>
            <p:cNvPr id="8" name="object 11">
              <a:extLst>
                <a:ext uri="{FF2B5EF4-FFF2-40B4-BE49-F238E27FC236}">
                  <a16:creationId xmlns:a16="http://schemas.microsoft.com/office/drawing/2014/main" id="{9CC4BB34-FF69-43EA-8AD8-1381E1D451A7}"/>
                </a:ext>
              </a:extLst>
            </p:cNvPr>
            <p:cNvPicPr/>
            <p:nvPr/>
          </p:nvPicPr>
          <p:blipFill>
            <a:blip r:embed="rId3" cstate="print"/>
            <a:stretch>
              <a:fillRect/>
            </a:stretch>
          </p:blipFill>
          <p:spPr>
            <a:xfrm>
              <a:off x="1089390" y="7944889"/>
              <a:ext cx="949918" cy="926673"/>
            </a:xfrm>
            <a:prstGeom prst="rect">
              <a:avLst/>
            </a:prstGeom>
          </p:spPr>
        </p:pic>
      </p:grpSp>
      <p:pic>
        <p:nvPicPr>
          <p:cNvPr id="9" name="object 68">
            <a:extLst>
              <a:ext uri="{FF2B5EF4-FFF2-40B4-BE49-F238E27FC236}">
                <a16:creationId xmlns:a16="http://schemas.microsoft.com/office/drawing/2014/main" id="{F046663C-9985-44C8-B94F-8E1B16587999}"/>
              </a:ext>
            </a:extLst>
          </p:cNvPr>
          <p:cNvPicPr/>
          <p:nvPr/>
        </p:nvPicPr>
        <p:blipFill>
          <a:blip r:embed="rId4" cstate="print"/>
          <a:stretch>
            <a:fillRect/>
          </a:stretch>
        </p:blipFill>
        <p:spPr>
          <a:xfrm>
            <a:off x="11400385" y="6305214"/>
            <a:ext cx="457368" cy="467396"/>
          </a:xfrm>
          <a:prstGeom prst="rect">
            <a:avLst/>
          </a:prstGeom>
        </p:spPr>
      </p:pic>
      <p:pic>
        <p:nvPicPr>
          <p:cNvPr id="10" name="object 68">
            <a:extLst>
              <a:ext uri="{FF2B5EF4-FFF2-40B4-BE49-F238E27FC236}">
                <a16:creationId xmlns:a16="http://schemas.microsoft.com/office/drawing/2014/main" id="{A4EA56D7-E509-41F8-B5F8-6BFBD280EC64}"/>
              </a:ext>
            </a:extLst>
          </p:cNvPr>
          <p:cNvPicPr/>
          <p:nvPr/>
        </p:nvPicPr>
        <p:blipFill>
          <a:blip r:embed="rId4" cstate="print"/>
          <a:stretch>
            <a:fillRect/>
          </a:stretch>
        </p:blipFill>
        <p:spPr>
          <a:xfrm>
            <a:off x="5867316" y="3205971"/>
            <a:ext cx="457368" cy="446059"/>
          </a:xfrm>
          <a:prstGeom prst="rect">
            <a:avLst/>
          </a:prstGeom>
        </p:spPr>
      </p:pic>
      <p:grpSp>
        <p:nvGrpSpPr>
          <p:cNvPr id="12" name="Group 11">
            <a:extLst>
              <a:ext uri="{FF2B5EF4-FFF2-40B4-BE49-F238E27FC236}">
                <a16:creationId xmlns:a16="http://schemas.microsoft.com/office/drawing/2014/main" id="{2CADB86C-7624-444B-9AF7-3194D611FE23}"/>
              </a:ext>
            </a:extLst>
          </p:cNvPr>
          <p:cNvGrpSpPr>
            <a:grpSpLocks noChangeAspect="1"/>
          </p:cNvGrpSpPr>
          <p:nvPr/>
        </p:nvGrpSpPr>
        <p:grpSpPr>
          <a:xfrm>
            <a:off x="622335" y="529203"/>
            <a:ext cx="10947331" cy="684000"/>
            <a:chOff x="334247" y="360814"/>
            <a:chExt cx="11523506" cy="720000"/>
          </a:xfrm>
        </p:grpSpPr>
        <p:pic>
          <p:nvPicPr>
            <p:cNvPr id="14" name="圖片 13">
              <a:extLst>
                <a:ext uri="{FF2B5EF4-FFF2-40B4-BE49-F238E27FC236}">
                  <a16:creationId xmlns:a16="http://schemas.microsoft.com/office/drawing/2014/main" id="{EAE87195-9EDB-4ED9-A3B2-C90B421E189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4247" y="360814"/>
              <a:ext cx="5963117" cy="720000"/>
            </a:xfrm>
            <a:prstGeom prst="rect">
              <a:avLst/>
            </a:prstGeom>
          </p:spPr>
        </p:pic>
        <p:pic>
          <p:nvPicPr>
            <p:cNvPr id="11" name="Picture 10">
              <a:extLst>
                <a:ext uri="{FF2B5EF4-FFF2-40B4-BE49-F238E27FC236}">
                  <a16:creationId xmlns:a16="http://schemas.microsoft.com/office/drawing/2014/main" id="{FD12543C-C8DF-4503-ADF7-7F0D02504BF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38830" y="648814"/>
              <a:ext cx="5318923" cy="432000"/>
            </a:xfrm>
            <a:prstGeom prst="rect">
              <a:avLst/>
            </a:prstGeom>
          </p:spPr>
        </p:pic>
      </p:grpSp>
    </p:spTree>
    <p:extLst>
      <p:ext uri="{BB962C8B-B14F-4D97-AF65-F5344CB8AC3E}">
        <p14:creationId xmlns:p14="http://schemas.microsoft.com/office/powerpoint/2010/main" val="31818609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86839F5-B877-4CAB-8348-985771445991}"/>
              </a:ext>
            </a:extLst>
          </p:cNvPr>
          <p:cNvSpPr>
            <a:spLocks noGrp="1"/>
          </p:cNvSpPr>
          <p:nvPr>
            <p:ph type="title"/>
          </p:nvPr>
        </p:nvSpPr>
        <p:spPr/>
        <p:txBody>
          <a:bodyPr/>
          <a:lstStyle/>
          <a:p>
            <a:r>
              <a:rPr lang="en-GB" altLang="zh-HK" sz="4400" b="1" dirty="0">
                <a:latin typeface="Cambria" panose="02040503050406030204" pitchFamily="18" charset="0"/>
                <a:ea typeface="Cambria" panose="02040503050406030204" pitchFamily="18" charset="0"/>
              </a:rPr>
              <a:t>Lateral Flow Technology </a:t>
            </a:r>
            <a:endParaRPr lang="zh-HK" altLang="en-US" dirty="0"/>
          </a:p>
        </p:txBody>
      </p:sp>
      <p:sp>
        <p:nvSpPr>
          <p:cNvPr id="9" name="Date Placeholder 8">
            <a:extLst>
              <a:ext uri="{FF2B5EF4-FFF2-40B4-BE49-F238E27FC236}">
                <a16:creationId xmlns:a16="http://schemas.microsoft.com/office/drawing/2014/main" id="{4CC9CCE6-7DC8-42DA-A3C3-A97198A1B926}"/>
              </a:ext>
            </a:extLst>
          </p:cNvPr>
          <p:cNvSpPr>
            <a:spLocks noGrp="1"/>
          </p:cNvSpPr>
          <p:nvPr>
            <p:ph type="dt" sz="half" idx="10"/>
          </p:nvPr>
        </p:nvSpPr>
        <p:spPr/>
        <p:txBody>
          <a:bodyPr/>
          <a:lstStyle/>
          <a:p>
            <a:r>
              <a:rPr lang="en-US" altLang="zh-HK"/>
              <a:t>Copyright @ HKMU, 2022</a:t>
            </a:r>
            <a:endParaRPr lang="en-US" dirty="0"/>
          </a:p>
        </p:txBody>
      </p:sp>
      <p:sp>
        <p:nvSpPr>
          <p:cNvPr id="6" name="頁尾版面配置區 5">
            <a:extLst>
              <a:ext uri="{FF2B5EF4-FFF2-40B4-BE49-F238E27FC236}">
                <a16:creationId xmlns:a16="http://schemas.microsoft.com/office/drawing/2014/main" id="{91AC81CD-853F-4BFC-8776-5FD9941AC958}"/>
              </a:ext>
            </a:extLst>
          </p:cNvPr>
          <p:cNvSpPr>
            <a:spLocks noGrp="1"/>
          </p:cNvSpPr>
          <p:nvPr>
            <p:ph type="ftr" sz="quarter" idx="11"/>
          </p:nvPr>
        </p:nvSpPr>
        <p:spPr/>
        <p:txBody>
          <a:bodyPr/>
          <a:lstStyle/>
          <a:p>
            <a:r>
              <a:rPr lang="en-US"/>
              <a:t>Dr CHEUNG Ka Tik</a:t>
            </a:r>
            <a:endParaRPr lang="en-US" dirty="0"/>
          </a:p>
        </p:txBody>
      </p:sp>
      <p:sp>
        <p:nvSpPr>
          <p:cNvPr id="8" name="投影片編號版面配置區 7">
            <a:extLst>
              <a:ext uri="{FF2B5EF4-FFF2-40B4-BE49-F238E27FC236}">
                <a16:creationId xmlns:a16="http://schemas.microsoft.com/office/drawing/2014/main" id="{AA5317AD-2BFF-480C-AF3E-4E8BFF6B356D}"/>
              </a:ext>
            </a:extLst>
          </p:cNvPr>
          <p:cNvSpPr>
            <a:spLocks noGrp="1"/>
          </p:cNvSpPr>
          <p:nvPr>
            <p:ph type="sldNum" sz="quarter" idx="12"/>
          </p:nvPr>
        </p:nvSpPr>
        <p:spPr/>
        <p:txBody>
          <a:bodyPr/>
          <a:lstStyle/>
          <a:p>
            <a:fld id="{00C83E47-9F04-4EB4-8C22-B58380271235}" type="slidenum">
              <a:rPr lang="en-US" smtClean="0"/>
              <a:t>10</a:t>
            </a:fld>
            <a:endParaRPr lang="en-US" dirty="0"/>
          </a:p>
        </p:txBody>
      </p:sp>
      <p:pic>
        <p:nvPicPr>
          <p:cNvPr id="1026" name="Picture 2">
            <a:extLst>
              <a:ext uri="{FF2B5EF4-FFF2-40B4-BE49-F238E27FC236}">
                <a16:creationId xmlns:a16="http://schemas.microsoft.com/office/drawing/2014/main" id="{91978250-573F-43A8-8F3A-9E5B8D216714}"/>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04935" y="1324430"/>
            <a:ext cx="8043195" cy="514155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90470C6F-64BA-4264-885A-275939F53D2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83986" y="3346466"/>
            <a:ext cx="674370" cy="674370"/>
          </a:xfrm>
          <a:prstGeom prst="rect">
            <a:avLst/>
          </a:prstGeom>
          <a:noFill/>
          <a:extLst>
            <a:ext uri="{909E8E84-426E-40DD-AFC4-6F175D3DCCD1}">
              <a14:hiddenFill xmlns:a14="http://schemas.microsoft.com/office/drawing/2010/main">
                <a:solidFill>
                  <a:srgbClr val="FFFFFF"/>
                </a:solidFill>
              </a14:hiddenFill>
            </a:ext>
          </a:extLst>
        </p:spPr>
      </p:pic>
      <p:sp>
        <p:nvSpPr>
          <p:cNvPr id="4" name="橢圓 3">
            <a:extLst>
              <a:ext uri="{FF2B5EF4-FFF2-40B4-BE49-F238E27FC236}">
                <a16:creationId xmlns:a16="http://schemas.microsoft.com/office/drawing/2014/main" id="{43D437A1-2D91-4FE4-A71C-235B36FCF249}"/>
              </a:ext>
            </a:extLst>
          </p:cNvPr>
          <p:cNvSpPr/>
          <p:nvPr/>
        </p:nvSpPr>
        <p:spPr>
          <a:xfrm>
            <a:off x="3818062" y="3758639"/>
            <a:ext cx="171450" cy="17065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7" name="Picture 4">
            <a:extLst>
              <a:ext uri="{FF2B5EF4-FFF2-40B4-BE49-F238E27FC236}">
                <a16:creationId xmlns:a16="http://schemas.microsoft.com/office/drawing/2014/main" id="{5471902C-FA82-4E39-8998-10EC881A43B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86787" y="3447430"/>
            <a:ext cx="674370" cy="67437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a:extLst>
              <a:ext uri="{FF2B5EF4-FFF2-40B4-BE49-F238E27FC236}">
                <a16:creationId xmlns:a16="http://schemas.microsoft.com/office/drawing/2014/main" id="{47210066-3EF7-40ED-A52D-D849BB7552E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5015463" y="2973085"/>
            <a:ext cx="674370" cy="674370"/>
          </a:xfrm>
          <a:prstGeom prst="rect">
            <a:avLst/>
          </a:prstGeom>
          <a:noFill/>
          <a:extLst>
            <a:ext uri="{909E8E84-426E-40DD-AFC4-6F175D3DCCD1}">
              <a14:hiddenFill xmlns:a14="http://schemas.microsoft.com/office/drawing/2010/main">
                <a:solidFill>
                  <a:srgbClr val="FFFFFF"/>
                </a:solidFill>
              </a14:hiddenFill>
            </a:ext>
          </a:extLst>
        </p:spPr>
      </p:pic>
      <p:sp>
        <p:nvSpPr>
          <p:cNvPr id="11" name="橢圓 10">
            <a:extLst>
              <a:ext uri="{FF2B5EF4-FFF2-40B4-BE49-F238E27FC236}">
                <a16:creationId xmlns:a16="http://schemas.microsoft.com/office/drawing/2014/main" id="{F63DCCDF-09AB-4A25-A387-691C710BCA34}"/>
              </a:ext>
            </a:extLst>
          </p:cNvPr>
          <p:cNvSpPr/>
          <p:nvPr/>
        </p:nvSpPr>
        <p:spPr>
          <a:xfrm>
            <a:off x="5383779" y="3144428"/>
            <a:ext cx="171450" cy="17065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3" name="等腰三角形 12">
            <a:extLst>
              <a:ext uri="{FF2B5EF4-FFF2-40B4-BE49-F238E27FC236}">
                <a16:creationId xmlns:a16="http://schemas.microsoft.com/office/drawing/2014/main" id="{1B98D674-40EC-40F2-BA1D-F87AE55A32E7}"/>
              </a:ext>
            </a:extLst>
          </p:cNvPr>
          <p:cNvSpPr/>
          <p:nvPr/>
        </p:nvSpPr>
        <p:spPr>
          <a:xfrm>
            <a:off x="1895216" y="3647455"/>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5" name="等腰三角形 14">
            <a:extLst>
              <a:ext uri="{FF2B5EF4-FFF2-40B4-BE49-F238E27FC236}">
                <a16:creationId xmlns:a16="http://schemas.microsoft.com/office/drawing/2014/main" id="{E7580238-1F99-4D80-982A-10233B8E5784}"/>
              </a:ext>
            </a:extLst>
          </p:cNvPr>
          <p:cNvSpPr/>
          <p:nvPr/>
        </p:nvSpPr>
        <p:spPr>
          <a:xfrm>
            <a:off x="2356226" y="3902725"/>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6" name="等腰三角形 15">
            <a:extLst>
              <a:ext uri="{FF2B5EF4-FFF2-40B4-BE49-F238E27FC236}">
                <a16:creationId xmlns:a16="http://schemas.microsoft.com/office/drawing/2014/main" id="{C2A1069D-8411-4728-B8A3-DE15DCBB7501}"/>
              </a:ext>
            </a:extLst>
          </p:cNvPr>
          <p:cNvSpPr/>
          <p:nvPr/>
        </p:nvSpPr>
        <p:spPr>
          <a:xfrm>
            <a:off x="2196206" y="3674125"/>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7" name="等腰三角形 16">
            <a:extLst>
              <a:ext uri="{FF2B5EF4-FFF2-40B4-BE49-F238E27FC236}">
                <a16:creationId xmlns:a16="http://schemas.microsoft.com/office/drawing/2014/main" id="{C04B0210-4C3D-4415-8E27-B22BCEB84FFE}"/>
              </a:ext>
            </a:extLst>
          </p:cNvPr>
          <p:cNvSpPr/>
          <p:nvPr/>
        </p:nvSpPr>
        <p:spPr>
          <a:xfrm>
            <a:off x="2047616" y="3799855"/>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8" name="等腰三角形 17">
            <a:extLst>
              <a:ext uri="{FF2B5EF4-FFF2-40B4-BE49-F238E27FC236}">
                <a16:creationId xmlns:a16="http://schemas.microsoft.com/office/drawing/2014/main" id="{69B3348D-480D-4EB9-89F2-15DEDD5D18F2}"/>
              </a:ext>
            </a:extLst>
          </p:cNvPr>
          <p:cNvSpPr/>
          <p:nvPr/>
        </p:nvSpPr>
        <p:spPr>
          <a:xfrm>
            <a:off x="2508626" y="3746515"/>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9" name="等腰三角形 18">
            <a:extLst>
              <a:ext uri="{FF2B5EF4-FFF2-40B4-BE49-F238E27FC236}">
                <a16:creationId xmlns:a16="http://schemas.microsoft.com/office/drawing/2014/main" id="{878C2F05-A59C-4BAC-862E-F6505B05F514}"/>
              </a:ext>
            </a:extLst>
          </p:cNvPr>
          <p:cNvSpPr/>
          <p:nvPr/>
        </p:nvSpPr>
        <p:spPr>
          <a:xfrm>
            <a:off x="2760086" y="3712225"/>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0" name="等腰三角形 19">
            <a:extLst>
              <a:ext uri="{FF2B5EF4-FFF2-40B4-BE49-F238E27FC236}">
                <a16:creationId xmlns:a16="http://schemas.microsoft.com/office/drawing/2014/main" id="{5D9465C3-7EC9-4643-8540-9DE1063458B1}"/>
              </a:ext>
            </a:extLst>
          </p:cNvPr>
          <p:cNvSpPr/>
          <p:nvPr/>
        </p:nvSpPr>
        <p:spPr>
          <a:xfrm>
            <a:off x="3998336" y="3361705"/>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1" name="等腰三角形 20">
            <a:extLst>
              <a:ext uri="{FF2B5EF4-FFF2-40B4-BE49-F238E27FC236}">
                <a16:creationId xmlns:a16="http://schemas.microsoft.com/office/drawing/2014/main" id="{02F752B9-02C0-4DB5-8637-AE1C84357D28}"/>
              </a:ext>
            </a:extLst>
          </p:cNvPr>
          <p:cNvSpPr/>
          <p:nvPr/>
        </p:nvSpPr>
        <p:spPr>
          <a:xfrm>
            <a:off x="5004176" y="3453145"/>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aphicFrame>
        <p:nvGraphicFramePr>
          <p:cNvPr id="23" name="物件 22">
            <a:extLst>
              <a:ext uri="{FF2B5EF4-FFF2-40B4-BE49-F238E27FC236}">
                <a16:creationId xmlns:a16="http://schemas.microsoft.com/office/drawing/2014/main" id="{D4DFBE87-A368-4C53-AB81-FC48478D9122}"/>
              </a:ext>
            </a:extLst>
          </p:cNvPr>
          <p:cNvGraphicFramePr>
            <a:graphicFrameLocks noChangeAspect="1"/>
          </p:cNvGraphicFramePr>
          <p:nvPr>
            <p:extLst>
              <p:ext uri="{D42A27DB-BD31-4B8C-83A1-F6EECF244321}">
                <p14:modId xmlns:p14="http://schemas.microsoft.com/office/powerpoint/2010/main" val="740223862"/>
              </p:ext>
            </p:extLst>
          </p:nvPr>
        </p:nvGraphicFramePr>
        <p:xfrm>
          <a:off x="9770711" y="1290320"/>
          <a:ext cx="1143386" cy="5057286"/>
        </p:xfrm>
        <a:graphic>
          <a:graphicData uri="http://schemas.openxmlformats.org/presentationml/2006/ole">
            <mc:AlternateContent xmlns:mc="http://schemas.openxmlformats.org/markup-compatibility/2006">
              <mc:Choice xmlns:v="urn:schemas-microsoft-com:vml" Requires="v">
                <p:oleObj name="Bitmap Image" r:id="rId4" imgW="330120" imgH="1460520" progId="Paint.Picture">
                  <p:embed/>
                </p:oleObj>
              </mc:Choice>
              <mc:Fallback>
                <p:oleObj name="Bitmap Image" r:id="rId4" imgW="330120" imgH="1460520" progId="Paint.Picture">
                  <p:embed/>
                  <p:pic>
                    <p:nvPicPr>
                      <p:cNvPr id="7" name="物件 6">
                        <a:extLst>
                          <a:ext uri="{FF2B5EF4-FFF2-40B4-BE49-F238E27FC236}">
                            <a16:creationId xmlns:a16="http://schemas.microsoft.com/office/drawing/2014/main" id="{4C75835D-383F-49FC-95B6-15C42F999D15}"/>
                          </a:ext>
                        </a:extLst>
                      </p:cNvPr>
                      <p:cNvPicPr/>
                      <p:nvPr/>
                    </p:nvPicPr>
                    <p:blipFill>
                      <a:blip r:embed="rId5"/>
                      <a:stretch>
                        <a:fillRect/>
                      </a:stretch>
                    </p:blipFill>
                    <p:spPr>
                      <a:xfrm>
                        <a:off x="9770711" y="1290320"/>
                        <a:ext cx="1143386" cy="5057286"/>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83B14E56-915A-4998-895F-D65C0263D026}"/>
              </a:ext>
            </a:extLst>
          </p:cNvPr>
          <p:cNvSpPr/>
          <p:nvPr/>
        </p:nvSpPr>
        <p:spPr>
          <a:xfrm>
            <a:off x="10217751" y="3601794"/>
            <a:ext cx="137160" cy="45719"/>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5" name="箭號: 向右 24">
            <a:extLst>
              <a:ext uri="{FF2B5EF4-FFF2-40B4-BE49-F238E27FC236}">
                <a16:creationId xmlns:a16="http://schemas.microsoft.com/office/drawing/2014/main" id="{00CA1F14-4AC1-4E2A-A908-D5746E0DFC59}"/>
              </a:ext>
            </a:extLst>
          </p:cNvPr>
          <p:cNvSpPr/>
          <p:nvPr/>
        </p:nvSpPr>
        <p:spPr>
          <a:xfrm>
            <a:off x="1803776" y="6193488"/>
            <a:ext cx="3108960" cy="200024"/>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26" name="object 68">
            <a:extLst>
              <a:ext uri="{FF2B5EF4-FFF2-40B4-BE49-F238E27FC236}">
                <a16:creationId xmlns:a16="http://schemas.microsoft.com/office/drawing/2014/main" id="{65461F10-00FB-424C-A59A-DD831E4FC34B}"/>
              </a:ext>
            </a:extLst>
          </p:cNvPr>
          <p:cNvPicPr/>
          <p:nvPr/>
        </p:nvPicPr>
        <p:blipFill>
          <a:blip r:embed="rId6"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32149551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86839F5-B877-4CAB-8348-985771445991}"/>
              </a:ext>
            </a:extLst>
          </p:cNvPr>
          <p:cNvSpPr>
            <a:spLocks noGrp="1"/>
          </p:cNvSpPr>
          <p:nvPr>
            <p:ph type="title"/>
          </p:nvPr>
        </p:nvSpPr>
        <p:spPr/>
        <p:txBody>
          <a:bodyPr/>
          <a:lstStyle/>
          <a:p>
            <a:r>
              <a:rPr lang="en-GB" altLang="zh-HK" sz="4400" b="1" dirty="0">
                <a:latin typeface="Cambria" panose="02040503050406030204" pitchFamily="18" charset="0"/>
                <a:ea typeface="Cambria" panose="02040503050406030204" pitchFamily="18" charset="0"/>
              </a:rPr>
              <a:t>Lateral Flow Technology </a:t>
            </a:r>
            <a:endParaRPr lang="zh-HK" altLang="en-US" dirty="0"/>
          </a:p>
        </p:txBody>
      </p:sp>
      <p:sp>
        <p:nvSpPr>
          <p:cNvPr id="3" name="Date Placeholder 2">
            <a:extLst>
              <a:ext uri="{FF2B5EF4-FFF2-40B4-BE49-F238E27FC236}">
                <a16:creationId xmlns:a16="http://schemas.microsoft.com/office/drawing/2014/main" id="{16840DD5-A57F-496D-907A-7DC243F565F1}"/>
              </a:ext>
            </a:extLst>
          </p:cNvPr>
          <p:cNvSpPr>
            <a:spLocks noGrp="1"/>
          </p:cNvSpPr>
          <p:nvPr>
            <p:ph type="dt" sz="half" idx="10"/>
          </p:nvPr>
        </p:nvSpPr>
        <p:spPr/>
        <p:txBody>
          <a:bodyPr/>
          <a:lstStyle/>
          <a:p>
            <a:r>
              <a:rPr lang="en-US" altLang="zh-HK"/>
              <a:t>Copyright @ HKMU, 2022</a:t>
            </a:r>
            <a:endParaRPr lang="en-US" dirty="0"/>
          </a:p>
        </p:txBody>
      </p:sp>
      <p:sp>
        <p:nvSpPr>
          <p:cNvPr id="14" name="頁尾版面配置區 13">
            <a:extLst>
              <a:ext uri="{FF2B5EF4-FFF2-40B4-BE49-F238E27FC236}">
                <a16:creationId xmlns:a16="http://schemas.microsoft.com/office/drawing/2014/main" id="{FE06D796-3AFF-4536-86DB-9D6890F62E46}"/>
              </a:ext>
            </a:extLst>
          </p:cNvPr>
          <p:cNvSpPr>
            <a:spLocks noGrp="1"/>
          </p:cNvSpPr>
          <p:nvPr>
            <p:ph type="ftr" sz="quarter" idx="11"/>
          </p:nvPr>
        </p:nvSpPr>
        <p:spPr/>
        <p:txBody>
          <a:bodyPr/>
          <a:lstStyle/>
          <a:p>
            <a:r>
              <a:rPr lang="en-US"/>
              <a:t>Dr CHEUNG Ka Tik</a:t>
            </a:r>
            <a:endParaRPr lang="en-US" dirty="0"/>
          </a:p>
        </p:txBody>
      </p:sp>
      <p:sp>
        <p:nvSpPr>
          <p:cNvPr id="30" name="投影片編號版面配置區 29">
            <a:extLst>
              <a:ext uri="{FF2B5EF4-FFF2-40B4-BE49-F238E27FC236}">
                <a16:creationId xmlns:a16="http://schemas.microsoft.com/office/drawing/2014/main" id="{E2E8279F-8EA4-4302-9493-C35B44180E34}"/>
              </a:ext>
            </a:extLst>
          </p:cNvPr>
          <p:cNvSpPr>
            <a:spLocks noGrp="1"/>
          </p:cNvSpPr>
          <p:nvPr>
            <p:ph type="sldNum" sz="quarter" idx="12"/>
          </p:nvPr>
        </p:nvSpPr>
        <p:spPr/>
        <p:txBody>
          <a:bodyPr/>
          <a:lstStyle/>
          <a:p>
            <a:fld id="{00C83E47-9F04-4EB4-8C22-B58380271235}" type="slidenum">
              <a:rPr lang="en-US" smtClean="0"/>
              <a:t>11</a:t>
            </a:fld>
            <a:endParaRPr lang="en-US" dirty="0"/>
          </a:p>
        </p:txBody>
      </p:sp>
      <p:pic>
        <p:nvPicPr>
          <p:cNvPr id="1026" name="Picture 2">
            <a:extLst>
              <a:ext uri="{FF2B5EF4-FFF2-40B4-BE49-F238E27FC236}">
                <a16:creationId xmlns:a16="http://schemas.microsoft.com/office/drawing/2014/main" id="{91978250-573F-43A8-8F3A-9E5B8D216714}"/>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99035" y="1340918"/>
            <a:ext cx="8043195" cy="514155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90470C6F-64BA-4264-885A-275939F53D22}"/>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87611" y="3402106"/>
            <a:ext cx="674370" cy="674370"/>
          </a:xfrm>
          <a:prstGeom prst="rect">
            <a:avLst/>
          </a:prstGeom>
          <a:noFill/>
          <a:extLst>
            <a:ext uri="{909E8E84-426E-40DD-AFC4-6F175D3DCCD1}">
              <a14:hiddenFill xmlns:a14="http://schemas.microsoft.com/office/drawing/2010/main">
                <a:solidFill>
                  <a:srgbClr val="FFFFFF"/>
                </a:solidFill>
              </a14:hiddenFill>
            </a:ext>
          </a:extLst>
        </p:spPr>
      </p:pic>
      <p:sp>
        <p:nvSpPr>
          <p:cNvPr id="4" name="橢圓 3">
            <a:extLst>
              <a:ext uri="{FF2B5EF4-FFF2-40B4-BE49-F238E27FC236}">
                <a16:creationId xmlns:a16="http://schemas.microsoft.com/office/drawing/2014/main" id="{43D437A1-2D91-4FE4-A71C-235B36FCF249}"/>
              </a:ext>
            </a:extLst>
          </p:cNvPr>
          <p:cNvSpPr/>
          <p:nvPr/>
        </p:nvSpPr>
        <p:spPr>
          <a:xfrm>
            <a:off x="3780078" y="3813979"/>
            <a:ext cx="171450" cy="17065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7" name="Picture 4">
            <a:extLst>
              <a:ext uri="{FF2B5EF4-FFF2-40B4-BE49-F238E27FC236}">
                <a16:creationId xmlns:a16="http://schemas.microsoft.com/office/drawing/2014/main" id="{5471902C-FA82-4E39-8998-10EC881A43B8}"/>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55099" y="3484021"/>
            <a:ext cx="674370" cy="67437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a:extLst>
              <a:ext uri="{FF2B5EF4-FFF2-40B4-BE49-F238E27FC236}">
                <a16:creationId xmlns:a16="http://schemas.microsoft.com/office/drawing/2014/main" id="{47210066-3EF7-40ED-A52D-D849BB7552E0}"/>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5009563" y="2996341"/>
            <a:ext cx="674370" cy="674370"/>
          </a:xfrm>
          <a:prstGeom prst="rect">
            <a:avLst/>
          </a:prstGeom>
          <a:noFill/>
          <a:extLst>
            <a:ext uri="{909E8E84-426E-40DD-AFC4-6F175D3DCCD1}">
              <a14:hiddenFill xmlns:a14="http://schemas.microsoft.com/office/drawing/2010/main">
                <a:solidFill>
                  <a:srgbClr val="FFFFFF"/>
                </a:solidFill>
              </a14:hiddenFill>
            </a:ext>
          </a:extLst>
        </p:spPr>
      </p:pic>
      <p:sp>
        <p:nvSpPr>
          <p:cNvPr id="11" name="橢圓 10">
            <a:extLst>
              <a:ext uri="{FF2B5EF4-FFF2-40B4-BE49-F238E27FC236}">
                <a16:creationId xmlns:a16="http://schemas.microsoft.com/office/drawing/2014/main" id="{F63DCCDF-09AB-4A25-A387-691C710BCA34}"/>
              </a:ext>
            </a:extLst>
          </p:cNvPr>
          <p:cNvSpPr/>
          <p:nvPr/>
        </p:nvSpPr>
        <p:spPr>
          <a:xfrm>
            <a:off x="5377879" y="3119558"/>
            <a:ext cx="171450" cy="17065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12" name="Picture 4">
            <a:extLst>
              <a:ext uri="{FF2B5EF4-FFF2-40B4-BE49-F238E27FC236}">
                <a16:creationId xmlns:a16="http://schemas.microsoft.com/office/drawing/2014/main" id="{2E547260-975F-4768-AD2C-8FB202AE3BDD}"/>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58514" y="3494338"/>
            <a:ext cx="674370" cy="674370"/>
          </a:xfrm>
          <a:prstGeom prst="rect">
            <a:avLst/>
          </a:prstGeom>
          <a:noFill/>
          <a:extLst>
            <a:ext uri="{909E8E84-426E-40DD-AFC4-6F175D3DCCD1}">
              <a14:hiddenFill xmlns:a14="http://schemas.microsoft.com/office/drawing/2010/main">
                <a:solidFill>
                  <a:srgbClr val="FFFFFF"/>
                </a:solidFill>
              </a14:hiddenFill>
            </a:ext>
          </a:extLst>
        </p:spPr>
      </p:pic>
      <p:sp>
        <p:nvSpPr>
          <p:cNvPr id="13" name="等腰三角形 12">
            <a:extLst>
              <a:ext uri="{FF2B5EF4-FFF2-40B4-BE49-F238E27FC236}">
                <a16:creationId xmlns:a16="http://schemas.microsoft.com/office/drawing/2014/main" id="{1B98D674-40EC-40F2-BA1D-F87AE55A32E7}"/>
              </a:ext>
            </a:extLst>
          </p:cNvPr>
          <p:cNvSpPr/>
          <p:nvPr/>
        </p:nvSpPr>
        <p:spPr>
          <a:xfrm>
            <a:off x="1889316" y="3670711"/>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5" name="等腰三角形 14">
            <a:extLst>
              <a:ext uri="{FF2B5EF4-FFF2-40B4-BE49-F238E27FC236}">
                <a16:creationId xmlns:a16="http://schemas.microsoft.com/office/drawing/2014/main" id="{E7580238-1F99-4D80-982A-10233B8E5784}"/>
              </a:ext>
            </a:extLst>
          </p:cNvPr>
          <p:cNvSpPr/>
          <p:nvPr/>
        </p:nvSpPr>
        <p:spPr>
          <a:xfrm>
            <a:off x="2350326" y="3925981"/>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6" name="等腰三角形 15">
            <a:extLst>
              <a:ext uri="{FF2B5EF4-FFF2-40B4-BE49-F238E27FC236}">
                <a16:creationId xmlns:a16="http://schemas.microsoft.com/office/drawing/2014/main" id="{C2A1069D-8411-4728-B8A3-DE15DCBB7501}"/>
              </a:ext>
            </a:extLst>
          </p:cNvPr>
          <p:cNvSpPr/>
          <p:nvPr/>
        </p:nvSpPr>
        <p:spPr>
          <a:xfrm>
            <a:off x="2190306" y="3697381"/>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7" name="等腰三角形 16">
            <a:extLst>
              <a:ext uri="{FF2B5EF4-FFF2-40B4-BE49-F238E27FC236}">
                <a16:creationId xmlns:a16="http://schemas.microsoft.com/office/drawing/2014/main" id="{C04B0210-4C3D-4415-8E27-B22BCEB84FFE}"/>
              </a:ext>
            </a:extLst>
          </p:cNvPr>
          <p:cNvSpPr/>
          <p:nvPr/>
        </p:nvSpPr>
        <p:spPr>
          <a:xfrm>
            <a:off x="2041716" y="3823111"/>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8" name="等腰三角形 17">
            <a:extLst>
              <a:ext uri="{FF2B5EF4-FFF2-40B4-BE49-F238E27FC236}">
                <a16:creationId xmlns:a16="http://schemas.microsoft.com/office/drawing/2014/main" id="{69B3348D-480D-4EB9-89F2-15DEDD5D18F2}"/>
              </a:ext>
            </a:extLst>
          </p:cNvPr>
          <p:cNvSpPr/>
          <p:nvPr/>
        </p:nvSpPr>
        <p:spPr>
          <a:xfrm>
            <a:off x="2502726" y="3769771"/>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9" name="等腰三角形 18">
            <a:extLst>
              <a:ext uri="{FF2B5EF4-FFF2-40B4-BE49-F238E27FC236}">
                <a16:creationId xmlns:a16="http://schemas.microsoft.com/office/drawing/2014/main" id="{878C2F05-A59C-4BAC-862E-F6505B05F514}"/>
              </a:ext>
            </a:extLst>
          </p:cNvPr>
          <p:cNvSpPr/>
          <p:nvPr/>
        </p:nvSpPr>
        <p:spPr>
          <a:xfrm>
            <a:off x="2754186" y="3735481"/>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0" name="等腰三角形 19">
            <a:extLst>
              <a:ext uri="{FF2B5EF4-FFF2-40B4-BE49-F238E27FC236}">
                <a16:creationId xmlns:a16="http://schemas.microsoft.com/office/drawing/2014/main" id="{5D9465C3-7EC9-4643-8540-9DE1063458B1}"/>
              </a:ext>
            </a:extLst>
          </p:cNvPr>
          <p:cNvSpPr/>
          <p:nvPr/>
        </p:nvSpPr>
        <p:spPr>
          <a:xfrm>
            <a:off x="3992436" y="3384961"/>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1" name="等腰三角形 20">
            <a:extLst>
              <a:ext uri="{FF2B5EF4-FFF2-40B4-BE49-F238E27FC236}">
                <a16:creationId xmlns:a16="http://schemas.microsoft.com/office/drawing/2014/main" id="{02F752B9-02C0-4DB5-8637-AE1C84357D28}"/>
              </a:ext>
            </a:extLst>
          </p:cNvPr>
          <p:cNvSpPr/>
          <p:nvPr/>
        </p:nvSpPr>
        <p:spPr>
          <a:xfrm>
            <a:off x="4998276" y="3476401"/>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22" name="Picture 4">
            <a:extLst>
              <a:ext uri="{FF2B5EF4-FFF2-40B4-BE49-F238E27FC236}">
                <a16:creationId xmlns:a16="http://schemas.microsoft.com/office/drawing/2014/main" id="{0B401771-496A-420A-A5AF-384E57DA74A2}"/>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5702838" y="3023011"/>
            <a:ext cx="674370" cy="674370"/>
          </a:xfrm>
          <a:prstGeom prst="rect">
            <a:avLst/>
          </a:prstGeom>
          <a:noFill/>
          <a:extLst>
            <a:ext uri="{909E8E84-426E-40DD-AFC4-6F175D3DCCD1}">
              <a14:hiddenFill xmlns:a14="http://schemas.microsoft.com/office/drawing/2010/main">
                <a:solidFill>
                  <a:srgbClr val="FFFFFF"/>
                </a:solidFill>
              </a14:hiddenFill>
            </a:ext>
          </a:extLst>
        </p:spPr>
      </p:pic>
      <p:sp>
        <p:nvSpPr>
          <p:cNvPr id="24" name="橢圓 23">
            <a:extLst>
              <a:ext uri="{FF2B5EF4-FFF2-40B4-BE49-F238E27FC236}">
                <a16:creationId xmlns:a16="http://schemas.microsoft.com/office/drawing/2014/main" id="{79353DB2-1F2F-45D8-B62E-B4728419962B}"/>
              </a:ext>
            </a:extLst>
          </p:cNvPr>
          <p:cNvSpPr/>
          <p:nvPr/>
        </p:nvSpPr>
        <p:spPr>
          <a:xfrm>
            <a:off x="6081325" y="3123368"/>
            <a:ext cx="171450" cy="17065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aphicFrame>
        <p:nvGraphicFramePr>
          <p:cNvPr id="25" name="物件 24">
            <a:extLst>
              <a:ext uri="{FF2B5EF4-FFF2-40B4-BE49-F238E27FC236}">
                <a16:creationId xmlns:a16="http://schemas.microsoft.com/office/drawing/2014/main" id="{9072BFFC-7F4D-4A67-90BB-86C944CF8E42}"/>
              </a:ext>
            </a:extLst>
          </p:cNvPr>
          <p:cNvGraphicFramePr>
            <a:graphicFrameLocks noChangeAspect="1"/>
          </p:cNvGraphicFramePr>
          <p:nvPr>
            <p:extLst>
              <p:ext uri="{D42A27DB-BD31-4B8C-83A1-F6EECF244321}">
                <p14:modId xmlns:p14="http://schemas.microsoft.com/office/powerpoint/2010/main" val="4014084926"/>
              </p:ext>
            </p:extLst>
          </p:nvPr>
        </p:nvGraphicFramePr>
        <p:xfrm>
          <a:off x="9705939" y="1339517"/>
          <a:ext cx="1143386" cy="5057286"/>
        </p:xfrm>
        <a:graphic>
          <a:graphicData uri="http://schemas.openxmlformats.org/presentationml/2006/ole">
            <mc:AlternateContent xmlns:mc="http://schemas.openxmlformats.org/markup-compatibility/2006">
              <mc:Choice xmlns:v="urn:schemas-microsoft-com:vml" Requires="v">
                <p:oleObj name="Bitmap Image" r:id="rId4" imgW="330120" imgH="1460520" progId="Paint.Picture">
                  <p:embed/>
                </p:oleObj>
              </mc:Choice>
              <mc:Fallback>
                <p:oleObj name="Bitmap Image" r:id="rId4" imgW="330120" imgH="1460520" progId="Paint.Picture">
                  <p:embed/>
                  <p:pic>
                    <p:nvPicPr>
                      <p:cNvPr id="23" name="物件 22">
                        <a:extLst>
                          <a:ext uri="{FF2B5EF4-FFF2-40B4-BE49-F238E27FC236}">
                            <a16:creationId xmlns:a16="http://schemas.microsoft.com/office/drawing/2014/main" id="{D4DFBE87-A368-4C53-AB81-FC48478D9122}"/>
                          </a:ext>
                        </a:extLst>
                      </p:cNvPr>
                      <p:cNvPicPr/>
                      <p:nvPr/>
                    </p:nvPicPr>
                    <p:blipFill>
                      <a:blip r:embed="rId5"/>
                      <a:stretch>
                        <a:fillRect/>
                      </a:stretch>
                    </p:blipFill>
                    <p:spPr>
                      <a:xfrm>
                        <a:off x="9705939" y="1339517"/>
                        <a:ext cx="1143386" cy="5057286"/>
                      </a:xfrm>
                      <a:prstGeom prst="rect">
                        <a:avLst/>
                      </a:prstGeom>
                    </p:spPr>
                  </p:pic>
                </p:oleObj>
              </mc:Fallback>
            </mc:AlternateContent>
          </a:graphicData>
        </a:graphic>
      </p:graphicFrame>
      <p:sp>
        <p:nvSpPr>
          <p:cNvPr id="26" name="矩形 25">
            <a:extLst>
              <a:ext uri="{FF2B5EF4-FFF2-40B4-BE49-F238E27FC236}">
                <a16:creationId xmlns:a16="http://schemas.microsoft.com/office/drawing/2014/main" id="{0F0FAE9A-3F02-47C6-8BD6-E505F7097E4C}"/>
              </a:ext>
            </a:extLst>
          </p:cNvPr>
          <p:cNvSpPr/>
          <p:nvPr/>
        </p:nvSpPr>
        <p:spPr>
          <a:xfrm>
            <a:off x="10161476" y="3650991"/>
            <a:ext cx="137160" cy="45719"/>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7" name="矩形 26">
            <a:extLst>
              <a:ext uri="{FF2B5EF4-FFF2-40B4-BE49-F238E27FC236}">
                <a16:creationId xmlns:a16="http://schemas.microsoft.com/office/drawing/2014/main" id="{CC50AA00-08DE-49E6-A7F4-B0C1B406CC19}"/>
              </a:ext>
            </a:extLst>
          </p:cNvPr>
          <p:cNvSpPr/>
          <p:nvPr/>
        </p:nvSpPr>
        <p:spPr>
          <a:xfrm>
            <a:off x="10153856" y="3311901"/>
            <a:ext cx="137160" cy="45719"/>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8" name="箭號: 向右 27">
            <a:extLst>
              <a:ext uri="{FF2B5EF4-FFF2-40B4-BE49-F238E27FC236}">
                <a16:creationId xmlns:a16="http://schemas.microsoft.com/office/drawing/2014/main" id="{CA04407C-9BD4-4920-9425-8C47A5E7D513}"/>
              </a:ext>
            </a:extLst>
          </p:cNvPr>
          <p:cNvSpPr/>
          <p:nvPr/>
        </p:nvSpPr>
        <p:spPr>
          <a:xfrm>
            <a:off x="1702770" y="6159593"/>
            <a:ext cx="4579332" cy="200025"/>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29" name="object 68">
            <a:extLst>
              <a:ext uri="{FF2B5EF4-FFF2-40B4-BE49-F238E27FC236}">
                <a16:creationId xmlns:a16="http://schemas.microsoft.com/office/drawing/2014/main" id="{493F36F2-754F-4525-932B-9E0C6FBAC1D5}"/>
              </a:ext>
            </a:extLst>
          </p:cNvPr>
          <p:cNvPicPr/>
          <p:nvPr/>
        </p:nvPicPr>
        <p:blipFill>
          <a:blip r:embed="rId6"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2715501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92802D6-8FF1-478F-AFB4-D040F21931EF}"/>
              </a:ext>
            </a:extLst>
          </p:cNvPr>
          <p:cNvSpPr>
            <a:spLocks noGrp="1"/>
          </p:cNvSpPr>
          <p:nvPr>
            <p:ph type="title"/>
          </p:nvPr>
        </p:nvSpPr>
        <p:spPr>
          <a:xfrm>
            <a:off x="977866" y="3711678"/>
            <a:ext cx="10515600" cy="1325563"/>
          </a:xfrm>
        </p:spPr>
        <p:txBody>
          <a:bodyPr>
            <a:normAutofit/>
          </a:bodyPr>
          <a:lstStyle/>
          <a:p>
            <a:r>
              <a:rPr lang="en-US" altLang="zh-HK" sz="4800" b="1" dirty="0">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RAT vs Rt-PCR</a:t>
            </a:r>
            <a:endParaRPr lang="zh-HK" altLang="en-US" sz="4800" b="1" dirty="0">
              <a:effectLst>
                <a:outerShdw blurRad="38100" dist="38100" dir="2700000" algn="tl">
                  <a:srgbClr val="000000">
                    <a:alpha val="43137"/>
                  </a:srgbClr>
                </a:outerShdw>
              </a:effectLst>
              <a:latin typeface="Cambria" panose="02040503050406030204" pitchFamily="18" charset="0"/>
            </a:endParaRPr>
          </a:p>
        </p:txBody>
      </p:sp>
      <p:sp>
        <p:nvSpPr>
          <p:cNvPr id="8" name="Date Placeholder 7">
            <a:extLst>
              <a:ext uri="{FF2B5EF4-FFF2-40B4-BE49-F238E27FC236}">
                <a16:creationId xmlns:a16="http://schemas.microsoft.com/office/drawing/2014/main" id="{02D8EF9D-1148-47E0-8481-0204D50BCC8E}"/>
              </a:ext>
            </a:extLst>
          </p:cNvPr>
          <p:cNvSpPr>
            <a:spLocks noGrp="1"/>
          </p:cNvSpPr>
          <p:nvPr>
            <p:ph type="dt" sz="half" idx="10"/>
          </p:nvPr>
        </p:nvSpPr>
        <p:spPr/>
        <p:txBody>
          <a:bodyPr/>
          <a:lstStyle/>
          <a:p>
            <a:r>
              <a:rPr lang="en-US" altLang="zh-HK"/>
              <a:t>Copyright @ HKMU, 2022</a:t>
            </a:r>
            <a:endParaRPr lang="en-US" dirty="0"/>
          </a:p>
        </p:txBody>
      </p:sp>
      <p:sp>
        <p:nvSpPr>
          <p:cNvPr id="6" name="頁尾版面配置區 5">
            <a:extLst>
              <a:ext uri="{FF2B5EF4-FFF2-40B4-BE49-F238E27FC236}">
                <a16:creationId xmlns:a16="http://schemas.microsoft.com/office/drawing/2014/main" id="{7D4EBAEB-D242-4ED4-B281-AC45ABFABFDE}"/>
              </a:ext>
            </a:extLst>
          </p:cNvPr>
          <p:cNvSpPr>
            <a:spLocks noGrp="1"/>
          </p:cNvSpPr>
          <p:nvPr>
            <p:ph type="ftr" sz="quarter" idx="11"/>
          </p:nvPr>
        </p:nvSpPr>
        <p:spPr/>
        <p:txBody>
          <a:bodyPr/>
          <a:lstStyle/>
          <a:p>
            <a:r>
              <a:rPr lang="en-US"/>
              <a:t>Dr CHEUNG Ka Tik</a:t>
            </a:r>
            <a:endParaRPr lang="en-US" dirty="0"/>
          </a:p>
        </p:txBody>
      </p:sp>
      <p:sp>
        <p:nvSpPr>
          <p:cNvPr id="7" name="投影片編號版面配置區 6">
            <a:extLst>
              <a:ext uri="{FF2B5EF4-FFF2-40B4-BE49-F238E27FC236}">
                <a16:creationId xmlns:a16="http://schemas.microsoft.com/office/drawing/2014/main" id="{40877D3E-EDA9-4EC0-84CA-EFDA6B4BEEAD}"/>
              </a:ext>
            </a:extLst>
          </p:cNvPr>
          <p:cNvSpPr>
            <a:spLocks noGrp="1"/>
          </p:cNvSpPr>
          <p:nvPr>
            <p:ph type="sldNum" sz="quarter" idx="12"/>
          </p:nvPr>
        </p:nvSpPr>
        <p:spPr/>
        <p:txBody>
          <a:bodyPr/>
          <a:lstStyle/>
          <a:p>
            <a:fld id="{00C83E47-9F04-4EB4-8C22-B58380271235}" type="slidenum">
              <a:rPr lang="en-US" smtClean="0"/>
              <a:t>12</a:t>
            </a:fld>
            <a:endParaRPr lang="en-US" dirty="0"/>
          </a:p>
        </p:txBody>
      </p:sp>
      <p:pic>
        <p:nvPicPr>
          <p:cNvPr id="3" name="object 68">
            <a:extLst>
              <a:ext uri="{FF2B5EF4-FFF2-40B4-BE49-F238E27FC236}">
                <a16:creationId xmlns:a16="http://schemas.microsoft.com/office/drawing/2014/main" id="{37EE0650-C382-435D-B9B9-E836E62EAE01}"/>
              </a:ext>
            </a:extLst>
          </p:cNvPr>
          <p:cNvPicPr/>
          <p:nvPr/>
        </p:nvPicPr>
        <p:blipFill>
          <a:blip r:embed="rId2" cstate="print"/>
          <a:stretch>
            <a:fillRect/>
          </a:stretch>
        </p:blipFill>
        <p:spPr>
          <a:xfrm>
            <a:off x="11383553" y="6354231"/>
            <a:ext cx="457368" cy="467396"/>
          </a:xfrm>
          <a:prstGeom prst="rect">
            <a:avLst/>
          </a:prstGeom>
        </p:spPr>
      </p:pic>
      <p:pic>
        <p:nvPicPr>
          <p:cNvPr id="35842" name="Picture 2">
            <a:extLst>
              <a:ext uri="{FF2B5EF4-FFF2-40B4-BE49-F238E27FC236}">
                <a16:creationId xmlns:a16="http://schemas.microsoft.com/office/drawing/2014/main" id="{9C566140-5A11-432B-9D61-EC6A5FEEB2C8}"/>
              </a:ext>
            </a:extLst>
          </p:cNvPr>
          <p:cNvPicPr>
            <a:picLocks noChangeAspect="1" noChangeArrowheads="1"/>
          </p:cNvPicPr>
          <p:nvPr/>
        </p:nvPicPr>
        <p:blipFill>
          <a:blip r:embed="rId3">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8301626" y="3241324"/>
            <a:ext cx="3881409" cy="203311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43F98E77-EE15-46AD-900D-ED484F1482AA}"/>
              </a:ext>
            </a:extLst>
          </p:cNvPr>
          <p:cNvPicPr>
            <a:picLocks noChangeAspect="1" noChangeArrowheads="1"/>
          </p:cNvPicPr>
          <p:nvPr/>
        </p:nvPicPr>
        <p:blipFill>
          <a:blip r:embed="rId4">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4130121" y="3010577"/>
            <a:ext cx="5130168" cy="2494615"/>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id="{A60DB9F4-90D9-4D53-86FB-CE2CE8301C37}"/>
              </a:ext>
            </a:extLst>
          </p:cNvPr>
          <p:cNvSpPr/>
          <p:nvPr/>
        </p:nvSpPr>
        <p:spPr>
          <a:xfrm>
            <a:off x="7779963" y="3796218"/>
            <a:ext cx="890757" cy="923330"/>
          </a:xfrm>
          <a:prstGeom prst="rect">
            <a:avLst/>
          </a:prstGeom>
          <a:noFill/>
        </p:spPr>
        <p:txBody>
          <a:bodyPr wrap="none" lIns="91440" tIns="45720" rIns="91440" bIns="45720">
            <a:spAutoFit/>
          </a:bodyPr>
          <a:lstStyle/>
          <a:p>
            <a:pPr algn="ctr"/>
            <a:r>
              <a:rPr lang="en-GB" altLang="zh-TW" sz="5400" b="0" cap="none" spc="0" dirty="0">
                <a:ln w="0"/>
                <a:solidFill>
                  <a:schemeClr val="accent1"/>
                </a:solidFill>
                <a:effectLst>
                  <a:outerShdw blurRad="38100" dist="25400" dir="5400000" algn="ctr" rotWithShape="0">
                    <a:srgbClr val="6E747A">
                      <a:alpha val="43000"/>
                    </a:srgbClr>
                  </a:outerShdw>
                </a:effectLst>
              </a:rPr>
              <a:t>VS</a:t>
            </a:r>
            <a:endParaRPr lang="zh-TW" altLang="en-US" sz="5400" b="0" cap="none" spc="0" dirty="0">
              <a:ln w="0"/>
              <a:solidFill>
                <a:schemeClr val="accent1"/>
              </a:solidFill>
              <a:effectLst>
                <a:outerShdw blurRad="38100" dist="25400" dir="5400000" algn="ctr" rotWithShape="0">
                  <a:srgbClr val="6E747A">
                    <a:alpha val="43000"/>
                  </a:srgbClr>
                </a:outerShdw>
              </a:effectLst>
            </a:endParaRPr>
          </a:p>
        </p:txBody>
      </p:sp>
      <p:sp>
        <p:nvSpPr>
          <p:cNvPr id="9" name="矩形 8">
            <a:extLst>
              <a:ext uri="{FF2B5EF4-FFF2-40B4-BE49-F238E27FC236}">
                <a16:creationId xmlns:a16="http://schemas.microsoft.com/office/drawing/2014/main" id="{EE0081F1-1DA5-4D95-A74A-FBB10C35AEF6}"/>
              </a:ext>
            </a:extLst>
          </p:cNvPr>
          <p:cNvSpPr/>
          <p:nvPr/>
        </p:nvSpPr>
        <p:spPr>
          <a:xfrm>
            <a:off x="0" y="1325447"/>
            <a:ext cx="3570530" cy="2646878"/>
          </a:xfrm>
          <a:prstGeom prst="rect">
            <a:avLst/>
          </a:prstGeom>
          <a:noFill/>
        </p:spPr>
        <p:txBody>
          <a:bodyPr wrap="square" lIns="91440" tIns="45720" rIns="91440" bIns="45720">
            <a:spAutoFit/>
          </a:bodyPr>
          <a:lstStyle/>
          <a:p>
            <a:pPr algn="ctr"/>
            <a:r>
              <a:rPr lang="en-GB" altLang="zh-TW" sz="16600" b="1" spc="50" dirty="0">
                <a:ln w="0"/>
                <a:solidFill>
                  <a:schemeClr val="bg2"/>
                </a:solidFill>
                <a:effectLst>
                  <a:innerShdw blurRad="63500" dist="50800" dir="13500000">
                    <a:srgbClr val="000000">
                      <a:alpha val="50000"/>
                    </a:srgbClr>
                  </a:innerShdw>
                </a:effectLst>
              </a:rPr>
              <a:t>2</a:t>
            </a:r>
            <a:endParaRPr lang="zh-TW" altLang="en-US" sz="16600" b="1" cap="none" spc="50" dirty="0">
              <a:ln w="0"/>
              <a:solidFill>
                <a:schemeClr val="bg2"/>
              </a:solidFill>
              <a:effectLst>
                <a:innerShdw blurRad="63500" dist="50800" dir="13500000">
                  <a:srgbClr val="000000">
                    <a:alpha val="50000"/>
                  </a:srgbClr>
                </a:innerShdw>
              </a:effectLst>
            </a:endParaRPr>
          </a:p>
        </p:txBody>
      </p:sp>
      <p:grpSp>
        <p:nvGrpSpPr>
          <p:cNvPr id="11" name="Group 10">
            <a:extLst>
              <a:ext uri="{FF2B5EF4-FFF2-40B4-BE49-F238E27FC236}">
                <a16:creationId xmlns:a16="http://schemas.microsoft.com/office/drawing/2014/main" id="{9EC081DC-9361-4DA5-85E9-CEFBE4DF4F2A}"/>
              </a:ext>
            </a:extLst>
          </p:cNvPr>
          <p:cNvGrpSpPr>
            <a:grpSpLocks noChangeAspect="1"/>
          </p:cNvGrpSpPr>
          <p:nvPr/>
        </p:nvGrpSpPr>
        <p:grpSpPr>
          <a:xfrm>
            <a:off x="622335" y="529203"/>
            <a:ext cx="10947331" cy="684000"/>
            <a:chOff x="334247" y="360814"/>
            <a:chExt cx="11523506" cy="720000"/>
          </a:xfrm>
        </p:grpSpPr>
        <p:pic>
          <p:nvPicPr>
            <p:cNvPr id="12" name="圖片 13">
              <a:extLst>
                <a:ext uri="{FF2B5EF4-FFF2-40B4-BE49-F238E27FC236}">
                  <a16:creationId xmlns:a16="http://schemas.microsoft.com/office/drawing/2014/main" id="{91F2B87F-73DC-4050-82A6-F1DEA39CE09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4247" y="360814"/>
              <a:ext cx="5963117" cy="720000"/>
            </a:xfrm>
            <a:prstGeom prst="rect">
              <a:avLst/>
            </a:prstGeom>
          </p:spPr>
        </p:pic>
        <p:pic>
          <p:nvPicPr>
            <p:cNvPr id="13" name="Picture 12">
              <a:extLst>
                <a:ext uri="{FF2B5EF4-FFF2-40B4-BE49-F238E27FC236}">
                  <a16:creationId xmlns:a16="http://schemas.microsoft.com/office/drawing/2014/main" id="{7EB03529-1F8C-46CB-A23D-D414688A4B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38830" y="648814"/>
              <a:ext cx="5318923" cy="432000"/>
            </a:xfrm>
            <a:prstGeom prst="rect">
              <a:avLst/>
            </a:prstGeom>
          </p:spPr>
        </p:pic>
      </p:grpSp>
    </p:spTree>
    <p:extLst>
      <p:ext uri="{BB962C8B-B14F-4D97-AF65-F5344CB8AC3E}">
        <p14:creationId xmlns:p14="http://schemas.microsoft.com/office/powerpoint/2010/main" val="25555568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9B5E0-9CAF-44CD-9177-030A021F7C35}"/>
              </a:ext>
            </a:extLst>
          </p:cNvPr>
          <p:cNvSpPr>
            <a:spLocks noGrp="1"/>
          </p:cNvSpPr>
          <p:nvPr>
            <p:ph type="title"/>
          </p:nvPr>
        </p:nvSpPr>
        <p:spPr/>
        <p:txBody>
          <a:bodyPr>
            <a:normAutofit/>
          </a:bodyPr>
          <a:lstStyle/>
          <a:p>
            <a:r>
              <a:rPr lang="en-HK" b="1" i="0" dirty="0">
                <a:solidFill>
                  <a:srgbClr val="000000"/>
                </a:solidFill>
                <a:effectLst/>
                <a:latin typeface="Cambria" panose="02040503050406030204" pitchFamily="18" charset="0"/>
                <a:ea typeface="Cambria" panose="02040503050406030204" pitchFamily="18" charset="0"/>
              </a:rPr>
              <a:t>Testing Scenarios</a:t>
            </a:r>
            <a:endParaRPr lang="en-HK" b="1" dirty="0">
              <a:latin typeface="Cambria" panose="02040503050406030204" pitchFamily="18" charset="0"/>
              <a:ea typeface="Cambria" panose="02040503050406030204" pitchFamily="18" charset="0"/>
            </a:endParaRPr>
          </a:p>
        </p:txBody>
      </p:sp>
      <p:sp>
        <p:nvSpPr>
          <p:cNvPr id="3" name="Content Placeholder 2">
            <a:extLst>
              <a:ext uri="{FF2B5EF4-FFF2-40B4-BE49-F238E27FC236}">
                <a16:creationId xmlns:a16="http://schemas.microsoft.com/office/drawing/2014/main" id="{6C25742A-83E9-415E-BB90-AED473099B64}"/>
              </a:ext>
            </a:extLst>
          </p:cNvPr>
          <p:cNvSpPr>
            <a:spLocks noGrp="1"/>
          </p:cNvSpPr>
          <p:nvPr>
            <p:ph idx="1"/>
          </p:nvPr>
        </p:nvSpPr>
        <p:spPr/>
        <p:txBody>
          <a:bodyPr/>
          <a:lstStyle/>
          <a:p>
            <a:r>
              <a:rPr lang="en-US" b="0" i="0" dirty="0">
                <a:solidFill>
                  <a:srgbClr val="000000"/>
                </a:solidFill>
                <a:effectLst/>
              </a:rPr>
              <a:t>person has signs or symptoms consistent with COVID-19</a:t>
            </a:r>
          </a:p>
          <a:p>
            <a:r>
              <a:rPr lang="en-US" b="0" i="0" dirty="0">
                <a:solidFill>
                  <a:srgbClr val="000000"/>
                </a:solidFill>
                <a:effectLst/>
              </a:rPr>
              <a:t>persons is asymptomatic, but has recent known or suspected close contact exposure to SARS-CoV-2.</a:t>
            </a:r>
          </a:p>
          <a:p>
            <a:r>
              <a:rPr lang="en-US" altLang="zh-HK" i="0" dirty="0">
                <a:solidFill>
                  <a:srgbClr val="000000"/>
                </a:solidFill>
                <a:effectLst/>
              </a:rPr>
              <a:t>Screening tests - </a:t>
            </a:r>
            <a:r>
              <a:rPr lang="en-US" altLang="zh-HK" b="1" i="0" dirty="0">
                <a:solidFill>
                  <a:srgbClr val="000000"/>
                </a:solidFill>
                <a:effectLst/>
              </a:rPr>
              <a:t>Public health surveillance</a:t>
            </a:r>
            <a:endParaRPr lang="en-HK" dirty="0"/>
          </a:p>
        </p:txBody>
      </p:sp>
      <p:sp>
        <p:nvSpPr>
          <p:cNvPr id="6" name="Date Placeholder 5">
            <a:extLst>
              <a:ext uri="{FF2B5EF4-FFF2-40B4-BE49-F238E27FC236}">
                <a16:creationId xmlns:a16="http://schemas.microsoft.com/office/drawing/2014/main" id="{ECC2A10F-2BE4-4422-A644-D0FB5DF9C91A}"/>
              </a:ext>
            </a:extLst>
          </p:cNvPr>
          <p:cNvSpPr>
            <a:spLocks noGrp="1"/>
          </p:cNvSpPr>
          <p:nvPr>
            <p:ph type="dt" sz="half" idx="10"/>
          </p:nvPr>
        </p:nvSpPr>
        <p:spPr/>
        <p:txBody>
          <a:bodyPr/>
          <a:lstStyle/>
          <a:p>
            <a:r>
              <a:rPr lang="en-US" altLang="zh-HK"/>
              <a:t>Copyright @ HKMU, 2022</a:t>
            </a:r>
            <a:endParaRPr lang="en-US" dirty="0"/>
          </a:p>
        </p:txBody>
      </p:sp>
      <p:sp>
        <p:nvSpPr>
          <p:cNvPr id="4" name="頁尾版面配置區 3">
            <a:extLst>
              <a:ext uri="{FF2B5EF4-FFF2-40B4-BE49-F238E27FC236}">
                <a16:creationId xmlns:a16="http://schemas.microsoft.com/office/drawing/2014/main" id="{27022FED-CCB2-42B6-94E9-960594414072}"/>
              </a:ext>
            </a:extLst>
          </p:cNvPr>
          <p:cNvSpPr>
            <a:spLocks noGrp="1"/>
          </p:cNvSpPr>
          <p:nvPr>
            <p:ph type="ftr" sz="quarter" idx="11"/>
          </p:nvPr>
        </p:nvSpPr>
        <p:spPr/>
        <p:txBody>
          <a:bodyPr/>
          <a:lstStyle/>
          <a:p>
            <a:r>
              <a:rPr lang="en-US"/>
              <a:t>Dr CHEUNG Ka Tik</a:t>
            </a:r>
            <a:endParaRPr lang="en-US" dirty="0"/>
          </a:p>
        </p:txBody>
      </p:sp>
      <p:sp>
        <p:nvSpPr>
          <p:cNvPr id="5" name="投影片編號版面配置區 4">
            <a:extLst>
              <a:ext uri="{FF2B5EF4-FFF2-40B4-BE49-F238E27FC236}">
                <a16:creationId xmlns:a16="http://schemas.microsoft.com/office/drawing/2014/main" id="{99E34B47-A3E2-43C3-9064-27BF71FFB574}"/>
              </a:ext>
            </a:extLst>
          </p:cNvPr>
          <p:cNvSpPr>
            <a:spLocks noGrp="1"/>
          </p:cNvSpPr>
          <p:nvPr>
            <p:ph type="sldNum" sz="quarter" idx="12"/>
          </p:nvPr>
        </p:nvSpPr>
        <p:spPr/>
        <p:txBody>
          <a:bodyPr/>
          <a:lstStyle/>
          <a:p>
            <a:fld id="{00C83E47-9F04-4EB4-8C22-B58380271235}" type="slidenum">
              <a:rPr lang="en-US" smtClean="0"/>
              <a:t>13</a:t>
            </a:fld>
            <a:endParaRPr lang="en-US" dirty="0"/>
          </a:p>
        </p:txBody>
      </p:sp>
      <p:pic>
        <p:nvPicPr>
          <p:cNvPr id="2050" name="Picture 2">
            <a:extLst>
              <a:ext uri="{FF2B5EF4-FFF2-40B4-BE49-F238E27FC236}">
                <a16:creationId xmlns:a16="http://schemas.microsoft.com/office/drawing/2014/main" id="{996856CE-BA5B-427F-8CE9-12B94142D3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4292" y="3756844"/>
            <a:ext cx="5334000" cy="267116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D7528C49-0D16-4E01-8163-139ABE4D11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4975" y="3756844"/>
            <a:ext cx="2671166" cy="267116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F3EE64BC-335A-40B3-B4CF-6FA4AC3109F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5859" y="3756844"/>
            <a:ext cx="2561750" cy="2538248"/>
          </a:xfrm>
          <a:prstGeom prst="rect">
            <a:avLst/>
          </a:prstGeom>
          <a:noFill/>
          <a:extLst>
            <a:ext uri="{909E8E84-426E-40DD-AFC4-6F175D3DCCD1}">
              <a14:hiddenFill xmlns:a14="http://schemas.microsoft.com/office/drawing/2010/main">
                <a:solidFill>
                  <a:srgbClr val="FFFFFF"/>
                </a:solidFill>
              </a14:hiddenFill>
            </a:ext>
          </a:extLst>
        </p:spPr>
      </p:pic>
      <p:pic>
        <p:nvPicPr>
          <p:cNvPr id="7" name="object 68">
            <a:extLst>
              <a:ext uri="{FF2B5EF4-FFF2-40B4-BE49-F238E27FC236}">
                <a16:creationId xmlns:a16="http://schemas.microsoft.com/office/drawing/2014/main" id="{161BF9C6-5312-47C7-B93F-F171C4C28E75}"/>
              </a:ext>
            </a:extLst>
          </p:cNvPr>
          <p:cNvPicPr/>
          <p:nvPr/>
        </p:nvPicPr>
        <p:blipFill>
          <a:blip r:embed="rId5"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19042396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B5A49E4-AEF4-475F-9A68-68AAB158AD60}"/>
              </a:ext>
            </a:extLst>
          </p:cNvPr>
          <p:cNvSpPr>
            <a:spLocks noGrp="1"/>
          </p:cNvSpPr>
          <p:nvPr>
            <p:ph type="title"/>
          </p:nvPr>
        </p:nvSpPr>
        <p:spPr/>
        <p:txBody>
          <a:bodyPr>
            <a:normAutofit/>
          </a:bodyPr>
          <a:lstStyle/>
          <a:p>
            <a:r>
              <a:rPr lang="en-US" altLang="zh-HK" b="1" i="0" dirty="0">
                <a:effectLst/>
                <a:latin typeface="Cambria" panose="02040503050406030204" pitchFamily="18" charset="0"/>
                <a:ea typeface="Cambria" panose="02040503050406030204" pitchFamily="18" charset="0"/>
              </a:rPr>
              <a:t>Rt-PCR (</a:t>
            </a:r>
            <a:r>
              <a:rPr lang="en-US" altLang="zh-HK" b="1" dirty="0">
                <a:latin typeface="Cambria" panose="02040503050406030204" pitchFamily="18" charset="0"/>
                <a:ea typeface="Cambria" panose="02040503050406030204" pitchFamily="18" charset="0"/>
              </a:rPr>
              <a:t>R</a:t>
            </a:r>
            <a:r>
              <a:rPr lang="en-US" altLang="zh-HK" b="1" i="0" dirty="0">
                <a:effectLst/>
                <a:latin typeface="Cambria" panose="02040503050406030204" pitchFamily="18" charset="0"/>
                <a:ea typeface="Cambria" panose="02040503050406030204" pitchFamily="18" charset="0"/>
              </a:rPr>
              <a:t>everse transcription-PCR)</a:t>
            </a:r>
            <a:endParaRPr lang="zh-HK" altLang="en-US" b="1" dirty="0">
              <a:latin typeface="Cambria" panose="02040503050406030204" pitchFamily="18" charset="0"/>
            </a:endParaRPr>
          </a:p>
        </p:txBody>
      </p:sp>
      <p:sp>
        <p:nvSpPr>
          <p:cNvPr id="3" name="內容版面配置區 2">
            <a:extLst>
              <a:ext uri="{FF2B5EF4-FFF2-40B4-BE49-F238E27FC236}">
                <a16:creationId xmlns:a16="http://schemas.microsoft.com/office/drawing/2014/main" id="{51BAF9CC-37FB-4F65-83B2-047A2B85EA33}"/>
              </a:ext>
            </a:extLst>
          </p:cNvPr>
          <p:cNvSpPr>
            <a:spLocks noGrp="1"/>
          </p:cNvSpPr>
          <p:nvPr>
            <p:ph idx="1"/>
          </p:nvPr>
        </p:nvSpPr>
        <p:spPr/>
        <p:txBody>
          <a:bodyPr>
            <a:normAutofit lnSpcReduction="10000"/>
          </a:bodyPr>
          <a:lstStyle/>
          <a:p>
            <a:pPr algn="l"/>
            <a:r>
              <a:rPr lang="en-US" altLang="zh-HK" b="0" i="0" dirty="0">
                <a:effectLst/>
              </a:rPr>
              <a:t>detecting the presence of specific genetic material in virus</a:t>
            </a:r>
          </a:p>
          <a:p>
            <a:pPr algn="l"/>
            <a:endParaRPr lang="en-US" altLang="zh-HK" dirty="0"/>
          </a:p>
          <a:p>
            <a:pPr algn="l"/>
            <a:r>
              <a:rPr lang="en-US" altLang="zh-HK" dirty="0"/>
              <a:t>COVID-19 </a:t>
            </a:r>
            <a:r>
              <a:rPr lang="en-US" altLang="zh-HK" b="0" i="0" dirty="0">
                <a:effectLst/>
              </a:rPr>
              <a:t>contains RNA</a:t>
            </a:r>
          </a:p>
          <a:p>
            <a:pPr algn="l"/>
            <a:endParaRPr lang="en-US" altLang="zh-HK" dirty="0"/>
          </a:p>
          <a:p>
            <a:pPr algn="l"/>
            <a:r>
              <a:rPr lang="en-US" altLang="zh-HK" b="0" i="0" dirty="0">
                <a:effectLst/>
              </a:rPr>
              <a:t>convert the RNA to DNA</a:t>
            </a:r>
          </a:p>
          <a:p>
            <a:pPr algn="l"/>
            <a:endParaRPr lang="en-US" altLang="zh-HK" dirty="0"/>
          </a:p>
          <a:p>
            <a:pPr algn="l"/>
            <a:r>
              <a:rPr lang="en-US" altLang="zh-HK" dirty="0"/>
              <a:t>Measure number of copies RNA (viral load) </a:t>
            </a:r>
          </a:p>
          <a:p>
            <a:pPr algn="l"/>
            <a:endParaRPr lang="en-US" altLang="zh-HK" dirty="0"/>
          </a:p>
          <a:p>
            <a:pPr algn="l"/>
            <a:r>
              <a:rPr lang="en-US" altLang="zh-HK" dirty="0"/>
              <a:t>Ct value     = viral load</a:t>
            </a:r>
          </a:p>
        </p:txBody>
      </p:sp>
      <p:sp>
        <p:nvSpPr>
          <p:cNvPr id="9" name="Date Placeholder 8">
            <a:extLst>
              <a:ext uri="{FF2B5EF4-FFF2-40B4-BE49-F238E27FC236}">
                <a16:creationId xmlns:a16="http://schemas.microsoft.com/office/drawing/2014/main" id="{5DB9405E-1A68-43A3-AD2C-69C7BEB54F47}"/>
              </a:ext>
            </a:extLst>
          </p:cNvPr>
          <p:cNvSpPr>
            <a:spLocks noGrp="1"/>
          </p:cNvSpPr>
          <p:nvPr>
            <p:ph type="dt" sz="half" idx="10"/>
          </p:nvPr>
        </p:nvSpPr>
        <p:spPr/>
        <p:txBody>
          <a:bodyPr/>
          <a:lstStyle/>
          <a:p>
            <a:r>
              <a:rPr lang="en-US" altLang="zh-HK"/>
              <a:t>Copyright @ HKMU, 2022</a:t>
            </a:r>
            <a:endParaRPr lang="en-US" dirty="0"/>
          </a:p>
        </p:txBody>
      </p:sp>
      <p:sp>
        <p:nvSpPr>
          <p:cNvPr id="7" name="頁尾版面配置區 6">
            <a:extLst>
              <a:ext uri="{FF2B5EF4-FFF2-40B4-BE49-F238E27FC236}">
                <a16:creationId xmlns:a16="http://schemas.microsoft.com/office/drawing/2014/main" id="{743734A0-78FE-4FEC-8375-928CC8FC0304}"/>
              </a:ext>
            </a:extLst>
          </p:cNvPr>
          <p:cNvSpPr>
            <a:spLocks noGrp="1"/>
          </p:cNvSpPr>
          <p:nvPr>
            <p:ph type="ftr" sz="quarter" idx="11"/>
          </p:nvPr>
        </p:nvSpPr>
        <p:spPr/>
        <p:txBody>
          <a:bodyPr/>
          <a:lstStyle/>
          <a:p>
            <a:r>
              <a:rPr lang="en-US"/>
              <a:t>Dr CHEUNG Ka Tik</a:t>
            </a:r>
            <a:endParaRPr lang="en-US" dirty="0"/>
          </a:p>
        </p:txBody>
      </p:sp>
      <p:sp>
        <p:nvSpPr>
          <p:cNvPr id="8" name="投影片編號版面配置區 7">
            <a:extLst>
              <a:ext uri="{FF2B5EF4-FFF2-40B4-BE49-F238E27FC236}">
                <a16:creationId xmlns:a16="http://schemas.microsoft.com/office/drawing/2014/main" id="{27E0F868-EA19-49C2-ABCE-0B3A20C69E05}"/>
              </a:ext>
            </a:extLst>
          </p:cNvPr>
          <p:cNvSpPr>
            <a:spLocks noGrp="1"/>
          </p:cNvSpPr>
          <p:nvPr>
            <p:ph type="sldNum" sz="quarter" idx="12"/>
          </p:nvPr>
        </p:nvSpPr>
        <p:spPr/>
        <p:txBody>
          <a:bodyPr/>
          <a:lstStyle/>
          <a:p>
            <a:fld id="{00C83E47-9F04-4EB4-8C22-B58380271235}" type="slidenum">
              <a:rPr lang="en-US" smtClean="0"/>
              <a:t>14</a:t>
            </a:fld>
            <a:endParaRPr lang="en-US" dirty="0"/>
          </a:p>
        </p:txBody>
      </p:sp>
      <p:sp>
        <p:nvSpPr>
          <p:cNvPr id="4" name="箭號: 向上 3">
            <a:extLst>
              <a:ext uri="{FF2B5EF4-FFF2-40B4-BE49-F238E27FC236}">
                <a16:creationId xmlns:a16="http://schemas.microsoft.com/office/drawing/2014/main" id="{A8F449F1-6063-45FA-A16D-064493BABE3B}"/>
              </a:ext>
            </a:extLst>
          </p:cNvPr>
          <p:cNvSpPr/>
          <p:nvPr/>
        </p:nvSpPr>
        <p:spPr>
          <a:xfrm>
            <a:off x="4454292" y="5463540"/>
            <a:ext cx="137160" cy="50292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箭號: 向下 4">
            <a:extLst>
              <a:ext uri="{FF2B5EF4-FFF2-40B4-BE49-F238E27FC236}">
                <a16:creationId xmlns:a16="http://schemas.microsoft.com/office/drawing/2014/main" id="{C0D80B64-7D41-4DC9-8053-A24F3B5CA74A}"/>
              </a:ext>
            </a:extLst>
          </p:cNvPr>
          <p:cNvSpPr/>
          <p:nvPr/>
        </p:nvSpPr>
        <p:spPr>
          <a:xfrm>
            <a:off x="2475298" y="5463540"/>
            <a:ext cx="137160" cy="5600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6" name="object 68">
            <a:extLst>
              <a:ext uri="{FF2B5EF4-FFF2-40B4-BE49-F238E27FC236}">
                <a16:creationId xmlns:a16="http://schemas.microsoft.com/office/drawing/2014/main" id="{DB88B9A1-5F26-4E7C-B035-F837984CBF9F}"/>
              </a:ext>
            </a:extLst>
          </p:cNvPr>
          <p:cNvPicPr/>
          <p:nvPr/>
        </p:nvPicPr>
        <p:blipFill>
          <a:blip r:embed="rId3" cstate="print"/>
          <a:stretch>
            <a:fillRect/>
          </a:stretch>
        </p:blipFill>
        <p:spPr>
          <a:xfrm>
            <a:off x="11383553" y="6354231"/>
            <a:ext cx="457368" cy="467396"/>
          </a:xfrm>
          <a:prstGeom prst="rect">
            <a:avLst/>
          </a:prstGeom>
        </p:spPr>
      </p:pic>
      <p:pic>
        <p:nvPicPr>
          <p:cNvPr id="36866" name="Picture 2">
            <a:extLst>
              <a:ext uri="{FF2B5EF4-FFF2-40B4-BE49-F238E27FC236}">
                <a16:creationId xmlns:a16="http://schemas.microsoft.com/office/drawing/2014/main" id="{9C7159E0-4D47-4490-9B24-E74D8F1176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3150" y="2656472"/>
            <a:ext cx="3087103" cy="30871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54517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B5A49E4-AEF4-475F-9A68-68AAB158AD60}"/>
              </a:ext>
            </a:extLst>
          </p:cNvPr>
          <p:cNvSpPr>
            <a:spLocks noGrp="1"/>
          </p:cNvSpPr>
          <p:nvPr>
            <p:ph type="title"/>
          </p:nvPr>
        </p:nvSpPr>
        <p:spPr/>
        <p:txBody>
          <a:bodyPr>
            <a:normAutofit/>
          </a:bodyPr>
          <a:lstStyle/>
          <a:p>
            <a:r>
              <a:rPr lang="en-US" altLang="zh-HK" b="1" i="0" dirty="0">
                <a:effectLst/>
                <a:latin typeface="Cambria" panose="02040503050406030204" pitchFamily="18" charset="0"/>
                <a:ea typeface="Cambria" panose="02040503050406030204" pitchFamily="18" charset="0"/>
              </a:rPr>
              <a:t>Rt-PCR (</a:t>
            </a:r>
            <a:r>
              <a:rPr lang="en-US" altLang="zh-HK" b="1" dirty="0">
                <a:latin typeface="Cambria" panose="02040503050406030204" pitchFamily="18" charset="0"/>
                <a:ea typeface="Cambria" panose="02040503050406030204" pitchFamily="18" charset="0"/>
              </a:rPr>
              <a:t>R</a:t>
            </a:r>
            <a:r>
              <a:rPr lang="en-US" altLang="zh-HK" b="1" i="0" dirty="0">
                <a:effectLst/>
                <a:latin typeface="Cambria" panose="02040503050406030204" pitchFamily="18" charset="0"/>
                <a:ea typeface="Cambria" panose="02040503050406030204" pitchFamily="18" charset="0"/>
              </a:rPr>
              <a:t>everse transcription-PCR)</a:t>
            </a:r>
            <a:endParaRPr lang="zh-HK" altLang="en-US" b="1" dirty="0">
              <a:latin typeface="Cambria" panose="02040503050406030204" pitchFamily="18" charset="0"/>
            </a:endParaRPr>
          </a:p>
        </p:txBody>
      </p:sp>
      <p:sp>
        <p:nvSpPr>
          <p:cNvPr id="3" name="內容版面配置區 2">
            <a:extLst>
              <a:ext uri="{FF2B5EF4-FFF2-40B4-BE49-F238E27FC236}">
                <a16:creationId xmlns:a16="http://schemas.microsoft.com/office/drawing/2014/main" id="{51BAF9CC-37FB-4F65-83B2-047A2B85EA33}"/>
              </a:ext>
            </a:extLst>
          </p:cNvPr>
          <p:cNvSpPr>
            <a:spLocks noGrp="1"/>
          </p:cNvSpPr>
          <p:nvPr>
            <p:ph idx="1"/>
          </p:nvPr>
        </p:nvSpPr>
        <p:spPr/>
        <p:txBody>
          <a:bodyPr>
            <a:normAutofit/>
          </a:bodyPr>
          <a:lstStyle/>
          <a:p>
            <a:pPr marL="0" indent="0" algn="l">
              <a:buNone/>
            </a:pPr>
            <a:r>
              <a:rPr lang="en-US" altLang="zh-HK" b="1" i="0" dirty="0">
                <a:effectLst/>
              </a:rPr>
              <a:t>Pros</a:t>
            </a:r>
          </a:p>
          <a:p>
            <a:pPr algn="l">
              <a:buFont typeface="Arial" panose="020B0604020202020204" pitchFamily="34" charset="0"/>
              <a:buChar char="•"/>
            </a:pPr>
            <a:r>
              <a:rPr lang="en-US" altLang="zh-HK" i="0" dirty="0">
                <a:effectLst/>
              </a:rPr>
              <a:t>Minimally invasive </a:t>
            </a:r>
          </a:p>
          <a:p>
            <a:pPr algn="l">
              <a:buFont typeface="Arial" panose="020B0604020202020204" pitchFamily="34" charset="0"/>
              <a:buChar char="•"/>
            </a:pPr>
            <a:r>
              <a:rPr lang="en-US" altLang="zh-HK" i="0" dirty="0">
                <a:effectLst/>
              </a:rPr>
              <a:t>Fewer false negatives in some instances </a:t>
            </a:r>
          </a:p>
          <a:p>
            <a:pPr algn="l"/>
            <a:endParaRPr lang="en-US" altLang="zh-HK" b="1" i="0" dirty="0">
              <a:effectLst/>
            </a:endParaRPr>
          </a:p>
          <a:p>
            <a:pPr marL="0" indent="0" algn="l">
              <a:buNone/>
            </a:pPr>
            <a:r>
              <a:rPr lang="en-US" altLang="zh-HK" b="1" i="0" dirty="0">
                <a:effectLst/>
              </a:rPr>
              <a:t>Cons</a:t>
            </a:r>
          </a:p>
          <a:p>
            <a:pPr algn="l">
              <a:buFont typeface="Arial" panose="020B0604020202020204" pitchFamily="34" charset="0"/>
              <a:buChar char="•"/>
            </a:pPr>
            <a:r>
              <a:rPr lang="en-US" altLang="zh-HK" i="0" dirty="0">
                <a:effectLst/>
              </a:rPr>
              <a:t>Long turnaround times </a:t>
            </a:r>
          </a:p>
          <a:p>
            <a:pPr algn="l">
              <a:buFont typeface="Arial" panose="020B0604020202020204" pitchFamily="34" charset="0"/>
              <a:buChar char="•"/>
            </a:pPr>
            <a:r>
              <a:rPr lang="en-US" altLang="zh-HK" i="0" dirty="0">
                <a:effectLst/>
              </a:rPr>
              <a:t>Uncomfortable for some people </a:t>
            </a:r>
          </a:p>
          <a:p>
            <a:endParaRPr lang="zh-HK" altLang="en-US" dirty="0"/>
          </a:p>
        </p:txBody>
      </p:sp>
      <p:sp>
        <p:nvSpPr>
          <p:cNvPr id="7" name="Date Placeholder 6">
            <a:extLst>
              <a:ext uri="{FF2B5EF4-FFF2-40B4-BE49-F238E27FC236}">
                <a16:creationId xmlns:a16="http://schemas.microsoft.com/office/drawing/2014/main" id="{37B2C729-5986-4D75-83A3-7DD345D9361C}"/>
              </a:ext>
            </a:extLst>
          </p:cNvPr>
          <p:cNvSpPr>
            <a:spLocks noGrp="1"/>
          </p:cNvSpPr>
          <p:nvPr>
            <p:ph type="dt" sz="half" idx="10"/>
          </p:nvPr>
        </p:nvSpPr>
        <p:spPr/>
        <p:txBody>
          <a:bodyPr/>
          <a:lstStyle/>
          <a:p>
            <a:r>
              <a:rPr lang="en-US" altLang="zh-HK"/>
              <a:t>Copyright @ HKMU, 2022</a:t>
            </a:r>
            <a:endParaRPr lang="en-US" dirty="0"/>
          </a:p>
        </p:txBody>
      </p:sp>
      <p:sp>
        <p:nvSpPr>
          <p:cNvPr id="5" name="頁尾版面配置區 4">
            <a:extLst>
              <a:ext uri="{FF2B5EF4-FFF2-40B4-BE49-F238E27FC236}">
                <a16:creationId xmlns:a16="http://schemas.microsoft.com/office/drawing/2014/main" id="{F27F5142-B25B-4FB9-A569-86336A40AB46}"/>
              </a:ext>
            </a:extLst>
          </p:cNvPr>
          <p:cNvSpPr>
            <a:spLocks noGrp="1"/>
          </p:cNvSpPr>
          <p:nvPr>
            <p:ph type="ftr" sz="quarter" idx="11"/>
          </p:nvPr>
        </p:nvSpPr>
        <p:spPr/>
        <p:txBody>
          <a:bodyPr/>
          <a:lstStyle/>
          <a:p>
            <a:r>
              <a:rPr lang="en-US"/>
              <a:t>Dr CHEUNG Ka Tik</a:t>
            </a:r>
            <a:endParaRPr lang="en-US" dirty="0"/>
          </a:p>
        </p:txBody>
      </p:sp>
      <p:sp>
        <p:nvSpPr>
          <p:cNvPr id="6" name="投影片編號版面配置區 5">
            <a:extLst>
              <a:ext uri="{FF2B5EF4-FFF2-40B4-BE49-F238E27FC236}">
                <a16:creationId xmlns:a16="http://schemas.microsoft.com/office/drawing/2014/main" id="{C5ABE554-341C-43C5-902F-B1D9C7C7CB55}"/>
              </a:ext>
            </a:extLst>
          </p:cNvPr>
          <p:cNvSpPr>
            <a:spLocks noGrp="1"/>
          </p:cNvSpPr>
          <p:nvPr>
            <p:ph type="sldNum" sz="quarter" idx="12"/>
          </p:nvPr>
        </p:nvSpPr>
        <p:spPr/>
        <p:txBody>
          <a:bodyPr/>
          <a:lstStyle/>
          <a:p>
            <a:fld id="{00C83E47-9F04-4EB4-8C22-B58380271235}" type="slidenum">
              <a:rPr lang="en-US" smtClean="0"/>
              <a:t>15</a:t>
            </a:fld>
            <a:endParaRPr lang="en-US" dirty="0"/>
          </a:p>
        </p:txBody>
      </p:sp>
      <p:pic>
        <p:nvPicPr>
          <p:cNvPr id="4" name="object 68">
            <a:extLst>
              <a:ext uri="{FF2B5EF4-FFF2-40B4-BE49-F238E27FC236}">
                <a16:creationId xmlns:a16="http://schemas.microsoft.com/office/drawing/2014/main" id="{680AB40D-706D-4490-B64C-D64EAF4F86D3}"/>
              </a:ext>
            </a:extLst>
          </p:cNvPr>
          <p:cNvPicPr/>
          <p:nvPr/>
        </p:nvPicPr>
        <p:blipFill>
          <a:blip r:embed="rId3" cstate="print"/>
          <a:stretch>
            <a:fillRect/>
          </a:stretch>
        </p:blipFill>
        <p:spPr>
          <a:xfrm>
            <a:off x="11383553" y="6354231"/>
            <a:ext cx="457368" cy="467396"/>
          </a:xfrm>
          <a:prstGeom prst="rect">
            <a:avLst/>
          </a:prstGeom>
        </p:spPr>
      </p:pic>
      <p:pic>
        <p:nvPicPr>
          <p:cNvPr id="37890" name="Picture 2">
            <a:extLst>
              <a:ext uri="{FF2B5EF4-FFF2-40B4-BE49-F238E27FC236}">
                <a16:creationId xmlns:a16="http://schemas.microsoft.com/office/drawing/2014/main" id="{8CFBE39B-1F51-4169-8A9E-BBD8BCB5F69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20263" y="1862638"/>
            <a:ext cx="3380874" cy="3380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39496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BE61539-99B2-4425-A06D-CBD36F6D66B8}"/>
              </a:ext>
            </a:extLst>
          </p:cNvPr>
          <p:cNvSpPr>
            <a:spLocks noGrp="1"/>
          </p:cNvSpPr>
          <p:nvPr>
            <p:ph type="title"/>
          </p:nvPr>
        </p:nvSpPr>
        <p:spPr/>
        <p:txBody>
          <a:bodyPr>
            <a:normAutofit/>
          </a:bodyPr>
          <a:lstStyle/>
          <a:p>
            <a:r>
              <a:rPr lang="en-US" altLang="zh-HK" b="1" i="0" dirty="0">
                <a:effectLst/>
                <a:latin typeface="Cambria" panose="02040503050406030204" pitchFamily="18" charset="0"/>
                <a:ea typeface="Cambria" panose="02040503050406030204" pitchFamily="18" charset="0"/>
              </a:rPr>
              <a:t>Antigen Tests</a:t>
            </a:r>
            <a:endParaRPr lang="zh-HK" altLang="en-US" b="1" dirty="0">
              <a:latin typeface="Cambria" panose="02040503050406030204" pitchFamily="18" charset="0"/>
            </a:endParaRPr>
          </a:p>
        </p:txBody>
      </p:sp>
      <p:sp>
        <p:nvSpPr>
          <p:cNvPr id="3" name="內容版面配置區 2">
            <a:extLst>
              <a:ext uri="{FF2B5EF4-FFF2-40B4-BE49-F238E27FC236}">
                <a16:creationId xmlns:a16="http://schemas.microsoft.com/office/drawing/2014/main" id="{99BF07B1-9A7E-49D3-A2A5-E3D75C25A40F}"/>
              </a:ext>
            </a:extLst>
          </p:cNvPr>
          <p:cNvSpPr>
            <a:spLocks noGrp="1"/>
          </p:cNvSpPr>
          <p:nvPr>
            <p:ph idx="1"/>
          </p:nvPr>
        </p:nvSpPr>
        <p:spPr/>
        <p:txBody>
          <a:bodyPr>
            <a:normAutofit/>
          </a:bodyPr>
          <a:lstStyle/>
          <a:p>
            <a:pPr marL="0" indent="0" algn="l">
              <a:buNone/>
            </a:pPr>
            <a:r>
              <a:rPr lang="en-US" altLang="zh-HK" b="1" i="0" dirty="0">
                <a:effectLst/>
              </a:rPr>
              <a:t>Pros</a:t>
            </a:r>
          </a:p>
          <a:p>
            <a:pPr algn="l">
              <a:buFont typeface="Arial" panose="020B0604020202020204" pitchFamily="34" charset="0"/>
              <a:buChar char="•"/>
            </a:pPr>
            <a:r>
              <a:rPr lang="en-US" altLang="zh-HK" i="0" dirty="0">
                <a:effectLst/>
              </a:rPr>
              <a:t>Rapid results</a:t>
            </a:r>
          </a:p>
          <a:p>
            <a:pPr algn="l">
              <a:buFont typeface="Arial" panose="020B0604020202020204" pitchFamily="34" charset="0"/>
              <a:buChar char="•"/>
            </a:pPr>
            <a:r>
              <a:rPr lang="en-US" altLang="zh-HK" i="0" dirty="0">
                <a:effectLst/>
              </a:rPr>
              <a:t>Perform at home</a:t>
            </a:r>
          </a:p>
          <a:p>
            <a:pPr algn="l"/>
            <a:endParaRPr lang="en-US" altLang="zh-HK" i="0" dirty="0">
              <a:effectLst/>
            </a:endParaRPr>
          </a:p>
          <a:p>
            <a:pPr marL="0" indent="0" algn="l">
              <a:buNone/>
            </a:pPr>
            <a:r>
              <a:rPr lang="en-US" altLang="zh-HK" b="1" i="0" dirty="0">
                <a:effectLst/>
              </a:rPr>
              <a:t>Cons</a:t>
            </a:r>
          </a:p>
          <a:p>
            <a:pPr algn="l">
              <a:buFont typeface="Arial" panose="020B0604020202020204" pitchFamily="34" charset="0"/>
              <a:buChar char="•"/>
            </a:pPr>
            <a:r>
              <a:rPr lang="en-US" altLang="zh-HK" i="0" dirty="0">
                <a:effectLst/>
              </a:rPr>
              <a:t>High false-negative rate</a:t>
            </a:r>
            <a:endParaRPr lang="zh-HK" altLang="en-US" dirty="0"/>
          </a:p>
        </p:txBody>
      </p:sp>
      <p:sp>
        <p:nvSpPr>
          <p:cNvPr id="8" name="Date Placeholder 7">
            <a:extLst>
              <a:ext uri="{FF2B5EF4-FFF2-40B4-BE49-F238E27FC236}">
                <a16:creationId xmlns:a16="http://schemas.microsoft.com/office/drawing/2014/main" id="{6ADC1C1D-BADD-4F87-88D2-BA9C287724FB}"/>
              </a:ext>
            </a:extLst>
          </p:cNvPr>
          <p:cNvSpPr>
            <a:spLocks noGrp="1"/>
          </p:cNvSpPr>
          <p:nvPr>
            <p:ph type="dt" sz="half" idx="10"/>
          </p:nvPr>
        </p:nvSpPr>
        <p:spPr/>
        <p:txBody>
          <a:bodyPr/>
          <a:lstStyle/>
          <a:p>
            <a:r>
              <a:rPr lang="en-US" altLang="zh-HK"/>
              <a:t>Copyright @ HKMU, 2022</a:t>
            </a:r>
            <a:endParaRPr lang="en-US" dirty="0"/>
          </a:p>
        </p:txBody>
      </p:sp>
      <p:sp>
        <p:nvSpPr>
          <p:cNvPr id="5" name="頁尾版面配置區 4">
            <a:extLst>
              <a:ext uri="{FF2B5EF4-FFF2-40B4-BE49-F238E27FC236}">
                <a16:creationId xmlns:a16="http://schemas.microsoft.com/office/drawing/2014/main" id="{2932290A-C092-40DE-BD9B-4E96B91A1944}"/>
              </a:ext>
            </a:extLst>
          </p:cNvPr>
          <p:cNvSpPr>
            <a:spLocks noGrp="1"/>
          </p:cNvSpPr>
          <p:nvPr>
            <p:ph type="ftr" sz="quarter" idx="11"/>
          </p:nvPr>
        </p:nvSpPr>
        <p:spPr/>
        <p:txBody>
          <a:bodyPr/>
          <a:lstStyle/>
          <a:p>
            <a:r>
              <a:rPr lang="en-US"/>
              <a:t>Dr CHEUNG Ka Tik</a:t>
            </a:r>
            <a:endParaRPr lang="en-US" dirty="0"/>
          </a:p>
        </p:txBody>
      </p:sp>
      <p:sp>
        <p:nvSpPr>
          <p:cNvPr id="6" name="投影片編號版面配置區 5">
            <a:extLst>
              <a:ext uri="{FF2B5EF4-FFF2-40B4-BE49-F238E27FC236}">
                <a16:creationId xmlns:a16="http://schemas.microsoft.com/office/drawing/2014/main" id="{0CDD81CB-7071-48ED-BDD0-92C977A7E65D}"/>
              </a:ext>
            </a:extLst>
          </p:cNvPr>
          <p:cNvSpPr>
            <a:spLocks noGrp="1"/>
          </p:cNvSpPr>
          <p:nvPr>
            <p:ph type="sldNum" sz="quarter" idx="12"/>
          </p:nvPr>
        </p:nvSpPr>
        <p:spPr/>
        <p:txBody>
          <a:bodyPr/>
          <a:lstStyle/>
          <a:p>
            <a:fld id="{00C83E47-9F04-4EB4-8C22-B58380271235}" type="slidenum">
              <a:rPr lang="en-US" smtClean="0"/>
              <a:t>16</a:t>
            </a:fld>
            <a:endParaRPr lang="en-US" dirty="0"/>
          </a:p>
        </p:txBody>
      </p:sp>
      <p:pic>
        <p:nvPicPr>
          <p:cNvPr id="4" name="Picture 2">
            <a:extLst>
              <a:ext uri="{FF2B5EF4-FFF2-40B4-BE49-F238E27FC236}">
                <a16:creationId xmlns:a16="http://schemas.microsoft.com/office/drawing/2014/main" id="{A3B3163D-A87F-4B20-8958-7D9D78E93E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1484" y="1690688"/>
            <a:ext cx="3380874" cy="3380874"/>
          </a:xfrm>
          <a:prstGeom prst="rect">
            <a:avLst/>
          </a:prstGeom>
          <a:noFill/>
          <a:extLst>
            <a:ext uri="{909E8E84-426E-40DD-AFC4-6F175D3DCCD1}">
              <a14:hiddenFill xmlns:a14="http://schemas.microsoft.com/office/drawing/2010/main">
                <a:solidFill>
                  <a:srgbClr val="FFFFFF"/>
                </a:solidFill>
              </a14:hiddenFill>
            </a:ext>
          </a:extLst>
        </p:spPr>
      </p:pic>
      <p:pic>
        <p:nvPicPr>
          <p:cNvPr id="7" name="object 68">
            <a:extLst>
              <a:ext uri="{FF2B5EF4-FFF2-40B4-BE49-F238E27FC236}">
                <a16:creationId xmlns:a16="http://schemas.microsoft.com/office/drawing/2014/main" id="{F20D5294-22C2-46E6-B508-626AE2A49BD5}"/>
              </a:ext>
            </a:extLst>
          </p:cNvPr>
          <p:cNvPicPr/>
          <p:nvPr/>
        </p:nvPicPr>
        <p:blipFill>
          <a:blip r:embed="rId4"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16926088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4F7F9A0-1A94-4F96-ABCD-27BC518AC309}"/>
              </a:ext>
            </a:extLst>
          </p:cNvPr>
          <p:cNvSpPr>
            <a:spLocks noGrp="1"/>
          </p:cNvSpPr>
          <p:nvPr>
            <p:ph type="title"/>
          </p:nvPr>
        </p:nvSpPr>
        <p:spPr/>
        <p:txBody>
          <a:bodyPr>
            <a:normAutofit/>
          </a:bodyPr>
          <a:lstStyle/>
          <a:p>
            <a:r>
              <a:rPr lang="en-US" altLang="zh-HK" b="1" dirty="0">
                <a:latin typeface="Cambria" panose="02040503050406030204" pitchFamily="18" charset="0"/>
                <a:ea typeface="Cambria" panose="02040503050406030204" pitchFamily="18" charset="0"/>
              </a:rPr>
              <a:t>RAT vs Rt-PCR</a:t>
            </a:r>
            <a:endParaRPr lang="zh-HK" altLang="en-US" b="1" dirty="0">
              <a:latin typeface="Cambria" panose="02040503050406030204" pitchFamily="18" charset="0"/>
            </a:endParaRPr>
          </a:p>
        </p:txBody>
      </p:sp>
      <p:sp>
        <p:nvSpPr>
          <p:cNvPr id="3" name="內容版面配置區 2">
            <a:extLst>
              <a:ext uri="{FF2B5EF4-FFF2-40B4-BE49-F238E27FC236}">
                <a16:creationId xmlns:a16="http://schemas.microsoft.com/office/drawing/2014/main" id="{B2E22E1D-24F0-4354-BAAC-552DE829DD16}"/>
              </a:ext>
            </a:extLst>
          </p:cNvPr>
          <p:cNvSpPr>
            <a:spLocks noGrp="1"/>
          </p:cNvSpPr>
          <p:nvPr>
            <p:ph idx="1"/>
          </p:nvPr>
        </p:nvSpPr>
        <p:spPr>
          <a:xfrm>
            <a:off x="838200" y="1795123"/>
            <a:ext cx="10515600" cy="4351338"/>
          </a:xfrm>
        </p:spPr>
        <p:txBody>
          <a:bodyPr/>
          <a:lstStyle/>
          <a:p>
            <a:r>
              <a:rPr lang="en-US" altLang="zh-HK" dirty="0"/>
              <a:t>Sensitivity  ? </a:t>
            </a:r>
            <a:r>
              <a:rPr lang="en-US" altLang="zh-HK" dirty="0">
                <a:sym typeface="Wingdings" panose="05000000000000000000" pitchFamily="2" charset="2"/>
              </a:rPr>
              <a:t>  Accuracy  ?</a:t>
            </a:r>
            <a:endParaRPr lang="en-US" altLang="zh-HK" dirty="0"/>
          </a:p>
          <a:p>
            <a:r>
              <a:rPr lang="en-US" altLang="zh-HK" dirty="0"/>
              <a:t>&gt; 80% (WHO) </a:t>
            </a:r>
          </a:p>
          <a:p>
            <a:endParaRPr lang="en-US" altLang="zh-HK" dirty="0"/>
          </a:p>
          <a:p>
            <a:r>
              <a:rPr lang="en-US" altLang="zh-HK" dirty="0"/>
              <a:t>Sensitivity      = Detection power   </a:t>
            </a:r>
          </a:p>
          <a:p>
            <a:endParaRPr lang="en-US" altLang="zh-HK" dirty="0"/>
          </a:p>
          <a:p>
            <a:endParaRPr lang="en-US" altLang="zh-HK" dirty="0"/>
          </a:p>
          <a:p>
            <a:r>
              <a:rPr lang="en-US" altLang="zh-HK" dirty="0"/>
              <a:t>Viral load                      </a:t>
            </a:r>
            <a:endParaRPr lang="zh-HK" altLang="en-US" dirty="0"/>
          </a:p>
        </p:txBody>
      </p:sp>
      <p:sp>
        <p:nvSpPr>
          <p:cNvPr id="9" name="Date Placeholder 8">
            <a:extLst>
              <a:ext uri="{FF2B5EF4-FFF2-40B4-BE49-F238E27FC236}">
                <a16:creationId xmlns:a16="http://schemas.microsoft.com/office/drawing/2014/main" id="{FD680E67-AD31-4CDC-80A5-E8A63AB23B62}"/>
              </a:ext>
            </a:extLst>
          </p:cNvPr>
          <p:cNvSpPr>
            <a:spLocks noGrp="1"/>
          </p:cNvSpPr>
          <p:nvPr>
            <p:ph type="dt" sz="half" idx="10"/>
          </p:nvPr>
        </p:nvSpPr>
        <p:spPr/>
        <p:txBody>
          <a:bodyPr/>
          <a:lstStyle/>
          <a:p>
            <a:r>
              <a:rPr lang="en-US" altLang="zh-HK"/>
              <a:t>Copyright @ HKMU, 2022</a:t>
            </a:r>
            <a:endParaRPr lang="en-US" dirty="0"/>
          </a:p>
        </p:txBody>
      </p:sp>
      <p:sp>
        <p:nvSpPr>
          <p:cNvPr id="7" name="頁尾版面配置區 6">
            <a:extLst>
              <a:ext uri="{FF2B5EF4-FFF2-40B4-BE49-F238E27FC236}">
                <a16:creationId xmlns:a16="http://schemas.microsoft.com/office/drawing/2014/main" id="{C371D662-D901-4F46-A170-99040400FEF6}"/>
              </a:ext>
            </a:extLst>
          </p:cNvPr>
          <p:cNvSpPr>
            <a:spLocks noGrp="1"/>
          </p:cNvSpPr>
          <p:nvPr>
            <p:ph type="ftr" sz="quarter" idx="11"/>
          </p:nvPr>
        </p:nvSpPr>
        <p:spPr/>
        <p:txBody>
          <a:bodyPr/>
          <a:lstStyle/>
          <a:p>
            <a:r>
              <a:rPr lang="en-US"/>
              <a:t>Dr CHEUNG Ka Tik</a:t>
            </a:r>
            <a:endParaRPr lang="en-US" dirty="0"/>
          </a:p>
        </p:txBody>
      </p:sp>
      <p:sp>
        <p:nvSpPr>
          <p:cNvPr id="8" name="投影片編號版面配置區 7">
            <a:extLst>
              <a:ext uri="{FF2B5EF4-FFF2-40B4-BE49-F238E27FC236}">
                <a16:creationId xmlns:a16="http://schemas.microsoft.com/office/drawing/2014/main" id="{B1683A50-CF31-42D2-B33C-4D0E67F2805E}"/>
              </a:ext>
            </a:extLst>
          </p:cNvPr>
          <p:cNvSpPr>
            <a:spLocks noGrp="1"/>
          </p:cNvSpPr>
          <p:nvPr>
            <p:ph type="sldNum" sz="quarter" idx="12"/>
          </p:nvPr>
        </p:nvSpPr>
        <p:spPr/>
        <p:txBody>
          <a:bodyPr/>
          <a:lstStyle/>
          <a:p>
            <a:fld id="{00C83E47-9F04-4EB4-8C22-B58380271235}" type="slidenum">
              <a:rPr lang="en-US" smtClean="0"/>
              <a:t>17</a:t>
            </a:fld>
            <a:endParaRPr lang="en-US" dirty="0"/>
          </a:p>
        </p:txBody>
      </p:sp>
      <p:sp>
        <p:nvSpPr>
          <p:cNvPr id="4" name="箭號: 向上 3">
            <a:extLst>
              <a:ext uri="{FF2B5EF4-FFF2-40B4-BE49-F238E27FC236}">
                <a16:creationId xmlns:a16="http://schemas.microsoft.com/office/drawing/2014/main" id="{1B14CC05-5B1F-44EA-B86D-476DDBF08253}"/>
              </a:ext>
            </a:extLst>
          </p:cNvPr>
          <p:cNvSpPr/>
          <p:nvPr/>
        </p:nvSpPr>
        <p:spPr>
          <a:xfrm>
            <a:off x="2792930" y="3326130"/>
            <a:ext cx="137160" cy="50292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箭號: 向上 4">
            <a:extLst>
              <a:ext uri="{FF2B5EF4-FFF2-40B4-BE49-F238E27FC236}">
                <a16:creationId xmlns:a16="http://schemas.microsoft.com/office/drawing/2014/main" id="{BEAD3E4A-AD51-4264-971A-97AE4FD907F2}"/>
              </a:ext>
            </a:extLst>
          </p:cNvPr>
          <p:cNvSpPr/>
          <p:nvPr/>
        </p:nvSpPr>
        <p:spPr>
          <a:xfrm>
            <a:off x="5951818" y="3295650"/>
            <a:ext cx="137160" cy="50292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9218" name="Picture 2">
            <a:extLst>
              <a:ext uri="{FF2B5EF4-FFF2-40B4-BE49-F238E27FC236}">
                <a16:creationId xmlns:a16="http://schemas.microsoft.com/office/drawing/2014/main" id="{CDCF4A52-FAC8-4D33-AA9A-E9F909463E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6101" y="3942971"/>
            <a:ext cx="1619250" cy="1619250"/>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a:extLst>
              <a:ext uri="{FF2B5EF4-FFF2-40B4-BE49-F238E27FC236}">
                <a16:creationId xmlns:a16="http://schemas.microsoft.com/office/drawing/2014/main" id="{229C81DA-2B41-45ED-AA42-4F7C6A32205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3388" y="3970792"/>
            <a:ext cx="2209306" cy="1656979"/>
          </a:xfrm>
          <a:prstGeom prst="rect">
            <a:avLst/>
          </a:prstGeom>
          <a:noFill/>
          <a:extLst>
            <a:ext uri="{909E8E84-426E-40DD-AFC4-6F175D3DCCD1}">
              <a14:hiddenFill xmlns:a14="http://schemas.microsoft.com/office/drawing/2010/main">
                <a:solidFill>
                  <a:srgbClr val="FFFFFF"/>
                </a:solidFill>
              </a14:hiddenFill>
            </a:ext>
          </a:extLst>
        </p:spPr>
      </p:pic>
      <p:sp>
        <p:nvSpPr>
          <p:cNvPr id="6" name="箭號: 向右 5">
            <a:extLst>
              <a:ext uri="{FF2B5EF4-FFF2-40B4-BE49-F238E27FC236}">
                <a16:creationId xmlns:a16="http://schemas.microsoft.com/office/drawing/2014/main" id="{2032DCC5-16C1-46C1-985E-78A9C7EBC70D}"/>
              </a:ext>
            </a:extLst>
          </p:cNvPr>
          <p:cNvSpPr/>
          <p:nvPr/>
        </p:nvSpPr>
        <p:spPr>
          <a:xfrm>
            <a:off x="4800600" y="4514850"/>
            <a:ext cx="845820" cy="284431"/>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12" name="object 68">
            <a:extLst>
              <a:ext uri="{FF2B5EF4-FFF2-40B4-BE49-F238E27FC236}">
                <a16:creationId xmlns:a16="http://schemas.microsoft.com/office/drawing/2014/main" id="{D76C8821-DC24-498F-9F99-5FBC6367E231}"/>
              </a:ext>
            </a:extLst>
          </p:cNvPr>
          <p:cNvPicPr/>
          <p:nvPr/>
        </p:nvPicPr>
        <p:blipFill>
          <a:blip r:embed="rId4"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6207975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2D2AE7F-D679-4C75-95B4-831F62B2D2B2}"/>
              </a:ext>
            </a:extLst>
          </p:cNvPr>
          <p:cNvSpPr>
            <a:spLocks noGrp="1"/>
          </p:cNvSpPr>
          <p:nvPr>
            <p:ph type="title"/>
          </p:nvPr>
        </p:nvSpPr>
        <p:spPr/>
        <p:txBody>
          <a:bodyPr/>
          <a:lstStyle/>
          <a:p>
            <a:r>
              <a:rPr lang="en-GB" altLang="zh-HK" b="1" dirty="0">
                <a:latin typeface="Cambria" panose="02040503050406030204" pitchFamily="18" charset="0"/>
                <a:ea typeface="Cambria" panose="02040503050406030204" pitchFamily="18" charset="0"/>
              </a:rPr>
              <a:t>Sensitivity </a:t>
            </a:r>
            <a:endParaRPr lang="zh-HK" altLang="en-US" b="1" dirty="0">
              <a:latin typeface="Cambria" panose="02040503050406030204" pitchFamily="18" charset="0"/>
            </a:endParaRPr>
          </a:p>
        </p:txBody>
      </p:sp>
      <p:sp>
        <p:nvSpPr>
          <p:cNvPr id="4" name="Date Placeholder 3">
            <a:extLst>
              <a:ext uri="{FF2B5EF4-FFF2-40B4-BE49-F238E27FC236}">
                <a16:creationId xmlns:a16="http://schemas.microsoft.com/office/drawing/2014/main" id="{D018424B-29CC-4B6A-A5D8-E9726D63BBFD}"/>
              </a:ext>
            </a:extLst>
          </p:cNvPr>
          <p:cNvSpPr>
            <a:spLocks noGrp="1"/>
          </p:cNvSpPr>
          <p:nvPr>
            <p:ph type="dt" sz="half" idx="10"/>
          </p:nvPr>
        </p:nvSpPr>
        <p:spPr/>
        <p:txBody>
          <a:bodyPr/>
          <a:lstStyle/>
          <a:p>
            <a:r>
              <a:rPr lang="en-US" altLang="zh-HK"/>
              <a:t>Copyright @ HKMU, 2022</a:t>
            </a:r>
            <a:endParaRPr lang="en-US" dirty="0"/>
          </a:p>
        </p:txBody>
      </p:sp>
      <p:sp>
        <p:nvSpPr>
          <p:cNvPr id="7" name="頁尾版面配置區 6">
            <a:extLst>
              <a:ext uri="{FF2B5EF4-FFF2-40B4-BE49-F238E27FC236}">
                <a16:creationId xmlns:a16="http://schemas.microsoft.com/office/drawing/2014/main" id="{D865093B-2292-4DBA-963B-C6CFD59B335F}"/>
              </a:ext>
            </a:extLst>
          </p:cNvPr>
          <p:cNvSpPr>
            <a:spLocks noGrp="1"/>
          </p:cNvSpPr>
          <p:nvPr>
            <p:ph type="ftr" sz="quarter" idx="11"/>
          </p:nvPr>
        </p:nvSpPr>
        <p:spPr/>
        <p:txBody>
          <a:bodyPr/>
          <a:lstStyle/>
          <a:p>
            <a:r>
              <a:rPr lang="en-US"/>
              <a:t>Dr CHEUNG Ka Tik</a:t>
            </a:r>
            <a:endParaRPr lang="en-US" dirty="0"/>
          </a:p>
        </p:txBody>
      </p:sp>
      <p:sp>
        <p:nvSpPr>
          <p:cNvPr id="8" name="投影片編號版面配置區 7">
            <a:extLst>
              <a:ext uri="{FF2B5EF4-FFF2-40B4-BE49-F238E27FC236}">
                <a16:creationId xmlns:a16="http://schemas.microsoft.com/office/drawing/2014/main" id="{B8BBEBFA-CDEC-42BA-A421-22DEAF0725E3}"/>
              </a:ext>
            </a:extLst>
          </p:cNvPr>
          <p:cNvSpPr>
            <a:spLocks noGrp="1"/>
          </p:cNvSpPr>
          <p:nvPr>
            <p:ph type="sldNum" sz="quarter" idx="12"/>
          </p:nvPr>
        </p:nvSpPr>
        <p:spPr/>
        <p:txBody>
          <a:bodyPr/>
          <a:lstStyle/>
          <a:p>
            <a:fld id="{00C83E47-9F04-4EB4-8C22-B58380271235}" type="slidenum">
              <a:rPr lang="en-US" smtClean="0"/>
              <a:t>18</a:t>
            </a:fld>
            <a:endParaRPr lang="en-US" dirty="0"/>
          </a:p>
        </p:txBody>
      </p:sp>
      <p:grpSp>
        <p:nvGrpSpPr>
          <p:cNvPr id="10" name="Group 9">
            <a:extLst>
              <a:ext uri="{FF2B5EF4-FFF2-40B4-BE49-F238E27FC236}">
                <a16:creationId xmlns:a16="http://schemas.microsoft.com/office/drawing/2014/main" id="{DB7C13CA-B564-4688-B7AB-6CA4C13BB355}"/>
              </a:ext>
            </a:extLst>
          </p:cNvPr>
          <p:cNvGrpSpPr/>
          <p:nvPr/>
        </p:nvGrpSpPr>
        <p:grpSpPr>
          <a:xfrm>
            <a:off x="454871" y="1903790"/>
            <a:ext cx="11282259" cy="4453830"/>
            <a:chOff x="208017" y="1903790"/>
            <a:chExt cx="11282259" cy="4453830"/>
          </a:xfrm>
        </p:grpSpPr>
        <p:pic>
          <p:nvPicPr>
            <p:cNvPr id="5" name="圖片 4">
              <a:extLst>
                <a:ext uri="{FF2B5EF4-FFF2-40B4-BE49-F238E27FC236}">
                  <a16:creationId xmlns:a16="http://schemas.microsoft.com/office/drawing/2014/main" id="{D72FC7B2-C016-4D64-975E-F7439D3C3E95}"/>
                </a:ext>
              </a:extLst>
            </p:cNvPr>
            <p:cNvPicPr>
              <a:picLocks noChangeAspect="1"/>
            </p:cNvPicPr>
            <p:nvPr/>
          </p:nvPicPr>
          <p:blipFill rotWithShape="1">
            <a:blip r:embed="rId2"/>
            <a:srcRect l="131" r="2064"/>
            <a:stretch/>
          </p:blipFill>
          <p:spPr>
            <a:xfrm>
              <a:off x="223096" y="1903790"/>
              <a:ext cx="11267180" cy="4453830"/>
            </a:xfrm>
            <a:prstGeom prst="rect">
              <a:avLst/>
            </a:prstGeom>
          </p:spPr>
        </p:pic>
        <p:sp>
          <p:nvSpPr>
            <p:cNvPr id="6" name="矩形 5">
              <a:extLst>
                <a:ext uri="{FF2B5EF4-FFF2-40B4-BE49-F238E27FC236}">
                  <a16:creationId xmlns:a16="http://schemas.microsoft.com/office/drawing/2014/main" id="{928D9572-95EF-4C21-8FEE-98310630AD47}"/>
                </a:ext>
              </a:extLst>
            </p:cNvPr>
            <p:cNvSpPr/>
            <p:nvPr/>
          </p:nvSpPr>
          <p:spPr>
            <a:xfrm>
              <a:off x="208017" y="5760720"/>
              <a:ext cx="8844543" cy="4674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pic>
        <p:nvPicPr>
          <p:cNvPr id="9" name="object 68">
            <a:extLst>
              <a:ext uri="{FF2B5EF4-FFF2-40B4-BE49-F238E27FC236}">
                <a16:creationId xmlns:a16="http://schemas.microsoft.com/office/drawing/2014/main" id="{EBDB19C6-C0E8-4B03-9D43-D535123AC546}"/>
              </a:ext>
            </a:extLst>
          </p:cNvPr>
          <p:cNvPicPr/>
          <p:nvPr/>
        </p:nvPicPr>
        <p:blipFill>
          <a:blip r:embed="rId3"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27102346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8126B43-C967-45A9-BD73-4FB5D30073ED}"/>
              </a:ext>
            </a:extLst>
          </p:cNvPr>
          <p:cNvSpPr>
            <a:spLocks noGrp="1"/>
          </p:cNvSpPr>
          <p:nvPr>
            <p:ph type="title"/>
          </p:nvPr>
        </p:nvSpPr>
        <p:spPr/>
        <p:txBody>
          <a:bodyPr/>
          <a:lstStyle/>
          <a:p>
            <a:r>
              <a:rPr lang="en-US" altLang="zh-HK" sz="4400" b="1" dirty="0"/>
              <a:t>RAT</a:t>
            </a:r>
            <a:endParaRPr lang="zh-HK" altLang="en-US" dirty="0"/>
          </a:p>
        </p:txBody>
      </p:sp>
      <p:sp>
        <p:nvSpPr>
          <p:cNvPr id="3" name="內容版面配置區 2">
            <a:extLst>
              <a:ext uri="{FF2B5EF4-FFF2-40B4-BE49-F238E27FC236}">
                <a16:creationId xmlns:a16="http://schemas.microsoft.com/office/drawing/2014/main" id="{76ABC5F0-3CA2-4C8F-86F5-A7FD7EC4C621}"/>
              </a:ext>
            </a:extLst>
          </p:cNvPr>
          <p:cNvSpPr>
            <a:spLocks noGrp="1"/>
          </p:cNvSpPr>
          <p:nvPr>
            <p:ph idx="1"/>
          </p:nvPr>
        </p:nvSpPr>
        <p:spPr/>
        <p:txBody>
          <a:bodyPr/>
          <a:lstStyle/>
          <a:p>
            <a:r>
              <a:rPr lang="en-US" altLang="zh-HK" dirty="0">
                <a:solidFill>
                  <a:srgbClr val="333333"/>
                </a:solidFill>
              </a:rPr>
              <a:t>Sensitivity affected by Viral load  (Ct value)                     </a:t>
            </a:r>
            <a:endParaRPr lang="zh-HK" altLang="en-US" dirty="0"/>
          </a:p>
          <a:p>
            <a:endParaRPr lang="en-US" altLang="zh-HK" dirty="0">
              <a:solidFill>
                <a:srgbClr val="333333"/>
              </a:solidFill>
            </a:endParaRPr>
          </a:p>
          <a:p>
            <a:pPr marL="0" indent="0">
              <a:buNone/>
            </a:pPr>
            <a:endParaRPr lang="en-US" altLang="zh-HK" dirty="0">
              <a:solidFill>
                <a:srgbClr val="333333"/>
              </a:solidFill>
            </a:endParaRPr>
          </a:p>
          <a:p>
            <a:r>
              <a:rPr lang="en-US" altLang="zh-HK" dirty="0">
                <a:solidFill>
                  <a:srgbClr val="333333"/>
                </a:solidFill>
              </a:rPr>
              <a:t>Viral load                                               Sensitivity</a:t>
            </a:r>
          </a:p>
          <a:p>
            <a:endParaRPr lang="en-US" altLang="zh-HK" dirty="0">
              <a:solidFill>
                <a:srgbClr val="333333"/>
              </a:solidFill>
            </a:endParaRPr>
          </a:p>
          <a:p>
            <a:endParaRPr lang="en-US" altLang="zh-HK" dirty="0">
              <a:solidFill>
                <a:srgbClr val="333333"/>
              </a:solidFill>
            </a:endParaRPr>
          </a:p>
          <a:p>
            <a:endParaRPr lang="en-US" altLang="zh-HK" dirty="0">
              <a:solidFill>
                <a:srgbClr val="333333"/>
              </a:solidFill>
            </a:endParaRPr>
          </a:p>
          <a:p>
            <a:r>
              <a:rPr lang="en-US" altLang="zh-HK" dirty="0">
                <a:solidFill>
                  <a:srgbClr val="333333"/>
                </a:solidFill>
              </a:rPr>
              <a:t>Viral load                                                Sensitivity</a:t>
            </a:r>
          </a:p>
          <a:p>
            <a:endParaRPr lang="zh-HK" altLang="en-US" dirty="0"/>
          </a:p>
          <a:p>
            <a:endParaRPr lang="zh-HK" altLang="en-US" dirty="0"/>
          </a:p>
        </p:txBody>
      </p:sp>
      <p:sp>
        <p:nvSpPr>
          <p:cNvPr id="4" name="Date Placeholder 3">
            <a:extLst>
              <a:ext uri="{FF2B5EF4-FFF2-40B4-BE49-F238E27FC236}">
                <a16:creationId xmlns:a16="http://schemas.microsoft.com/office/drawing/2014/main" id="{126230D5-3E18-445C-B225-CDFB143F4E9D}"/>
              </a:ext>
            </a:extLst>
          </p:cNvPr>
          <p:cNvSpPr>
            <a:spLocks noGrp="1"/>
          </p:cNvSpPr>
          <p:nvPr>
            <p:ph type="dt" sz="half" idx="10"/>
          </p:nvPr>
        </p:nvSpPr>
        <p:spPr/>
        <p:txBody>
          <a:bodyPr/>
          <a:lstStyle/>
          <a:p>
            <a:r>
              <a:rPr lang="en-US" altLang="zh-HK"/>
              <a:t>Copyright @ HKMU, 2022</a:t>
            </a:r>
            <a:endParaRPr lang="en-US" dirty="0"/>
          </a:p>
        </p:txBody>
      </p:sp>
      <p:sp>
        <p:nvSpPr>
          <p:cNvPr id="11" name="頁尾版面配置區 10">
            <a:extLst>
              <a:ext uri="{FF2B5EF4-FFF2-40B4-BE49-F238E27FC236}">
                <a16:creationId xmlns:a16="http://schemas.microsoft.com/office/drawing/2014/main" id="{18DE8FCC-2C65-4DB5-9D35-397AD70670D4}"/>
              </a:ext>
            </a:extLst>
          </p:cNvPr>
          <p:cNvSpPr>
            <a:spLocks noGrp="1"/>
          </p:cNvSpPr>
          <p:nvPr>
            <p:ph type="ftr" sz="quarter" idx="11"/>
          </p:nvPr>
        </p:nvSpPr>
        <p:spPr/>
        <p:txBody>
          <a:bodyPr/>
          <a:lstStyle/>
          <a:p>
            <a:r>
              <a:rPr lang="en-US"/>
              <a:t>Dr CHEUNG Ka Tik</a:t>
            </a:r>
            <a:endParaRPr lang="en-US" dirty="0"/>
          </a:p>
        </p:txBody>
      </p:sp>
      <p:sp>
        <p:nvSpPr>
          <p:cNvPr id="12" name="投影片編號版面配置區 11">
            <a:extLst>
              <a:ext uri="{FF2B5EF4-FFF2-40B4-BE49-F238E27FC236}">
                <a16:creationId xmlns:a16="http://schemas.microsoft.com/office/drawing/2014/main" id="{F7351D0C-5850-41EF-8535-6F51651D54A5}"/>
              </a:ext>
            </a:extLst>
          </p:cNvPr>
          <p:cNvSpPr>
            <a:spLocks noGrp="1"/>
          </p:cNvSpPr>
          <p:nvPr>
            <p:ph type="sldNum" sz="quarter" idx="12"/>
          </p:nvPr>
        </p:nvSpPr>
        <p:spPr/>
        <p:txBody>
          <a:bodyPr/>
          <a:lstStyle/>
          <a:p>
            <a:fld id="{00C83E47-9F04-4EB4-8C22-B58380271235}" type="slidenum">
              <a:rPr lang="en-US" smtClean="0"/>
              <a:t>19</a:t>
            </a:fld>
            <a:endParaRPr lang="en-US" dirty="0"/>
          </a:p>
        </p:txBody>
      </p:sp>
      <p:sp>
        <p:nvSpPr>
          <p:cNvPr id="6" name="箭號: 向右 5">
            <a:extLst>
              <a:ext uri="{FF2B5EF4-FFF2-40B4-BE49-F238E27FC236}">
                <a16:creationId xmlns:a16="http://schemas.microsoft.com/office/drawing/2014/main" id="{3BC273E7-94A8-4D93-9DB3-3FBA2A9DDC3F}"/>
              </a:ext>
            </a:extLst>
          </p:cNvPr>
          <p:cNvSpPr/>
          <p:nvPr/>
        </p:nvSpPr>
        <p:spPr>
          <a:xfrm>
            <a:off x="5301316" y="3386008"/>
            <a:ext cx="845820" cy="284431"/>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8" name="箭號: 向右 7">
            <a:extLst>
              <a:ext uri="{FF2B5EF4-FFF2-40B4-BE49-F238E27FC236}">
                <a16:creationId xmlns:a16="http://schemas.microsoft.com/office/drawing/2014/main" id="{A9392BD0-25CC-4BE1-80A9-D3D6658110EF}"/>
              </a:ext>
            </a:extLst>
          </p:cNvPr>
          <p:cNvSpPr/>
          <p:nvPr/>
        </p:nvSpPr>
        <p:spPr>
          <a:xfrm>
            <a:off x="5337810" y="5479473"/>
            <a:ext cx="845820" cy="284431"/>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11268" name="Picture 4">
            <a:extLst>
              <a:ext uri="{FF2B5EF4-FFF2-40B4-BE49-F238E27FC236}">
                <a16:creationId xmlns:a16="http://schemas.microsoft.com/office/drawing/2014/main" id="{F53588FE-9138-486B-A7BA-EEF400ADC4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65619" y="2633662"/>
            <a:ext cx="1676400" cy="159067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物件 8">
            <a:extLst>
              <a:ext uri="{FF2B5EF4-FFF2-40B4-BE49-F238E27FC236}">
                <a16:creationId xmlns:a16="http://schemas.microsoft.com/office/drawing/2014/main" id="{9DB82C84-0829-4A79-ACFA-5FAA0EFDD7DC}"/>
              </a:ext>
            </a:extLst>
          </p:cNvPr>
          <p:cNvGraphicFramePr>
            <a:graphicFrameLocks noChangeAspect="1"/>
          </p:cNvGraphicFramePr>
          <p:nvPr>
            <p:extLst>
              <p:ext uri="{D42A27DB-BD31-4B8C-83A1-F6EECF244321}">
                <p14:modId xmlns:p14="http://schemas.microsoft.com/office/powerpoint/2010/main" val="2410582997"/>
              </p:ext>
            </p:extLst>
          </p:nvPr>
        </p:nvGraphicFramePr>
        <p:xfrm>
          <a:off x="2678071" y="4640290"/>
          <a:ext cx="2659739" cy="1731601"/>
        </p:xfrm>
        <a:graphic>
          <a:graphicData uri="http://schemas.openxmlformats.org/presentationml/2006/ole">
            <mc:AlternateContent xmlns:mc="http://schemas.openxmlformats.org/markup-compatibility/2006">
              <mc:Choice xmlns:v="urn:schemas-microsoft-com:vml" Requires="v">
                <p:oleObj name="Bitmap Image" r:id="rId3" imgW="1219320" imgH="793800" progId="Paint.Picture">
                  <p:embed/>
                </p:oleObj>
              </mc:Choice>
              <mc:Fallback>
                <p:oleObj name="Bitmap Image" r:id="rId3" imgW="1219320" imgH="793800" progId="Paint.Picture">
                  <p:embed/>
                  <p:pic>
                    <p:nvPicPr>
                      <p:cNvPr id="0" name=""/>
                      <p:cNvPicPr/>
                      <p:nvPr/>
                    </p:nvPicPr>
                    <p:blipFill>
                      <a:blip r:embed="rId4"/>
                      <a:stretch>
                        <a:fillRect/>
                      </a:stretch>
                    </p:blipFill>
                    <p:spPr>
                      <a:xfrm>
                        <a:off x="2678071" y="4640290"/>
                        <a:ext cx="2659739" cy="1731601"/>
                      </a:xfrm>
                      <a:prstGeom prst="rect">
                        <a:avLst/>
                      </a:prstGeom>
                    </p:spPr>
                  </p:pic>
                </p:oleObj>
              </mc:Fallback>
            </mc:AlternateContent>
          </a:graphicData>
        </a:graphic>
      </p:graphicFrame>
      <p:graphicFrame>
        <p:nvGraphicFramePr>
          <p:cNvPr id="10" name="物件 9">
            <a:extLst>
              <a:ext uri="{FF2B5EF4-FFF2-40B4-BE49-F238E27FC236}">
                <a16:creationId xmlns:a16="http://schemas.microsoft.com/office/drawing/2014/main" id="{1E2CFD80-D1B0-49AF-ACA7-34B4A8D2C1F6}"/>
              </a:ext>
            </a:extLst>
          </p:cNvPr>
          <p:cNvGraphicFramePr>
            <a:graphicFrameLocks noChangeAspect="1"/>
          </p:cNvGraphicFramePr>
          <p:nvPr>
            <p:extLst>
              <p:ext uri="{D42A27DB-BD31-4B8C-83A1-F6EECF244321}">
                <p14:modId xmlns:p14="http://schemas.microsoft.com/office/powerpoint/2010/main" val="2321102533"/>
              </p:ext>
            </p:extLst>
          </p:nvPr>
        </p:nvGraphicFramePr>
        <p:xfrm>
          <a:off x="2678072" y="2927345"/>
          <a:ext cx="2659738" cy="1638973"/>
        </p:xfrm>
        <a:graphic>
          <a:graphicData uri="http://schemas.openxmlformats.org/presentationml/2006/ole">
            <mc:AlternateContent xmlns:mc="http://schemas.openxmlformats.org/markup-compatibility/2006">
              <mc:Choice xmlns:v="urn:schemas-microsoft-com:vml" Requires="v">
                <p:oleObj name="Bitmap Image" r:id="rId5" imgW="1174680" imgH="723960" progId="Paint.Picture">
                  <p:embed/>
                </p:oleObj>
              </mc:Choice>
              <mc:Fallback>
                <p:oleObj name="Bitmap Image" r:id="rId5" imgW="1174680" imgH="723960" progId="Paint.Picture">
                  <p:embed/>
                  <p:pic>
                    <p:nvPicPr>
                      <p:cNvPr id="0" name=""/>
                      <p:cNvPicPr/>
                      <p:nvPr/>
                    </p:nvPicPr>
                    <p:blipFill>
                      <a:blip r:embed="rId6"/>
                      <a:stretch>
                        <a:fillRect/>
                      </a:stretch>
                    </p:blipFill>
                    <p:spPr>
                      <a:xfrm>
                        <a:off x="2678072" y="2927345"/>
                        <a:ext cx="2659738" cy="1638973"/>
                      </a:xfrm>
                      <a:prstGeom prst="rect">
                        <a:avLst/>
                      </a:prstGeom>
                    </p:spPr>
                  </p:pic>
                </p:oleObj>
              </mc:Fallback>
            </mc:AlternateContent>
          </a:graphicData>
        </a:graphic>
      </p:graphicFrame>
      <p:pic>
        <p:nvPicPr>
          <p:cNvPr id="11272" name="Picture 8">
            <a:extLst>
              <a:ext uri="{FF2B5EF4-FFF2-40B4-BE49-F238E27FC236}">
                <a16:creationId xmlns:a16="http://schemas.microsoft.com/office/drawing/2014/main" id="{8AB8D782-1B7E-40E6-9B47-200BA2F8275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603636" y="4665447"/>
            <a:ext cx="1820586" cy="1731601"/>
          </a:xfrm>
          <a:prstGeom prst="rect">
            <a:avLst/>
          </a:prstGeom>
          <a:noFill/>
          <a:extLst>
            <a:ext uri="{909E8E84-426E-40DD-AFC4-6F175D3DCCD1}">
              <a14:hiddenFill xmlns:a14="http://schemas.microsoft.com/office/drawing/2010/main">
                <a:solidFill>
                  <a:srgbClr val="FFFFFF"/>
                </a:solidFill>
              </a14:hiddenFill>
            </a:ext>
          </a:extLst>
        </p:spPr>
      </p:pic>
      <p:pic>
        <p:nvPicPr>
          <p:cNvPr id="17" name="object 68">
            <a:extLst>
              <a:ext uri="{FF2B5EF4-FFF2-40B4-BE49-F238E27FC236}">
                <a16:creationId xmlns:a16="http://schemas.microsoft.com/office/drawing/2014/main" id="{21BF050A-A6E2-496E-A74A-A5280A7FEFE3}"/>
              </a:ext>
            </a:extLst>
          </p:cNvPr>
          <p:cNvPicPr/>
          <p:nvPr/>
        </p:nvPicPr>
        <p:blipFill>
          <a:blip r:embed="rId8"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10149552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頁尾版面配置區 2">
            <a:extLst>
              <a:ext uri="{FF2B5EF4-FFF2-40B4-BE49-F238E27FC236}">
                <a16:creationId xmlns:a16="http://schemas.microsoft.com/office/drawing/2014/main" id="{06B24269-89FF-4ED7-9A58-C72E66BE2A9A}"/>
              </a:ext>
            </a:extLst>
          </p:cNvPr>
          <p:cNvSpPr>
            <a:spLocks noGrp="1"/>
          </p:cNvSpPr>
          <p:nvPr>
            <p:ph type="ftr" sz="quarter" idx="11"/>
          </p:nvPr>
        </p:nvSpPr>
        <p:spPr/>
        <p:txBody>
          <a:bodyPr/>
          <a:lstStyle/>
          <a:p>
            <a:r>
              <a:rPr lang="en-US"/>
              <a:t>Dr CHEUNG Ka Tik</a:t>
            </a:r>
            <a:endParaRPr lang="en-US" dirty="0"/>
          </a:p>
        </p:txBody>
      </p:sp>
      <p:sp>
        <p:nvSpPr>
          <p:cNvPr id="4" name="投影片編號版面配置區 3">
            <a:extLst>
              <a:ext uri="{FF2B5EF4-FFF2-40B4-BE49-F238E27FC236}">
                <a16:creationId xmlns:a16="http://schemas.microsoft.com/office/drawing/2014/main" id="{231A0319-8AAF-46C3-B7C6-B5CEBBDA0FA6}"/>
              </a:ext>
            </a:extLst>
          </p:cNvPr>
          <p:cNvSpPr>
            <a:spLocks noGrp="1"/>
          </p:cNvSpPr>
          <p:nvPr>
            <p:ph type="sldNum" sz="quarter" idx="12"/>
          </p:nvPr>
        </p:nvSpPr>
        <p:spPr/>
        <p:txBody>
          <a:bodyPr/>
          <a:lstStyle/>
          <a:p>
            <a:fld id="{00C83E47-9F04-4EB4-8C22-B58380271235}" type="slidenum">
              <a:rPr lang="en-US" smtClean="0"/>
              <a:t>2</a:t>
            </a:fld>
            <a:endParaRPr lang="en-US" dirty="0"/>
          </a:p>
        </p:txBody>
      </p:sp>
      <p:graphicFrame>
        <p:nvGraphicFramePr>
          <p:cNvPr id="5" name="物件 4">
            <a:extLst>
              <a:ext uri="{FF2B5EF4-FFF2-40B4-BE49-F238E27FC236}">
                <a16:creationId xmlns:a16="http://schemas.microsoft.com/office/drawing/2014/main" id="{63C645EA-E409-4AAF-A830-926FB29CF551}"/>
              </a:ext>
            </a:extLst>
          </p:cNvPr>
          <p:cNvGraphicFramePr>
            <a:graphicFrameLocks noChangeAspect="1"/>
          </p:cNvGraphicFramePr>
          <p:nvPr>
            <p:extLst>
              <p:ext uri="{D42A27DB-BD31-4B8C-83A1-F6EECF244321}">
                <p14:modId xmlns:p14="http://schemas.microsoft.com/office/powerpoint/2010/main" val="1587181948"/>
              </p:ext>
            </p:extLst>
          </p:nvPr>
        </p:nvGraphicFramePr>
        <p:xfrm>
          <a:off x="382905" y="491587"/>
          <a:ext cx="7905750" cy="4730750"/>
        </p:xfrm>
        <a:graphic>
          <a:graphicData uri="http://schemas.openxmlformats.org/presentationml/2006/ole">
            <mc:AlternateContent xmlns:mc="http://schemas.openxmlformats.org/markup-compatibility/2006">
              <mc:Choice xmlns:v="urn:schemas-microsoft-com:vml" Requires="v">
                <p:oleObj name="Bitmap Image" r:id="rId2" imgW="7905600" imgH="4730760" progId="Paint.Picture">
                  <p:embed/>
                </p:oleObj>
              </mc:Choice>
              <mc:Fallback>
                <p:oleObj name="Bitmap Image" r:id="rId2" imgW="7905600" imgH="4730760" progId="Paint.Picture">
                  <p:embed/>
                  <p:pic>
                    <p:nvPicPr>
                      <p:cNvPr id="5" name="物件 4">
                        <a:extLst>
                          <a:ext uri="{FF2B5EF4-FFF2-40B4-BE49-F238E27FC236}">
                            <a16:creationId xmlns:a16="http://schemas.microsoft.com/office/drawing/2014/main" id="{63C645EA-E409-4AAF-A830-926FB29CF551}"/>
                          </a:ext>
                        </a:extLst>
                      </p:cNvPr>
                      <p:cNvPicPr/>
                      <p:nvPr/>
                    </p:nvPicPr>
                    <p:blipFill>
                      <a:blip r:embed="rId3"/>
                      <a:stretch>
                        <a:fillRect/>
                      </a:stretch>
                    </p:blipFill>
                    <p:spPr>
                      <a:xfrm>
                        <a:off x="382905" y="491587"/>
                        <a:ext cx="7905750" cy="4730750"/>
                      </a:xfrm>
                      <a:prstGeom prst="rect">
                        <a:avLst/>
                      </a:prstGeom>
                    </p:spPr>
                  </p:pic>
                </p:oleObj>
              </mc:Fallback>
            </mc:AlternateContent>
          </a:graphicData>
        </a:graphic>
      </p:graphicFrame>
      <p:graphicFrame>
        <p:nvGraphicFramePr>
          <p:cNvPr id="6" name="物件 5">
            <a:extLst>
              <a:ext uri="{FF2B5EF4-FFF2-40B4-BE49-F238E27FC236}">
                <a16:creationId xmlns:a16="http://schemas.microsoft.com/office/drawing/2014/main" id="{7601D188-888E-459D-86B2-9E1527679302}"/>
              </a:ext>
            </a:extLst>
          </p:cNvPr>
          <p:cNvGraphicFramePr>
            <a:graphicFrameLocks noChangeAspect="1"/>
          </p:cNvGraphicFramePr>
          <p:nvPr/>
        </p:nvGraphicFramePr>
        <p:xfrm>
          <a:off x="3903345" y="4001038"/>
          <a:ext cx="7905750" cy="2783715"/>
        </p:xfrm>
        <a:graphic>
          <a:graphicData uri="http://schemas.openxmlformats.org/presentationml/2006/ole">
            <mc:AlternateContent xmlns:mc="http://schemas.openxmlformats.org/markup-compatibility/2006">
              <mc:Choice xmlns:v="urn:schemas-microsoft-com:vml" Requires="v">
                <p:oleObj name="Bitmap Image" r:id="rId4" imgW="9468000" imgH="3333600" progId="Paint.Picture">
                  <p:embed/>
                </p:oleObj>
              </mc:Choice>
              <mc:Fallback>
                <p:oleObj name="Bitmap Image" r:id="rId4" imgW="9468000" imgH="3333600" progId="Paint.Picture">
                  <p:embed/>
                  <p:pic>
                    <p:nvPicPr>
                      <p:cNvPr id="6" name="物件 5">
                        <a:extLst>
                          <a:ext uri="{FF2B5EF4-FFF2-40B4-BE49-F238E27FC236}">
                            <a16:creationId xmlns:a16="http://schemas.microsoft.com/office/drawing/2014/main" id="{7601D188-888E-459D-86B2-9E1527679302}"/>
                          </a:ext>
                        </a:extLst>
                      </p:cNvPr>
                      <p:cNvPicPr/>
                      <p:nvPr/>
                    </p:nvPicPr>
                    <p:blipFill>
                      <a:blip r:embed="rId5"/>
                      <a:stretch>
                        <a:fillRect/>
                      </a:stretch>
                    </p:blipFill>
                    <p:spPr>
                      <a:xfrm>
                        <a:off x="3903345" y="4001038"/>
                        <a:ext cx="7905750" cy="2783715"/>
                      </a:xfrm>
                      <a:prstGeom prst="rect">
                        <a:avLst/>
                      </a:prstGeom>
                    </p:spPr>
                  </p:pic>
                </p:oleObj>
              </mc:Fallback>
            </mc:AlternateContent>
          </a:graphicData>
        </a:graphic>
      </p:graphicFrame>
      <p:graphicFrame>
        <p:nvGraphicFramePr>
          <p:cNvPr id="7" name="物件 6">
            <a:extLst>
              <a:ext uri="{FF2B5EF4-FFF2-40B4-BE49-F238E27FC236}">
                <a16:creationId xmlns:a16="http://schemas.microsoft.com/office/drawing/2014/main" id="{D146E237-799E-49F7-9995-483A06CDBEEB}"/>
              </a:ext>
            </a:extLst>
          </p:cNvPr>
          <p:cNvGraphicFramePr>
            <a:graphicFrameLocks noChangeAspect="1"/>
          </p:cNvGraphicFramePr>
          <p:nvPr/>
        </p:nvGraphicFramePr>
        <p:xfrm>
          <a:off x="5110480" y="973358"/>
          <a:ext cx="6635750" cy="2787650"/>
        </p:xfrm>
        <a:graphic>
          <a:graphicData uri="http://schemas.openxmlformats.org/presentationml/2006/ole">
            <mc:AlternateContent xmlns:mc="http://schemas.openxmlformats.org/markup-compatibility/2006">
              <mc:Choice xmlns:v="urn:schemas-microsoft-com:vml" Requires="v">
                <p:oleObj name="Bitmap Image" r:id="rId6" imgW="6635880" imgH="2787480" progId="Paint.Picture">
                  <p:embed/>
                </p:oleObj>
              </mc:Choice>
              <mc:Fallback>
                <p:oleObj name="Bitmap Image" r:id="rId6" imgW="6635880" imgH="2787480" progId="Paint.Picture">
                  <p:embed/>
                  <p:pic>
                    <p:nvPicPr>
                      <p:cNvPr id="7" name="物件 6">
                        <a:extLst>
                          <a:ext uri="{FF2B5EF4-FFF2-40B4-BE49-F238E27FC236}">
                            <a16:creationId xmlns:a16="http://schemas.microsoft.com/office/drawing/2014/main" id="{D146E237-799E-49F7-9995-483A06CDBEEB}"/>
                          </a:ext>
                        </a:extLst>
                      </p:cNvPr>
                      <p:cNvPicPr/>
                      <p:nvPr/>
                    </p:nvPicPr>
                    <p:blipFill>
                      <a:blip r:embed="rId7"/>
                      <a:stretch>
                        <a:fillRect/>
                      </a:stretch>
                    </p:blipFill>
                    <p:spPr>
                      <a:xfrm>
                        <a:off x="5110480" y="973358"/>
                        <a:ext cx="6635750" cy="2787650"/>
                      </a:xfrm>
                      <a:prstGeom prst="rect">
                        <a:avLst/>
                      </a:prstGeom>
                    </p:spPr>
                  </p:pic>
                </p:oleObj>
              </mc:Fallback>
            </mc:AlternateContent>
          </a:graphicData>
        </a:graphic>
      </p:graphicFrame>
      <p:graphicFrame>
        <p:nvGraphicFramePr>
          <p:cNvPr id="10" name="物件 9">
            <a:extLst>
              <a:ext uri="{FF2B5EF4-FFF2-40B4-BE49-F238E27FC236}">
                <a16:creationId xmlns:a16="http://schemas.microsoft.com/office/drawing/2014/main" id="{ED670AAA-EB68-464D-ACFC-75CDBC08E491}"/>
              </a:ext>
            </a:extLst>
          </p:cNvPr>
          <p:cNvGraphicFramePr>
            <a:graphicFrameLocks noChangeAspect="1"/>
          </p:cNvGraphicFramePr>
          <p:nvPr/>
        </p:nvGraphicFramePr>
        <p:xfrm>
          <a:off x="107950" y="2170748"/>
          <a:ext cx="8045450" cy="3346450"/>
        </p:xfrm>
        <a:graphic>
          <a:graphicData uri="http://schemas.openxmlformats.org/presentationml/2006/ole">
            <mc:AlternateContent xmlns:mc="http://schemas.openxmlformats.org/markup-compatibility/2006">
              <mc:Choice xmlns:v="urn:schemas-microsoft-com:vml" Requires="v">
                <p:oleObj name="Bitmap Image" r:id="rId8" imgW="8045280" imgH="3346560" progId="Paint.Picture">
                  <p:embed/>
                </p:oleObj>
              </mc:Choice>
              <mc:Fallback>
                <p:oleObj name="Bitmap Image" r:id="rId8" imgW="8045280" imgH="3346560" progId="Paint.Picture">
                  <p:embed/>
                  <p:pic>
                    <p:nvPicPr>
                      <p:cNvPr id="10" name="物件 9">
                        <a:extLst>
                          <a:ext uri="{FF2B5EF4-FFF2-40B4-BE49-F238E27FC236}">
                            <a16:creationId xmlns:a16="http://schemas.microsoft.com/office/drawing/2014/main" id="{ED670AAA-EB68-464D-ACFC-75CDBC08E491}"/>
                          </a:ext>
                        </a:extLst>
                      </p:cNvPr>
                      <p:cNvPicPr/>
                      <p:nvPr/>
                    </p:nvPicPr>
                    <p:blipFill>
                      <a:blip r:embed="rId9"/>
                      <a:stretch>
                        <a:fillRect/>
                      </a:stretch>
                    </p:blipFill>
                    <p:spPr>
                      <a:xfrm>
                        <a:off x="107950" y="2170748"/>
                        <a:ext cx="8045450" cy="3346450"/>
                      </a:xfrm>
                      <a:prstGeom prst="rect">
                        <a:avLst/>
                      </a:prstGeom>
                    </p:spPr>
                  </p:pic>
                </p:oleObj>
              </mc:Fallback>
            </mc:AlternateContent>
          </a:graphicData>
        </a:graphic>
      </p:graphicFrame>
      <p:graphicFrame>
        <p:nvGraphicFramePr>
          <p:cNvPr id="11" name="物件 10">
            <a:extLst>
              <a:ext uri="{FF2B5EF4-FFF2-40B4-BE49-F238E27FC236}">
                <a16:creationId xmlns:a16="http://schemas.microsoft.com/office/drawing/2014/main" id="{3BE19999-A7CB-4FC4-B2E3-5D477C5C8157}"/>
              </a:ext>
            </a:extLst>
          </p:cNvPr>
          <p:cNvGraphicFramePr>
            <a:graphicFrameLocks noChangeAspect="1"/>
          </p:cNvGraphicFramePr>
          <p:nvPr>
            <p:extLst>
              <p:ext uri="{D42A27DB-BD31-4B8C-83A1-F6EECF244321}">
                <p14:modId xmlns:p14="http://schemas.microsoft.com/office/powerpoint/2010/main" val="1887367271"/>
              </p:ext>
            </p:extLst>
          </p:nvPr>
        </p:nvGraphicFramePr>
        <p:xfrm>
          <a:off x="2416372" y="-36353"/>
          <a:ext cx="6610350" cy="3575050"/>
        </p:xfrm>
        <a:graphic>
          <a:graphicData uri="http://schemas.openxmlformats.org/presentationml/2006/ole">
            <mc:AlternateContent xmlns:mc="http://schemas.openxmlformats.org/markup-compatibility/2006">
              <mc:Choice xmlns:v="urn:schemas-microsoft-com:vml" Requires="v">
                <p:oleObj name="Bitmap Image" r:id="rId10" imgW="6610320" imgH="3575160" progId="Paint.Picture">
                  <p:embed/>
                </p:oleObj>
              </mc:Choice>
              <mc:Fallback>
                <p:oleObj name="Bitmap Image" r:id="rId10" imgW="6610320" imgH="3575160" progId="Paint.Picture">
                  <p:embed/>
                  <p:pic>
                    <p:nvPicPr>
                      <p:cNvPr id="11" name="物件 10">
                        <a:extLst>
                          <a:ext uri="{FF2B5EF4-FFF2-40B4-BE49-F238E27FC236}">
                            <a16:creationId xmlns:a16="http://schemas.microsoft.com/office/drawing/2014/main" id="{3BE19999-A7CB-4FC4-B2E3-5D477C5C8157}"/>
                          </a:ext>
                        </a:extLst>
                      </p:cNvPr>
                      <p:cNvPicPr/>
                      <p:nvPr/>
                    </p:nvPicPr>
                    <p:blipFill>
                      <a:blip r:embed="rId11"/>
                      <a:stretch>
                        <a:fillRect/>
                      </a:stretch>
                    </p:blipFill>
                    <p:spPr>
                      <a:xfrm>
                        <a:off x="2416372" y="-36353"/>
                        <a:ext cx="6610350" cy="3575050"/>
                      </a:xfrm>
                      <a:prstGeom prst="rect">
                        <a:avLst/>
                      </a:prstGeom>
                    </p:spPr>
                  </p:pic>
                </p:oleObj>
              </mc:Fallback>
            </mc:AlternateContent>
          </a:graphicData>
        </a:graphic>
      </p:graphicFrame>
      <p:sp>
        <p:nvSpPr>
          <p:cNvPr id="14" name="Date Placeholder 6">
            <a:extLst>
              <a:ext uri="{FF2B5EF4-FFF2-40B4-BE49-F238E27FC236}">
                <a16:creationId xmlns:a16="http://schemas.microsoft.com/office/drawing/2014/main" id="{ED866795-7A5F-442A-A368-F8175139EBAC}"/>
              </a:ext>
            </a:extLst>
          </p:cNvPr>
          <p:cNvSpPr>
            <a:spLocks noGrp="1"/>
          </p:cNvSpPr>
          <p:nvPr>
            <p:ph type="dt" sz="half" idx="10"/>
          </p:nvPr>
        </p:nvSpPr>
        <p:spPr>
          <a:xfrm>
            <a:off x="838200" y="6356350"/>
            <a:ext cx="2743200" cy="365125"/>
          </a:xfrm>
        </p:spPr>
        <p:txBody>
          <a:bodyPr/>
          <a:lstStyle/>
          <a:p>
            <a:r>
              <a:rPr lang="en-US" altLang="zh-HK"/>
              <a:t>Copyright @ HKMU, 2022</a:t>
            </a:r>
            <a:endParaRPr lang="en-US" dirty="0"/>
          </a:p>
        </p:txBody>
      </p:sp>
    </p:spTree>
    <p:extLst>
      <p:ext uri="{BB962C8B-B14F-4D97-AF65-F5344CB8AC3E}">
        <p14:creationId xmlns:p14="http://schemas.microsoft.com/office/powerpoint/2010/main" val="690532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37B2EAD-DE12-4F24-8D46-666CBD2F2BA1}"/>
              </a:ext>
            </a:extLst>
          </p:cNvPr>
          <p:cNvSpPr>
            <a:spLocks noGrp="1"/>
          </p:cNvSpPr>
          <p:nvPr>
            <p:ph type="title"/>
          </p:nvPr>
        </p:nvSpPr>
        <p:spPr/>
        <p:txBody>
          <a:bodyPr/>
          <a:lstStyle/>
          <a:p>
            <a:r>
              <a:rPr lang="en-GB" altLang="zh-HK" b="1" dirty="0">
                <a:latin typeface="Cambria" panose="02040503050406030204" pitchFamily="18" charset="0"/>
                <a:ea typeface="Cambria" panose="02040503050406030204" pitchFamily="18" charset="0"/>
              </a:rPr>
              <a:t>Specificity </a:t>
            </a:r>
            <a:endParaRPr lang="zh-HK" altLang="en-US" b="1" dirty="0">
              <a:latin typeface="Cambria" panose="02040503050406030204" pitchFamily="18" charset="0"/>
            </a:endParaRPr>
          </a:p>
        </p:txBody>
      </p:sp>
      <p:sp>
        <p:nvSpPr>
          <p:cNvPr id="4" name="Date Placeholder 3">
            <a:extLst>
              <a:ext uri="{FF2B5EF4-FFF2-40B4-BE49-F238E27FC236}">
                <a16:creationId xmlns:a16="http://schemas.microsoft.com/office/drawing/2014/main" id="{1385A60C-5E15-4F58-B65D-890B397BA8B3}"/>
              </a:ext>
            </a:extLst>
          </p:cNvPr>
          <p:cNvSpPr>
            <a:spLocks noGrp="1"/>
          </p:cNvSpPr>
          <p:nvPr>
            <p:ph type="dt" sz="half" idx="10"/>
          </p:nvPr>
        </p:nvSpPr>
        <p:spPr/>
        <p:txBody>
          <a:bodyPr/>
          <a:lstStyle/>
          <a:p>
            <a:r>
              <a:rPr lang="en-US" altLang="zh-HK"/>
              <a:t>Copyright @ HKMU, 2022</a:t>
            </a:r>
            <a:endParaRPr lang="en-US" dirty="0"/>
          </a:p>
        </p:txBody>
      </p:sp>
      <p:sp>
        <p:nvSpPr>
          <p:cNvPr id="6" name="頁尾版面配置區 5">
            <a:extLst>
              <a:ext uri="{FF2B5EF4-FFF2-40B4-BE49-F238E27FC236}">
                <a16:creationId xmlns:a16="http://schemas.microsoft.com/office/drawing/2014/main" id="{34A123D3-FCB5-4F66-AF32-A065DE25C625}"/>
              </a:ext>
            </a:extLst>
          </p:cNvPr>
          <p:cNvSpPr>
            <a:spLocks noGrp="1"/>
          </p:cNvSpPr>
          <p:nvPr>
            <p:ph type="ftr" sz="quarter" idx="11"/>
          </p:nvPr>
        </p:nvSpPr>
        <p:spPr/>
        <p:txBody>
          <a:bodyPr/>
          <a:lstStyle/>
          <a:p>
            <a:r>
              <a:rPr lang="en-US"/>
              <a:t>Dr CHEUNG Ka Tik</a:t>
            </a:r>
            <a:endParaRPr lang="en-US" dirty="0"/>
          </a:p>
        </p:txBody>
      </p:sp>
      <p:sp>
        <p:nvSpPr>
          <p:cNvPr id="7" name="投影片編號版面配置區 6">
            <a:extLst>
              <a:ext uri="{FF2B5EF4-FFF2-40B4-BE49-F238E27FC236}">
                <a16:creationId xmlns:a16="http://schemas.microsoft.com/office/drawing/2014/main" id="{F71863C1-8FE2-4AC5-8215-9C69AA668025}"/>
              </a:ext>
            </a:extLst>
          </p:cNvPr>
          <p:cNvSpPr>
            <a:spLocks noGrp="1"/>
          </p:cNvSpPr>
          <p:nvPr>
            <p:ph type="sldNum" sz="quarter" idx="12"/>
          </p:nvPr>
        </p:nvSpPr>
        <p:spPr/>
        <p:txBody>
          <a:bodyPr/>
          <a:lstStyle/>
          <a:p>
            <a:fld id="{00C83E47-9F04-4EB4-8C22-B58380271235}" type="slidenum">
              <a:rPr lang="en-US" smtClean="0"/>
              <a:t>20</a:t>
            </a:fld>
            <a:endParaRPr lang="en-US" dirty="0"/>
          </a:p>
        </p:txBody>
      </p:sp>
      <p:pic>
        <p:nvPicPr>
          <p:cNvPr id="5" name="圖片 4">
            <a:extLst>
              <a:ext uri="{FF2B5EF4-FFF2-40B4-BE49-F238E27FC236}">
                <a16:creationId xmlns:a16="http://schemas.microsoft.com/office/drawing/2014/main" id="{0CE8129E-64DF-4D3C-93F4-467D25D44DEC}"/>
              </a:ext>
            </a:extLst>
          </p:cNvPr>
          <p:cNvPicPr>
            <a:picLocks noChangeAspect="1"/>
          </p:cNvPicPr>
          <p:nvPr/>
        </p:nvPicPr>
        <p:blipFill>
          <a:blip r:embed="rId2"/>
          <a:stretch>
            <a:fillRect/>
          </a:stretch>
        </p:blipFill>
        <p:spPr>
          <a:xfrm>
            <a:off x="558641" y="1892670"/>
            <a:ext cx="11074718" cy="4170045"/>
          </a:xfrm>
          <a:prstGeom prst="rect">
            <a:avLst/>
          </a:prstGeom>
        </p:spPr>
      </p:pic>
      <p:pic>
        <p:nvPicPr>
          <p:cNvPr id="8" name="object 68">
            <a:extLst>
              <a:ext uri="{FF2B5EF4-FFF2-40B4-BE49-F238E27FC236}">
                <a16:creationId xmlns:a16="http://schemas.microsoft.com/office/drawing/2014/main" id="{AF4DBA1C-90E8-4D51-80F4-D39583FEC293}"/>
              </a:ext>
            </a:extLst>
          </p:cNvPr>
          <p:cNvPicPr/>
          <p:nvPr/>
        </p:nvPicPr>
        <p:blipFill>
          <a:blip r:embed="rId3"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41482425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BC75586-CDAB-4BE5-B155-EC6C087DF8A7}"/>
              </a:ext>
            </a:extLst>
          </p:cNvPr>
          <p:cNvSpPr>
            <a:spLocks noGrp="1"/>
          </p:cNvSpPr>
          <p:nvPr>
            <p:ph type="title"/>
          </p:nvPr>
        </p:nvSpPr>
        <p:spPr>
          <a:xfrm>
            <a:off x="838200" y="3709472"/>
            <a:ext cx="10515600" cy="1325563"/>
          </a:xfrm>
        </p:spPr>
        <p:txBody>
          <a:bodyPr>
            <a:normAutofit/>
          </a:bodyPr>
          <a:lstStyle/>
          <a:p>
            <a:r>
              <a:rPr lang="en-US" altLang="zh-HK" sz="4800" b="1" dirty="0">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Sample Collection</a:t>
            </a:r>
            <a:endParaRPr lang="zh-HK" altLang="en-US" sz="4800" b="1" dirty="0">
              <a:effectLst>
                <a:outerShdw blurRad="38100" dist="38100" dir="2700000" algn="tl">
                  <a:srgbClr val="000000">
                    <a:alpha val="43137"/>
                  </a:srgbClr>
                </a:outerShdw>
              </a:effectLst>
              <a:latin typeface="Cambria" panose="02040503050406030204" pitchFamily="18" charset="0"/>
            </a:endParaRPr>
          </a:p>
        </p:txBody>
      </p:sp>
      <p:sp>
        <p:nvSpPr>
          <p:cNvPr id="8" name="Date Placeholder 7">
            <a:extLst>
              <a:ext uri="{FF2B5EF4-FFF2-40B4-BE49-F238E27FC236}">
                <a16:creationId xmlns:a16="http://schemas.microsoft.com/office/drawing/2014/main" id="{4DE0DBB0-AF5B-45E3-BB63-6D3A0FD82BAA}"/>
              </a:ext>
            </a:extLst>
          </p:cNvPr>
          <p:cNvSpPr>
            <a:spLocks noGrp="1"/>
          </p:cNvSpPr>
          <p:nvPr>
            <p:ph type="dt" sz="half" idx="10"/>
          </p:nvPr>
        </p:nvSpPr>
        <p:spPr/>
        <p:txBody>
          <a:bodyPr/>
          <a:lstStyle/>
          <a:p>
            <a:r>
              <a:rPr lang="en-US" altLang="zh-HK"/>
              <a:t>Copyright @ HKMU, 2022</a:t>
            </a:r>
            <a:endParaRPr lang="en-US" dirty="0"/>
          </a:p>
        </p:txBody>
      </p:sp>
      <p:sp>
        <p:nvSpPr>
          <p:cNvPr id="4" name="頁尾版面配置區 3">
            <a:extLst>
              <a:ext uri="{FF2B5EF4-FFF2-40B4-BE49-F238E27FC236}">
                <a16:creationId xmlns:a16="http://schemas.microsoft.com/office/drawing/2014/main" id="{7EC785D0-7A57-4EEA-AADE-3BA33061B655}"/>
              </a:ext>
            </a:extLst>
          </p:cNvPr>
          <p:cNvSpPr>
            <a:spLocks noGrp="1"/>
          </p:cNvSpPr>
          <p:nvPr>
            <p:ph type="ftr" sz="quarter" idx="11"/>
          </p:nvPr>
        </p:nvSpPr>
        <p:spPr/>
        <p:txBody>
          <a:bodyPr/>
          <a:lstStyle/>
          <a:p>
            <a:r>
              <a:rPr lang="en-US"/>
              <a:t>Dr CHEUNG Ka Tik</a:t>
            </a:r>
            <a:endParaRPr lang="en-US" dirty="0"/>
          </a:p>
        </p:txBody>
      </p:sp>
      <p:sp>
        <p:nvSpPr>
          <p:cNvPr id="5" name="投影片編號版面配置區 4">
            <a:extLst>
              <a:ext uri="{FF2B5EF4-FFF2-40B4-BE49-F238E27FC236}">
                <a16:creationId xmlns:a16="http://schemas.microsoft.com/office/drawing/2014/main" id="{D68472B0-508A-437A-8C5B-C83DE291CDCC}"/>
              </a:ext>
            </a:extLst>
          </p:cNvPr>
          <p:cNvSpPr>
            <a:spLocks noGrp="1"/>
          </p:cNvSpPr>
          <p:nvPr>
            <p:ph type="sldNum" sz="quarter" idx="12"/>
          </p:nvPr>
        </p:nvSpPr>
        <p:spPr/>
        <p:txBody>
          <a:bodyPr/>
          <a:lstStyle/>
          <a:p>
            <a:fld id="{00C83E47-9F04-4EB4-8C22-B58380271235}" type="slidenum">
              <a:rPr lang="en-US" smtClean="0"/>
              <a:t>21</a:t>
            </a:fld>
            <a:endParaRPr lang="en-US" dirty="0"/>
          </a:p>
        </p:txBody>
      </p:sp>
      <p:pic>
        <p:nvPicPr>
          <p:cNvPr id="3" name="Picture 4">
            <a:extLst>
              <a:ext uri="{FF2B5EF4-FFF2-40B4-BE49-F238E27FC236}">
                <a16:creationId xmlns:a16="http://schemas.microsoft.com/office/drawing/2014/main" id="{34B084CF-A0B1-4E16-A664-F3D42061C70C}"/>
              </a:ext>
            </a:extLst>
          </p:cNvPr>
          <p:cNvPicPr>
            <a:picLocks noChangeAspect="1" noChangeArrowheads="1"/>
          </p:cNvPicPr>
          <p:nvPr/>
        </p:nvPicPr>
        <p:blipFill>
          <a:blip r:embed="rId2">
            <a:clrChange>
              <a:clrFrom>
                <a:srgbClr val="FCFCFC"/>
              </a:clrFrom>
              <a:clrTo>
                <a:srgbClr val="FCFCFC">
                  <a:alpha val="0"/>
                </a:srgbClr>
              </a:clrTo>
            </a:clrChange>
            <a:extLst>
              <a:ext uri="{28A0092B-C50C-407E-A947-70E740481C1C}">
                <a14:useLocalDpi xmlns:a14="http://schemas.microsoft.com/office/drawing/2010/main" val="0"/>
              </a:ext>
            </a:extLst>
          </a:blip>
          <a:srcRect/>
          <a:stretch>
            <a:fillRect/>
          </a:stretch>
        </p:blipFill>
        <p:spPr bwMode="auto">
          <a:xfrm>
            <a:off x="6656070" y="2189460"/>
            <a:ext cx="3958249" cy="3958249"/>
          </a:xfrm>
          <a:prstGeom prst="rect">
            <a:avLst/>
          </a:prstGeom>
          <a:noFill/>
          <a:extLst>
            <a:ext uri="{909E8E84-426E-40DD-AFC4-6F175D3DCCD1}">
              <a14:hiddenFill xmlns:a14="http://schemas.microsoft.com/office/drawing/2010/main">
                <a:solidFill>
                  <a:srgbClr val="FFFFFF"/>
                </a:solidFill>
              </a14:hiddenFill>
            </a:ext>
          </a:extLst>
        </p:spPr>
      </p:pic>
      <p:pic>
        <p:nvPicPr>
          <p:cNvPr id="6" name="object 68">
            <a:extLst>
              <a:ext uri="{FF2B5EF4-FFF2-40B4-BE49-F238E27FC236}">
                <a16:creationId xmlns:a16="http://schemas.microsoft.com/office/drawing/2014/main" id="{71E70789-A5B7-468F-92EB-13EA5506A471}"/>
              </a:ext>
            </a:extLst>
          </p:cNvPr>
          <p:cNvPicPr/>
          <p:nvPr/>
        </p:nvPicPr>
        <p:blipFill>
          <a:blip r:embed="rId3" cstate="print"/>
          <a:stretch>
            <a:fillRect/>
          </a:stretch>
        </p:blipFill>
        <p:spPr>
          <a:xfrm>
            <a:off x="11383553" y="6354231"/>
            <a:ext cx="457368" cy="467396"/>
          </a:xfrm>
          <a:prstGeom prst="rect">
            <a:avLst/>
          </a:prstGeom>
        </p:spPr>
      </p:pic>
      <p:sp>
        <p:nvSpPr>
          <p:cNvPr id="7" name="矩形 6">
            <a:extLst>
              <a:ext uri="{FF2B5EF4-FFF2-40B4-BE49-F238E27FC236}">
                <a16:creationId xmlns:a16="http://schemas.microsoft.com/office/drawing/2014/main" id="{B31992A3-52A3-438D-B2FC-1BFE12914B9F}"/>
              </a:ext>
            </a:extLst>
          </p:cNvPr>
          <p:cNvSpPr/>
          <p:nvPr/>
        </p:nvSpPr>
        <p:spPr>
          <a:xfrm>
            <a:off x="0" y="1213203"/>
            <a:ext cx="3570530" cy="2646878"/>
          </a:xfrm>
          <a:prstGeom prst="rect">
            <a:avLst/>
          </a:prstGeom>
          <a:noFill/>
        </p:spPr>
        <p:txBody>
          <a:bodyPr wrap="square" lIns="91440" tIns="45720" rIns="91440" bIns="45720">
            <a:spAutoFit/>
          </a:bodyPr>
          <a:lstStyle/>
          <a:p>
            <a:pPr algn="ctr"/>
            <a:r>
              <a:rPr lang="en-GB" altLang="zh-TW" sz="16600" b="1" spc="50" dirty="0">
                <a:ln w="0"/>
                <a:solidFill>
                  <a:schemeClr val="bg2"/>
                </a:solidFill>
                <a:effectLst>
                  <a:innerShdw blurRad="63500" dist="50800" dir="13500000">
                    <a:srgbClr val="000000">
                      <a:alpha val="50000"/>
                    </a:srgbClr>
                  </a:innerShdw>
                </a:effectLst>
              </a:rPr>
              <a:t>3</a:t>
            </a:r>
            <a:endParaRPr lang="zh-TW" altLang="en-US" sz="16600" b="1" cap="none" spc="50" dirty="0">
              <a:ln w="0"/>
              <a:solidFill>
                <a:schemeClr val="bg2"/>
              </a:solidFill>
              <a:effectLst>
                <a:innerShdw blurRad="63500" dist="50800" dir="13500000">
                  <a:srgbClr val="000000">
                    <a:alpha val="50000"/>
                  </a:srgbClr>
                </a:innerShdw>
              </a:effectLst>
            </a:endParaRPr>
          </a:p>
        </p:txBody>
      </p:sp>
      <p:grpSp>
        <p:nvGrpSpPr>
          <p:cNvPr id="9" name="Group 8">
            <a:extLst>
              <a:ext uri="{FF2B5EF4-FFF2-40B4-BE49-F238E27FC236}">
                <a16:creationId xmlns:a16="http://schemas.microsoft.com/office/drawing/2014/main" id="{BBD7ABD2-18FD-4250-AE8E-6B7456C22EE6}"/>
              </a:ext>
            </a:extLst>
          </p:cNvPr>
          <p:cNvGrpSpPr>
            <a:grpSpLocks noChangeAspect="1"/>
          </p:cNvGrpSpPr>
          <p:nvPr/>
        </p:nvGrpSpPr>
        <p:grpSpPr>
          <a:xfrm>
            <a:off x="622335" y="529203"/>
            <a:ext cx="10947331" cy="684000"/>
            <a:chOff x="334247" y="360814"/>
            <a:chExt cx="11523506" cy="720000"/>
          </a:xfrm>
        </p:grpSpPr>
        <p:pic>
          <p:nvPicPr>
            <p:cNvPr id="10" name="圖片 13">
              <a:extLst>
                <a:ext uri="{FF2B5EF4-FFF2-40B4-BE49-F238E27FC236}">
                  <a16:creationId xmlns:a16="http://schemas.microsoft.com/office/drawing/2014/main" id="{3F8EA57A-DA1E-496E-B457-A3A96F82A96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4247" y="360814"/>
              <a:ext cx="5963117" cy="720000"/>
            </a:xfrm>
            <a:prstGeom prst="rect">
              <a:avLst/>
            </a:prstGeom>
          </p:spPr>
        </p:pic>
        <p:pic>
          <p:nvPicPr>
            <p:cNvPr id="11" name="Picture 10">
              <a:extLst>
                <a:ext uri="{FF2B5EF4-FFF2-40B4-BE49-F238E27FC236}">
                  <a16:creationId xmlns:a16="http://schemas.microsoft.com/office/drawing/2014/main" id="{15C2F087-8BFA-4A54-8A8F-5C2BC83F968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38830" y="648814"/>
              <a:ext cx="5318923" cy="432000"/>
            </a:xfrm>
            <a:prstGeom prst="rect">
              <a:avLst/>
            </a:prstGeom>
          </p:spPr>
        </p:pic>
      </p:grpSp>
    </p:spTree>
    <p:extLst>
      <p:ext uri="{BB962C8B-B14F-4D97-AF65-F5344CB8AC3E}">
        <p14:creationId xmlns:p14="http://schemas.microsoft.com/office/powerpoint/2010/main" val="6865516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BAEC721-1682-4816-8978-24D26178818E}"/>
              </a:ext>
            </a:extLst>
          </p:cNvPr>
          <p:cNvSpPr>
            <a:spLocks noGrp="1"/>
          </p:cNvSpPr>
          <p:nvPr>
            <p:ph type="title"/>
          </p:nvPr>
        </p:nvSpPr>
        <p:spPr/>
        <p:txBody>
          <a:bodyPr/>
          <a:lstStyle/>
          <a:p>
            <a:r>
              <a:rPr lang="en-US" altLang="zh-HK" sz="4400" b="1" dirty="0"/>
              <a:t>Sample Types</a:t>
            </a:r>
            <a:endParaRPr lang="zh-HK" altLang="en-US" b="1" dirty="0"/>
          </a:p>
        </p:txBody>
      </p:sp>
      <p:graphicFrame>
        <p:nvGraphicFramePr>
          <p:cNvPr id="8" name="Content Placeholder 7">
            <a:extLst>
              <a:ext uri="{FF2B5EF4-FFF2-40B4-BE49-F238E27FC236}">
                <a16:creationId xmlns:a16="http://schemas.microsoft.com/office/drawing/2014/main" id="{8950B9F0-AA7C-4773-A035-0F8106BC1A89}"/>
              </a:ext>
            </a:extLst>
          </p:cNvPr>
          <p:cNvGraphicFramePr>
            <a:graphicFrameLocks noGrp="1"/>
          </p:cNvGraphicFramePr>
          <p:nvPr>
            <p:ph idx="1"/>
            <p:extLst>
              <p:ext uri="{D42A27DB-BD31-4B8C-83A1-F6EECF244321}">
                <p14:modId xmlns:p14="http://schemas.microsoft.com/office/powerpoint/2010/main" val="101563133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Date Placeholder 6">
            <a:extLst>
              <a:ext uri="{FF2B5EF4-FFF2-40B4-BE49-F238E27FC236}">
                <a16:creationId xmlns:a16="http://schemas.microsoft.com/office/drawing/2014/main" id="{51C4233B-69AF-4937-B7B6-1DB0D2508E4F}"/>
              </a:ext>
            </a:extLst>
          </p:cNvPr>
          <p:cNvSpPr>
            <a:spLocks noGrp="1"/>
          </p:cNvSpPr>
          <p:nvPr>
            <p:ph type="dt" sz="half" idx="10"/>
          </p:nvPr>
        </p:nvSpPr>
        <p:spPr/>
        <p:txBody>
          <a:bodyPr/>
          <a:lstStyle/>
          <a:p>
            <a:r>
              <a:rPr lang="en-US" altLang="zh-HK"/>
              <a:t>Copyright @ HKMU, 2022</a:t>
            </a:r>
            <a:endParaRPr lang="en-US" dirty="0"/>
          </a:p>
        </p:txBody>
      </p:sp>
      <p:sp>
        <p:nvSpPr>
          <p:cNvPr id="4" name="頁尾版面配置區 3">
            <a:extLst>
              <a:ext uri="{FF2B5EF4-FFF2-40B4-BE49-F238E27FC236}">
                <a16:creationId xmlns:a16="http://schemas.microsoft.com/office/drawing/2014/main" id="{2D4C3D4E-0BF1-4819-8DB2-B85670DE52C7}"/>
              </a:ext>
            </a:extLst>
          </p:cNvPr>
          <p:cNvSpPr>
            <a:spLocks noGrp="1"/>
          </p:cNvSpPr>
          <p:nvPr>
            <p:ph type="ftr" sz="quarter" idx="11"/>
          </p:nvPr>
        </p:nvSpPr>
        <p:spPr/>
        <p:txBody>
          <a:bodyPr/>
          <a:lstStyle/>
          <a:p>
            <a:r>
              <a:rPr lang="en-US"/>
              <a:t>Dr CHEUNG Ka Tik</a:t>
            </a:r>
            <a:endParaRPr lang="en-US" dirty="0"/>
          </a:p>
        </p:txBody>
      </p:sp>
      <p:sp>
        <p:nvSpPr>
          <p:cNvPr id="5" name="投影片編號版面配置區 4">
            <a:extLst>
              <a:ext uri="{FF2B5EF4-FFF2-40B4-BE49-F238E27FC236}">
                <a16:creationId xmlns:a16="http://schemas.microsoft.com/office/drawing/2014/main" id="{AEA7150A-94AF-4379-8956-6C8215AFCFB6}"/>
              </a:ext>
            </a:extLst>
          </p:cNvPr>
          <p:cNvSpPr>
            <a:spLocks noGrp="1"/>
          </p:cNvSpPr>
          <p:nvPr>
            <p:ph type="sldNum" sz="quarter" idx="12"/>
          </p:nvPr>
        </p:nvSpPr>
        <p:spPr/>
        <p:txBody>
          <a:bodyPr/>
          <a:lstStyle/>
          <a:p>
            <a:fld id="{00C83E47-9F04-4EB4-8C22-B58380271235}" type="slidenum">
              <a:rPr lang="en-US" smtClean="0"/>
              <a:t>22</a:t>
            </a:fld>
            <a:endParaRPr lang="en-US" dirty="0"/>
          </a:p>
        </p:txBody>
      </p:sp>
      <p:pic>
        <p:nvPicPr>
          <p:cNvPr id="6" name="object 68">
            <a:extLst>
              <a:ext uri="{FF2B5EF4-FFF2-40B4-BE49-F238E27FC236}">
                <a16:creationId xmlns:a16="http://schemas.microsoft.com/office/drawing/2014/main" id="{67F590B6-13DA-454E-BA4D-21715E6664B4}"/>
              </a:ext>
            </a:extLst>
          </p:cNvPr>
          <p:cNvPicPr/>
          <p:nvPr/>
        </p:nvPicPr>
        <p:blipFill>
          <a:blip r:embed="rId7"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42896169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e Placeholder 6">
            <a:extLst>
              <a:ext uri="{FF2B5EF4-FFF2-40B4-BE49-F238E27FC236}">
                <a16:creationId xmlns:a16="http://schemas.microsoft.com/office/drawing/2014/main" id="{9CDFD2EB-A131-4F8C-B378-B15F6071A715}"/>
              </a:ext>
            </a:extLst>
          </p:cNvPr>
          <p:cNvSpPr>
            <a:spLocks noGrp="1"/>
          </p:cNvSpPr>
          <p:nvPr>
            <p:ph type="dt" sz="half" idx="10"/>
          </p:nvPr>
        </p:nvSpPr>
        <p:spPr/>
        <p:txBody>
          <a:bodyPr/>
          <a:lstStyle/>
          <a:p>
            <a:r>
              <a:rPr lang="en-US" altLang="zh-HK"/>
              <a:t>Copyright @ HKMU, 2022</a:t>
            </a:r>
            <a:endParaRPr lang="en-US" dirty="0"/>
          </a:p>
        </p:txBody>
      </p:sp>
      <p:sp>
        <p:nvSpPr>
          <p:cNvPr id="3" name="頁尾版面配置區 2">
            <a:extLst>
              <a:ext uri="{FF2B5EF4-FFF2-40B4-BE49-F238E27FC236}">
                <a16:creationId xmlns:a16="http://schemas.microsoft.com/office/drawing/2014/main" id="{9067289E-FECE-4C2C-BEBD-7F19CBFFE799}"/>
              </a:ext>
            </a:extLst>
          </p:cNvPr>
          <p:cNvSpPr>
            <a:spLocks noGrp="1"/>
          </p:cNvSpPr>
          <p:nvPr>
            <p:ph type="ftr" sz="quarter" idx="11"/>
          </p:nvPr>
        </p:nvSpPr>
        <p:spPr/>
        <p:txBody>
          <a:bodyPr/>
          <a:lstStyle/>
          <a:p>
            <a:r>
              <a:rPr lang="en-US"/>
              <a:t>Dr CHEUNG Ka Tik</a:t>
            </a:r>
            <a:endParaRPr lang="en-US" dirty="0"/>
          </a:p>
        </p:txBody>
      </p:sp>
      <p:sp>
        <p:nvSpPr>
          <p:cNvPr id="4" name="投影片編號版面配置區 3">
            <a:extLst>
              <a:ext uri="{FF2B5EF4-FFF2-40B4-BE49-F238E27FC236}">
                <a16:creationId xmlns:a16="http://schemas.microsoft.com/office/drawing/2014/main" id="{682BAF56-4C2D-4CEB-BEA0-BB9D3F8CA328}"/>
              </a:ext>
            </a:extLst>
          </p:cNvPr>
          <p:cNvSpPr>
            <a:spLocks noGrp="1"/>
          </p:cNvSpPr>
          <p:nvPr>
            <p:ph type="sldNum" sz="quarter" idx="12"/>
          </p:nvPr>
        </p:nvSpPr>
        <p:spPr/>
        <p:txBody>
          <a:bodyPr/>
          <a:lstStyle/>
          <a:p>
            <a:fld id="{00C83E47-9F04-4EB4-8C22-B58380271235}" type="slidenum">
              <a:rPr lang="en-US" smtClean="0"/>
              <a:t>23</a:t>
            </a:fld>
            <a:endParaRPr lang="en-US" dirty="0"/>
          </a:p>
        </p:txBody>
      </p:sp>
      <p:sp>
        <p:nvSpPr>
          <p:cNvPr id="2" name="標題 1">
            <a:extLst>
              <a:ext uri="{FF2B5EF4-FFF2-40B4-BE49-F238E27FC236}">
                <a16:creationId xmlns:a16="http://schemas.microsoft.com/office/drawing/2014/main" id="{F26E5607-E48B-4E2D-AFCB-ACE4BFF0B982}"/>
              </a:ext>
            </a:extLst>
          </p:cNvPr>
          <p:cNvSpPr>
            <a:spLocks noGrp="1"/>
          </p:cNvSpPr>
          <p:nvPr>
            <p:ph type="title" idx="4294967295"/>
          </p:nvPr>
        </p:nvSpPr>
        <p:spPr>
          <a:xfrm>
            <a:off x="431940" y="574675"/>
            <a:ext cx="5151438" cy="1431925"/>
          </a:xfrm>
        </p:spPr>
        <p:txBody>
          <a:bodyPr>
            <a:normAutofit/>
          </a:bodyPr>
          <a:lstStyle/>
          <a:p>
            <a:pPr algn="ctr"/>
            <a:r>
              <a:rPr lang="en-US" altLang="zh-HK" sz="4000" b="1" dirty="0">
                <a:solidFill>
                  <a:srgbClr val="000000"/>
                </a:solidFill>
                <a:latin typeface="Cambria" panose="02040503050406030204" pitchFamily="18" charset="0"/>
                <a:ea typeface="Cambria" panose="02040503050406030204" pitchFamily="18" charset="0"/>
              </a:rPr>
              <a:t>Nasal Mid-turbinate Swabs</a:t>
            </a:r>
            <a:endParaRPr lang="zh-HK" altLang="en-US" sz="4000" b="1" dirty="0">
              <a:solidFill>
                <a:srgbClr val="000000"/>
              </a:solidFill>
              <a:latin typeface="Cambria" panose="02040503050406030204" pitchFamily="18" charset="0"/>
            </a:endParaRPr>
          </a:p>
        </p:txBody>
      </p:sp>
      <p:grpSp>
        <p:nvGrpSpPr>
          <p:cNvPr id="10" name="Group 9">
            <a:extLst>
              <a:ext uri="{FF2B5EF4-FFF2-40B4-BE49-F238E27FC236}">
                <a16:creationId xmlns:a16="http://schemas.microsoft.com/office/drawing/2014/main" id="{22CDCE7C-F472-4FBD-B716-C82A4C3DFE44}"/>
              </a:ext>
            </a:extLst>
          </p:cNvPr>
          <p:cNvGrpSpPr/>
          <p:nvPr/>
        </p:nvGrpSpPr>
        <p:grpSpPr>
          <a:xfrm>
            <a:off x="6216768" y="574361"/>
            <a:ext cx="5531558" cy="5681810"/>
            <a:chOff x="6310897" y="574361"/>
            <a:chExt cx="5531558" cy="5681810"/>
          </a:xfrm>
        </p:grpSpPr>
        <p:sp>
          <p:nvSpPr>
            <p:cNvPr id="5" name="標題 1">
              <a:extLst>
                <a:ext uri="{FF2B5EF4-FFF2-40B4-BE49-F238E27FC236}">
                  <a16:creationId xmlns:a16="http://schemas.microsoft.com/office/drawing/2014/main" id="{357AF69B-E225-4094-A092-5AA97E2321B7}"/>
                </a:ext>
              </a:extLst>
            </p:cNvPr>
            <p:cNvSpPr txBox="1">
              <a:spLocks/>
            </p:cNvSpPr>
            <p:nvPr/>
          </p:nvSpPr>
          <p:spPr>
            <a:xfrm>
              <a:off x="6501083" y="574361"/>
              <a:ext cx="5151187" cy="14315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HK" sz="4000" b="1" i="0" dirty="0">
                  <a:solidFill>
                    <a:srgbClr val="000000"/>
                  </a:solidFill>
                  <a:effectLst/>
                  <a:latin typeface="Cambria" panose="02040503050406030204" pitchFamily="18" charset="0"/>
                  <a:ea typeface="Cambria" panose="02040503050406030204" pitchFamily="18" charset="0"/>
                </a:rPr>
                <a:t>Nasopharyngeal Swabs</a:t>
              </a:r>
            </a:p>
          </p:txBody>
        </p:sp>
        <p:graphicFrame>
          <p:nvGraphicFramePr>
            <p:cNvPr id="6" name="物件 5">
              <a:extLst>
                <a:ext uri="{FF2B5EF4-FFF2-40B4-BE49-F238E27FC236}">
                  <a16:creationId xmlns:a16="http://schemas.microsoft.com/office/drawing/2014/main" id="{8880DF72-B9BE-4131-9988-8BD1FD91265B}"/>
                </a:ext>
              </a:extLst>
            </p:cNvPr>
            <p:cNvGraphicFramePr>
              <a:graphicFrameLocks noChangeAspect="1"/>
            </p:cNvGraphicFramePr>
            <p:nvPr>
              <p:extLst>
                <p:ext uri="{D42A27DB-BD31-4B8C-83A1-F6EECF244321}">
                  <p14:modId xmlns:p14="http://schemas.microsoft.com/office/powerpoint/2010/main" val="1328694311"/>
                </p:ext>
              </p:extLst>
            </p:nvPr>
          </p:nvGraphicFramePr>
          <p:xfrm>
            <a:off x="6310897" y="1963022"/>
            <a:ext cx="5531558" cy="4293149"/>
          </p:xfrm>
          <a:graphic>
            <a:graphicData uri="http://schemas.openxmlformats.org/presentationml/2006/ole">
              <mc:AlternateContent xmlns:mc="http://schemas.openxmlformats.org/markup-compatibility/2006">
                <mc:Choice xmlns:v="urn:schemas-microsoft-com:vml" Requires="v">
                  <p:oleObj name="Bitmap Image" r:id="rId2" imgW="3403440" imgH="2641680" progId="Paint.Picture">
                    <p:embed/>
                  </p:oleObj>
                </mc:Choice>
                <mc:Fallback>
                  <p:oleObj name="Bitmap Image" r:id="rId2" imgW="3403440" imgH="2641680" progId="Paint.Picture">
                    <p:embed/>
                    <p:pic>
                      <p:nvPicPr>
                        <p:cNvPr id="6" name="物件 5">
                          <a:extLst>
                            <a:ext uri="{FF2B5EF4-FFF2-40B4-BE49-F238E27FC236}">
                              <a16:creationId xmlns:a16="http://schemas.microsoft.com/office/drawing/2014/main" id="{8880DF72-B9BE-4131-9988-8BD1FD91265B}"/>
                            </a:ext>
                          </a:extLst>
                        </p:cNvPr>
                        <p:cNvPicPr/>
                        <p:nvPr/>
                      </p:nvPicPr>
                      <p:blipFill>
                        <a:blip r:embed="rId3"/>
                        <a:stretch>
                          <a:fillRect/>
                        </a:stretch>
                      </p:blipFill>
                      <p:spPr>
                        <a:xfrm>
                          <a:off x="6310897" y="1963022"/>
                          <a:ext cx="5531558" cy="4293149"/>
                        </a:xfrm>
                        <a:prstGeom prst="rect">
                          <a:avLst/>
                        </a:prstGeom>
                      </p:spPr>
                    </p:pic>
                  </p:oleObj>
                </mc:Fallback>
              </mc:AlternateContent>
            </a:graphicData>
          </a:graphic>
        </p:graphicFrame>
      </p:grpSp>
      <p:graphicFrame>
        <p:nvGraphicFramePr>
          <p:cNvPr id="8" name="物件 7">
            <a:extLst>
              <a:ext uri="{FF2B5EF4-FFF2-40B4-BE49-F238E27FC236}">
                <a16:creationId xmlns:a16="http://schemas.microsoft.com/office/drawing/2014/main" id="{F3992D1B-3497-4C55-B0EF-3615EE4D9CC0}"/>
              </a:ext>
            </a:extLst>
          </p:cNvPr>
          <p:cNvGraphicFramePr>
            <a:graphicFrameLocks noChangeAspect="1"/>
          </p:cNvGraphicFramePr>
          <p:nvPr>
            <p:extLst>
              <p:ext uri="{D42A27DB-BD31-4B8C-83A1-F6EECF244321}">
                <p14:modId xmlns:p14="http://schemas.microsoft.com/office/powerpoint/2010/main" val="2572548434"/>
              </p:ext>
            </p:extLst>
          </p:nvPr>
        </p:nvGraphicFramePr>
        <p:xfrm>
          <a:off x="344503" y="1963022"/>
          <a:ext cx="5326313" cy="4293149"/>
        </p:xfrm>
        <a:graphic>
          <a:graphicData uri="http://schemas.openxmlformats.org/presentationml/2006/ole">
            <mc:AlternateContent xmlns:mc="http://schemas.openxmlformats.org/markup-compatibility/2006">
              <mc:Choice xmlns:v="urn:schemas-microsoft-com:vml" Requires="v">
                <p:oleObj name="Bitmap Image" r:id="rId4" imgW="3371760" imgH="2717640" progId="Paint.Picture">
                  <p:embed/>
                </p:oleObj>
              </mc:Choice>
              <mc:Fallback>
                <p:oleObj name="Bitmap Image" r:id="rId4" imgW="3371760" imgH="2717640" progId="Paint.Picture">
                  <p:embed/>
                  <p:pic>
                    <p:nvPicPr>
                      <p:cNvPr id="8" name="物件 7">
                        <a:extLst>
                          <a:ext uri="{FF2B5EF4-FFF2-40B4-BE49-F238E27FC236}">
                            <a16:creationId xmlns:a16="http://schemas.microsoft.com/office/drawing/2014/main" id="{F3992D1B-3497-4C55-B0EF-3615EE4D9CC0}"/>
                          </a:ext>
                        </a:extLst>
                      </p:cNvPr>
                      <p:cNvPicPr/>
                      <p:nvPr/>
                    </p:nvPicPr>
                    <p:blipFill>
                      <a:blip r:embed="rId5"/>
                      <a:stretch>
                        <a:fillRect/>
                      </a:stretch>
                    </p:blipFill>
                    <p:spPr>
                      <a:xfrm>
                        <a:off x="344503" y="1963022"/>
                        <a:ext cx="5326313" cy="4293149"/>
                      </a:xfrm>
                      <a:prstGeom prst="rect">
                        <a:avLst/>
                      </a:prstGeom>
                    </p:spPr>
                  </p:pic>
                </p:oleObj>
              </mc:Fallback>
            </mc:AlternateContent>
          </a:graphicData>
        </a:graphic>
      </p:graphicFrame>
      <p:pic>
        <p:nvPicPr>
          <p:cNvPr id="9" name="object 68">
            <a:extLst>
              <a:ext uri="{FF2B5EF4-FFF2-40B4-BE49-F238E27FC236}">
                <a16:creationId xmlns:a16="http://schemas.microsoft.com/office/drawing/2014/main" id="{84E844B4-F0EA-4C08-A938-95954C57331A}"/>
              </a:ext>
            </a:extLst>
          </p:cNvPr>
          <p:cNvPicPr/>
          <p:nvPr/>
        </p:nvPicPr>
        <p:blipFill>
          <a:blip r:embed="rId6"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27517492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6E5E840-7562-46D5-9C22-1E1CB4FBC274}"/>
              </a:ext>
            </a:extLst>
          </p:cNvPr>
          <p:cNvSpPr>
            <a:spLocks noGrp="1"/>
          </p:cNvSpPr>
          <p:nvPr>
            <p:ph type="title"/>
          </p:nvPr>
        </p:nvSpPr>
        <p:spPr>
          <a:xfrm>
            <a:off x="838200" y="365125"/>
            <a:ext cx="6194612" cy="1281113"/>
          </a:xfrm>
        </p:spPr>
        <p:txBody>
          <a:bodyPr>
            <a:normAutofit/>
          </a:bodyPr>
          <a:lstStyle/>
          <a:p>
            <a:r>
              <a:rPr lang="en-US" altLang="zh-HK" sz="3800" b="1" i="0" dirty="0">
                <a:solidFill>
                  <a:srgbClr val="000000"/>
                </a:solidFill>
                <a:effectLst/>
              </a:rPr>
              <a:t>Anterior nares specimen collection procedure</a:t>
            </a:r>
            <a:endParaRPr lang="zh-HK" altLang="en-US" sz="3800" b="1" dirty="0"/>
          </a:p>
        </p:txBody>
      </p:sp>
      <p:sp>
        <p:nvSpPr>
          <p:cNvPr id="3" name="內容版面配置區 2">
            <a:extLst>
              <a:ext uri="{FF2B5EF4-FFF2-40B4-BE49-F238E27FC236}">
                <a16:creationId xmlns:a16="http://schemas.microsoft.com/office/drawing/2014/main" id="{10012047-F00B-4BDF-90A8-706E6C1999D6}"/>
              </a:ext>
            </a:extLst>
          </p:cNvPr>
          <p:cNvSpPr>
            <a:spLocks noGrp="1"/>
          </p:cNvSpPr>
          <p:nvPr>
            <p:ph idx="1"/>
          </p:nvPr>
        </p:nvSpPr>
        <p:spPr>
          <a:xfrm>
            <a:off x="838200" y="1825625"/>
            <a:ext cx="5514474" cy="4351338"/>
          </a:xfrm>
        </p:spPr>
        <p:txBody>
          <a:bodyPr>
            <a:normAutofit fontScale="92500"/>
          </a:bodyPr>
          <a:lstStyle/>
          <a:p>
            <a:r>
              <a:rPr lang="en-GB" altLang="zh-HK" dirty="0"/>
              <a:t>Wash hands before the procedure.</a:t>
            </a:r>
          </a:p>
          <a:p>
            <a:r>
              <a:rPr lang="en-GB" altLang="zh-HK" dirty="0"/>
              <a:t>Tilt the head back to improve access the anterior nostril.</a:t>
            </a:r>
          </a:p>
          <a:p>
            <a:r>
              <a:rPr lang="en-GB" altLang="zh-HK" dirty="0"/>
              <a:t>Press against the exterior naris by your finger.</a:t>
            </a:r>
          </a:p>
          <a:p>
            <a:r>
              <a:rPr lang="en-GB" altLang="zh-HK" dirty="0"/>
              <a:t>Rotate the swab for 10 seconds, against the pressure of your finger (clockwise or counter clockwise).</a:t>
            </a:r>
          </a:p>
          <a:p>
            <a:r>
              <a:rPr lang="en-GB" altLang="zh-HK" dirty="0"/>
              <a:t>Remove the swab from the first naris and repeat on the oppositive naris. </a:t>
            </a:r>
          </a:p>
          <a:p>
            <a:endParaRPr lang="zh-HK" altLang="en-US" dirty="0"/>
          </a:p>
        </p:txBody>
      </p:sp>
      <p:sp>
        <p:nvSpPr>
          <p:cNvPr id="8" name="Date Placeholder 7">
            <a:extLst>
              <a:ext uri="{FF2B5EF4-FFF2-40B4-BE49-F238E27FC236}">
                <a16:creationId xmlns:a16="http://schemas.microsoft.com/office/drawing/2014/main" id="{E1A9DB85-F74F-4B44-A43D-46A939DB8175}"/>
              </a:ext>
            </a:extLst>
          </p:cNvPr>
          <p:cNvSpPr>
            <a:spLocks noGrp="1"/>
          </p:cNvSpPr>
          <p:nvPr>
            <p:ph type="dt" sz="half" idx="10"/>
          </p:nvPr>
        </p:nvSpPr>
        <p:spPr/>
        <p:txBody>
          <a:bodyPr/>
          <a:lstStyle/>
          <a:p>
            <a:r>
              <a:rPr lang="en-US" altLang="zh-HK"/>
              <a:t>Copyright @ HKMU, 2022</a:t>
            </a:r>
            <a:endParaRPr lang="en-US" dirty="0"/>
          </a:p>
        </p:txBody>
      </p:sp>
      <p:sp>
        <p:nvSpPr>
          <p:cNvPr id="4" name="頁尾版面配置區 3">
            <a:extLst>
              <a:ext uri="{FF2B5EF4-FFF2-40B4-BE49-F238E27FC236}">
                <a16:creationId xmlns:a16="http://schemas.microsoft.com/office/drawing/2014/main" id="{1C37126D-6061-40D3-BDAD-D6D53C31D6FD}"/>
              </a:ext>
            </a:extLst>
          </p:cNvPr>
          <p:cNvSpPr>
            <a:spLocks noGrp="1"/>
          </p:cNvSpPr>
          <p:nvPr>
            <p:ph type="ftr" sz="quarter" idx="11"/>
          </p:nvPr>
        </p:nvSpPr>
        <p:spPr/>
        <p:txBody>
          <a:bodyPr/>
          <a:lstStyle/>
          <a:p>
            <a:r>
              <a:rPr lang="en-US"/>
              <a:t>Dr CHEUNG Ka Tik</a:t>
            </a:r>
            <a:endParaRPr lang="en-US" dirty="0"/>
          </a:p>
        </p:txBody>
      </p:sp>
      <p:sp>
        <p:nvSpPr>
          <p:cNvPr id="6" name="投影片編號版面配置區 5">
            <a:extLst>
              <a:ext uri="{FF2B5EF4-FFF2-40B4-BE49-F238E27FC236}">
                <a16:creationId xmlns:a16="http://schemas.microsoft.com/office/drawing/2014/main" id="{C01945C7-0ED1-47BE-9C9F-BC8C60B3FF7A}"/>
              </a:ext>
            </a:extLst>
          </p:cNvPr>
          <p:cNvSpPr>
            <a:spLocks noGrp="1"/>
          </p:cNvSpPr>
          <p:nvPr>
            <p:ph type="sldNum" sz="quarter" idx="12"/>
          </p:nvPr>
        </p:nvSpPr>
        <p:spPr/>
        <p:txBody>
          <a:bodyPr/>
          <a:lstStyle/>
          <a:p>
            <a:fld id="{00C83E47-9F04-4EB4-8C22-B58380271235}" type="slidenum">
              <a:rPr lang="en-US" smtClean="0"/>
              <a:t>24</a:t>
            </a:fld>
            <a:endParaRPr lang="en-US" dirty="0"/>
          </a:p>
        </p:txBody>
      </p:sp>
      <p:pic>
        <p:nvPicPr>
          <p:cNvPr id="9" name="object 68">
            <a:extLst>
              <a:ext uri="{FF2B5EF4-FFF2-40B4-BE49-F238E27FC236}">
                <a16:creationId xmlns:a16="http://schemas.microsoft.com/office/drawing/2014/main" id="{340DBE99-BBFD-4B0B-8C36-C6C6CB269ACC}"/>
              </a:ext>
            </a:extLst>
          </p:cNvPr>
          <p:cNvPicPr/>
          <p:nvPr/>
        </p:nvPicPr>
        <p:blipFill>
          <a:blip r:embed="rId2" cstate="print"/>
          <a:stretch>
            <a:fillRect/>
          </a:stretch>
        </p:blipFill>
        <p:spPr>
          <a:xfrm>
            <a:off x="11383553" y="6354231"/>
            <a:ext cx="457368" cy="467396"/>
          </a:xfrm>
          <a:prstGeom prst="rect">
            <a:avLst/>
          </a:prstGeom>
        </p:spPr>
      </p:pic>
      <p:grpSp>
        <p:nvGrpSpPr>
          <p:cNvPr id="11" name="Group 10">
            <a:extLst>
              <a:ext uri="{FF2B5EF4-FFF2-40B4-BE49-F238E27FC236}">
                <a16:creationId xmlns:a16="http://schemas.microsoft.com/office/drawing/2014/main" id="{0BC62391-BEFA-47DF-8B35-4A538FE5034A}"/>
              </a:ext>
            </a:extLst>
          </p:cNvPr>
          <p:cNvGrpSpPr/>
          <p:nvPr/>
        </p:nvGrpSpPr>
        <p:grpSpPr>
          <a:xfrm>
            <a:off x="6866020" y="2239753"/>
            <a:ext cx="4744453" cy="4090877"/>
            <a:chOff x="6866020" y="2239753"/>
            <a:chExt cx="4744453" cy="4090877"/>
          </a:xfrm>
        </p:grpSpPr>
        <p:graphicFrame>
          <p:nvGraphicFramePr>
            <p:cNvPr id="5" name="物件 4">
              <a:extLst>
                <a:ext uri="{FF2B5EF4-FFF2-40B4-BE49-F238E27FC236}">
                  <a16:creationId xmlns:a16="http://schemas.microsoft.com/office/drawing/2014/main" id="{EA71500A-73CE-4E3C-9526-8C46A7CE84D8}"/>
                </a:ext>
              </a:extLst>
            </p:cNvPr>
            <p:cNvGraphicFramePr>
              <a:graphicFrameLocks noChangeAspect="1"/>
            </p:cNvGraphicFramePr>
            <p:nvPr>
              <p:extLst>
                <p:ext uri="{D42A27DB-BD31-4B8C-83A1-F6EECF244321}">
                  <p14:modId xmlns:p14="http://schemas.microsoft.com/office/powerpoint/2010/main" val="2957611465"/>
                </p:ext>
              </p:extLst>
            </p:nvPr>
          </p:nvGraphicFramePr>
          <p:xfrm>
            <a:off x="6866020" y="2265473"/>
            <a:ext cx="4744453" cy="4065157"/>
          </p:xfrm>
          <a:graphic>
            <a:graphicData uri="http://schemas.openxmlformats.org/presentationml/2006/ole">
              <mc:AlternateContent xmlns:mc="http://schemas.openxmlformats.org/markup-compatibility/2006">
                <mc:Choice xmlns:v="urn:schemas-microsoft-com:vml" Requires="v">
                  <p:oleObj name="Bitmap Image" r:id="rId3" imgW="2838600" imgH="2432160" progId="Paint.Picture">
                    <p:embed/>
                  </p:oleObj>
                </mc:Choice>
                <mc:Fallback>
                  <p:oleObj name="Bitmap Image" r:id="rId3" imgW="2838600" imgH="2432160" progId="Paint.Picture">
                    <p:embed/>
                    <p:pic>
                      <p:nvPicPr>
                        <p:cNvPr id="5" name="物件 4">
                          <a:extLst>
                            <a:ext uri="{FF2B5EF4-FFF2-40B4-BE49-F238E27FC236}">
                              <a16:creationId xmlns:a16="http://schemas.microsoft.com/office/drawing/2014/main" id="{EA71500A-73CE-4E3C-9526-8C46A7CE84D8}"/>
                            </a:ext>
                          </a:extLst>
                        </p:cNvPr>
                        <p:cNvPicPr/>
                        <p:nvPr/>
                      </p:nvPicPr>
                      <p:blipFill>
                        <a:blip r:embed="rId4"/>
                        <a:stretch>
                          <a:fillRect/>
                        </a:stretch>
                      </p:blipFill>
                      <p:spPr>
                        <a:xfrm>
                          <a:off x="6866020" y="2265473"/>
                          <a:ext cx="4744453" cy="4065157"/>
                        </a:xfrm>
                        <a:prstGeom prst="rect">
                          <a:avLst/>
                        </a:prstGeom>
                      </p:spPr>
                    </p:pic>
                  </p:oleObj>
                </mc:Fallback>
              </mc:AlternateContent>
            </a:graphicData>
          </a:graphic>
        </p:graphicFrame>
        <p:sp>
          <p:nvSpPr>
            <p:cNvPr id="10" name="Rectangle 9">
              <a:extLst>
                <a:ext uri="{FF2B5EF4-FFF2-40B4-BE49-F238E27FC236}">
                  <a16:creationId xmlns:a16="http://schemas.microsoft.com/office/drawing/2014/main" id="{23353129-9F3F-4948-9AE8-154BF40FF40A}"/>
                </a:ext>
              </a:extLst>
            </p:cNvPr>
            <p:cNvSpPr/>
            <p:nvPr/>
          </p:nvSpPr>
          <p:spPr>
            <a:xfrm>
              <a:off x="8414419" y="2239753"/>
              <a:ext cx="1993605" cy="1190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HK" sz="1400" dirty="0">
                  <a:solidFill>
                    <a:schemeClr val="tx1"/>
                  </a:solidFill>
                </a:rPr>
                <a:t>With your finger, gently press the side of the nose against the swab, as you rotate the swab with the other hand</a:t>
              </a:r>
            </a:p>
          </p:txBody>
        </p:sp>
      </p:grpSp>
      <p:grpSp>
        <p:nvGrpSpPr>
          <p:cNvPr id="13" name="Group 12">
            <a:extLst>
              <a:ext uri="{FF2B5EF4-FFF2-40B4-BE49-F238E27FC236}">
                <a16:creationId xmlns:a16="http://schemas.microsoft.com/office/drawing/2014/main" id="{9AAA2151-53E7-4CFD-8FDB-D6FB7A3EACA4}"/>
              </a:ext>
            </a:extLst>
          </p:cNvPr>
          <p:cNvGrpSpPr/>
          <p:nvPr/>
        </p:nvGrpSpPr>
        <p:grpSpPr>
          <a:xfrm>
            <a:off x="8414419" y="476587"/>
            <a:ext cx="3399491" cy="1626525"/>
            <a:chOff x="8414419" y="476587"/>
            <a:chExt cx="3399491" cy="1626525"/>
          </a:xfrm>
        </p:grpSpPr>
        <p:graphicFrame>
          <p:nvGraphicFramePr>
            <p:cNvPr id="7" name="物件 6">
              <a:extLst>
                <a:ext uri="{FF2B5EF4-FFF2-40B4-BE49-F238E27FC236}">
                  <a16:creationId xmlns:a16="http://schemas.microsoft.com/office/drawing/2014/main" id="{1EC2E551-8D85-4AB0-BE84-610187330D29}"/>
                </a:ext>
              </a:extLst>
            </p:cNvPr>
            <p:cNvGraphicFramePr>
              <a:graphicFrameLocks noChangeAspect="1"/>
            </p:cNvGraphicFramePr>
            <p:nvPr>
              <p:extLst>
                <p:ext uri="{D42A27DB-BD31-4B8C-83A1-F6EECF244321}">
                  <p14:modId xmlns:p14="http://schemas.microsoft.com/office/powerpoint/2010/main" val="2153535533"/>
                </p:ext>
              </p:extLst>
            </p:nvPr>
          </p:nvGraphicFramePr>
          <p:xfrm>
            <a:off x="8414419" y="668012"/>
            <a:ext cx="3359150" cy="1435100"/>
          </p:xfrm>
          <a:graphic>
            <a:graphicData uri="http://schemas.openxmlformats.org/presentationml/2006/ole">
              <mc:AlternateContent xmlns:mc="http://schemas.openxmlformats.org/markup-compatibility/2006">
                <mc:Choice xmlns:v="urn:schemas-microsoft-com:vml" Requires="v">
                  <p:oleObj name="Bitmap Image" r:id="rId5" imgW="3359160" imgH="1434960" progId="Paint.Picture">
                    <p:embed/>
                  </p:oleObj>
                </mc:Choice>
                <mc:Fallback>
                  <p:oleObj name="Bitmap Image" r:id="rId5" imgW="3359160" imgH="1434960" progId="Paint.Picture">
                    <p:embed/>
                    <p:pic>
                      <p:nvPicPr>
                        <p:cNvPr id="7" name="物件 6">
                          <a:extLst>
                            <a:ext uri="{FF2B5EF4-FFF2-40B4-BE49-F238E27FC236}">
                              <a16:creationId xmlns:a16="http://schemas.microsoft.com/office/drawing/2014/main" id="{1EC2E551-8D85-4AB0-BE84-610187330D29}"/>
                            </a:ext>
                          </a:extLst>
                        </p:cNvPr>
                        <p:cNvPicPr/>
                        <p:nvPr/>
                      </p:nvPicPr>
                      <p:blipFill>
                        <a:blip r:embed="rId6"/>
                        <a:stretch>
                          <a:fillRect/>
                        </a:stretch>
                      </p:blipFill>
                      <p:spPr>
                        <a:xfrm>
                          <a:off x="8414419" y="668012"/>
                          <a:ext cx="3359150" cy="1435100"/>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C6312406-1D00-4A70-846A-62D3094074EA}"/>
                </a:ext>
              </a:extLst>
            </p:cNvPr>
            <p:cNvSpPr txBox="1"/>
            <p:nvPr/>
          </p:nvSpPr>
          <p:spPr>
            <a:xfrm>
              <a:off x="9451562" y="476587"/>
              <a:ext cx="2362348" cy="523220"/>
            </a:xfrm>
            <a:prstGeom prst="rect">
              <a:avLst/>
            </a:prstGeom>
            <a:solidFill>
              <a:schemeClr val="bg1"/>
            </a:solidFill>
            <a:ln>
              <a:noFill/>
            </a:ln>
          </p:spPr>
          <p:txBody>
            <a:bodyPr wrap="square" rtlCol="0">
              <a:spAutoFit/>
            </a:bodyPr>
            <a:lstStyle/>
            <a:p>
              <a:r>
                <a:rPr lang="en-HK" sz="1400" dirty="0"/>
                <a:t>Entire bulb is inside nose – </a:t>
              </a:r>
            </a:p>
            <a:p>
              <a:r>
                <a:rPr lang="en-HK" sz="1400" dirty="0"/>
                <a:t>DO BOTH NOSTRILS</a:t>
              </a:r>
            </a:p>
          </p:txBody>
        </p:sp>
      </p:grpSp>
      <p:pic>
        <p:nvPicPr>
          <p:cNvPr id="17412" name="Picture 4">
            <a:extLst>
              <a:ext uri="{FF2B5EF4-FFF2-40B4-BE49-F238E27FC236}">
                <a16:creationId xmlns:a16="http://schemas.microsoft.com/office/drawing/2014/main" id="{2E31911E-E79D-4F76-AACF-6E7559CEC6F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15769" y="668012"/>
            <a:ext cx="1735555" cy="2366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20971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4A6A8D5-1ADC-4618-BC7C-820AF1E2AF23}"/>
              </a:ext>
            </a:extLst>
          </p:cNvPr>
          <p:cNvSpPr>
            <a:spLocks noGrp="1"/>
          </p:cNvSpPr>
          <p:nvPr>
            <p:ph type="title"/>
          </p:nvPr>
        </p:nvSpPr>
        <p:spPr/>
        <p:txBody>
          <a:bodyPr/>
          <a:lstStyle/>
          <a:p>
            <a:r>
              <a:rPr lang="en-GB" altLang="zh-HK" dirty="0"/>
              <a:t>Testing Procedure </a:t>
            </a:r>
            <a:endParaRPr lang="zh-HK" altLang="en-US" dirty="0"/>
          </a:p>
        </p:txBody>
      </p:sp>
      <p:graphicFrame>
        <p:nvGraphicFramePr>
          <p:cNvPr id="7" name="Content Placeholder 6">
            <a:extLst>
              <a:ext uri="{FF2B5EF4-FFF2-40B4-BE49-F238E27FC236}">
                <a16:creationId xmlns:a16="http://schemas.microsoft.com/office/drawing/2014/main" id="{DA28F5BE-D8EA-4ACD-9010-F9B7618A93F6}"/>
              </a:ext>
            </a:extLst>
          </p:cNvPr>
          <p:cNvGraphicFramePr>
            <a:graphicFrameLocks noGrp="1"/>
          </p:cNvGraphicFramePr>
          <p:nvPr>
            <p:ph idx="1"/>
            <p:extLst>
              <p:ext uri="{D42A27DB-BD31-4B8C-83A1-F6EECF244321}">
                <p14:modId xmlns:p14="http://schemas.microsoft.com/office/powerpoint/2010/main" val="1418790181"/>
              </p:ext>
            </p:extLst>
          </p:nvPr>
        </p:nvGraphicFramePr>
        <p:xfrm>
          <a:off x="403412" y="1465729"/>
          <a:ext cx="11201400" cy="48906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Date Placeholder 5">
            <a:extLst>
              <a:ext uri="{FF2B5EF4-FFF2-40B4-BE49-F238E27FC236}">
                <a16:creationId xmlns:a16="http://schemas.microsoft.com/office/drawing/2014/main" id="{06506951-A614-4AFA-9B26-A0E73C6E4FFE}"/>
              </a:ext>
            </a:extLst>
          </p:cNvPr>
          <p:cNvSpPr>
            <a:spLocks noGrp="1"/>
          </p:cNvSpPr>
          <p:nvPr>
            <p:ph type="dt" sz="half" idx="10"/>
          </p:nvPr>
        </p:nvSpPr>
        <p:spPr/>
        <p:txBody>
          <a:bodyPr/>
          <a:lstStyle/>
          <a:p>
            <a:r>
              <a:rPr lang="en-US" altLang="zh-HK"/>
              <a:t>Copyright @ HKMU, 2022</a:t>
            </a:r>
            <a:endParaRPr lang="en-US" dirty="0"/>
          </a:p>
        </p:txBody>
      </p:sp>
      <p:sp>
        <p:nvSpPr>
          <p:cNvPr id="4" name="頁尾版面配置區 3">
            <a:extLst>
              <a:ext uri="{FF2B5EF4-FFF2-40B4-BE49-F238E27FC236}">
                <a16:creationId xmlns:a16="http://schemas.microsoft.com/office/drawing/2014/main" id="{75AFC644-C731-4165-9489-B29B303BFBB0}"/>
              </a:ext>
            </a:extLst>
          </p:cNvPr>
          <p:cNvSpPr>
            <a:spLocks noGrp="1"/>
          </p:cNvSpPr>
          <p:nvPr>
            <p:ph type="ftr" sz="quarter" idx="11"/>
          </p:nvPr>
        </p:nvSpPr>
        <p:spPr/>
        <p:txBody>
          <a:bodyPr/>
          <a:lstStyle/>
          <a:p>
            <a:r>
              <a:rPr lang="en-US"/>
              <a:t>Dr CHEUNG Ka Tik</a:t>
            </a:r>
            <a:endParaRPr lang="en-US" dirty="0"/>
          </a:p>
        </p:txBody>
      </p:sp>
      <p:sp>
        <p:nvSpPr>
          <p:cNvPr id="5" name="投影片編號版面配置區 4">
            <a:extLst>
              <a:ext uri="{FF2B5EF4-FFF2-40B4-BE49-F238E27FC236}">
                <a16:creationId xmlns:a16="http://schemas.microsoft.com/office/drawing/2014/main" id="{6A10D0A8-B998-499D-AB6E-34374FD0380F}"/>
              </a:ext>
            </a:extLst>
          </p:cNvPr>
          <p:cNvSpPr>
            <a:spLocks noGrp="1"/>
          </p:cNvSpPr>
          <p:nvPr>
            <p:ph type="sldNum" sz="quarter" idx="12"/>
          </p:nvPr>
        </p:nvSpPr>
        <p:spPr/>
        <p:txBody>
          <a:bodyPr/>
          <a:lstStyle/>
          <a:p>
            <a:fld id="{00C83E47-9F04-4EB4-8C22-B58380271235}" type="slidenum">
              <a:rPr lang="en-US" smtClean="0"/>
              <a:t>25</a:t>
            </a:fld>
            <a:endParaRPr lang="en-US" dirty="0"/>
          </a:p>
        </p:txBody>
      </p:sp>
    </p:spTree>
    <p:extLst>
      <p:ext uri="{BB962C8B-B14F-4D97-AF65-F5344CB8AC3E}">
        <p14:creationId xmlns:p14="http://schemas.microsoft.com/office/powerpoint/2010/main" val="37180894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B705028-0253-478A-94FE-7C3E2B698DF5}"/>
              </a:ext>
            </a:extLst>
          </p:cNvPr>
          <p:cNvSpPr>
            <a:spLocks noGrp="1"/>
          </p:cNvSpPr>
          <p:nvPr>
            <p:ph type="title"/>
          </p:nvPr>
        </p:nvSpPr>
        <p:spPr>
          <a:xfrm>
            <a:off x="838200" y="3121995"/>
            <a:ext cx="10515600" cy="1325563"/>
          </a:xfrm>
        </p:spPr>
        <p:txBody>
          <a:bodyPr>
            <a:normAutofit/>
            <a:scene3d>
              <a:camera prst="orthographicFront"/>
              <a:lightRig rig="threePt" dir="t"/>
            </a:scene3d>
            <a:sp3d extrusionH="57150">
              <a:bevelT w="38100" h="38100"/>
            </a:sp3d>
          </a:bodyPr>
          <a:lstStyle/>
          <a:p>
            <a:pPr algn="ctr"/>
            <a:r>
              <a:rPr lang="en-GB" altLang="zh-HK" sz="4800" b="1" dirty="0">
                <a:ln>
                  <a:solidFill>
                    <a:srgbClr val="6600CC"/>
                  </a:solidFill>
                </a:ln>
                <a:solidFill>
                  <a:srgbClr val="0000CC"/>
                </a:solidFill>
                <a:effectLst>
                  <a:outerShdw blurRad="50800" dist="38100" dir="2700000" algn="tl" rotWithShape="0">
                    <a:prstClr val="black">
                      <a:alpha val="40000"/>
                    </a:prstClr>
                  </a:outerShdw>
                </a:effectLst>
                <a:latin typeface="Cambria" panose="02040503050406030204" pitchFamily="18" charset="0"/>
                <a:ea typeface="Cambria" panose="02040503050406030204" pitchFamily="18" charset="0"/>
              </a:rPr>
              <a:t>Testing Procedure </a:t>
            </a:r>
            <a:endParaRPr lang="zh-HK" altLang="en-US" sz="4800" b="1" dirty="0">
              <a:ln>
                <a:solidFill>
                  <a:srgbClr val="6600CC"/>
                </a:solidFill>
              </a:ln>
              <a:solidFill>
                <a:srgbClr val="0000CC"/>
              </a:solidFill>
              <a:effectLst>
                <a:outerShdw blurRad="50800" dist="38100" dir="2700000" algn="tl" rotWithShape="0">
                  <a:prstClr val="black">
                    <a:alpha val="40000"/>
                  </a:prstClr>
                </a:outerShdw>
              </a:effectLst>
              <a:latin typeface="Cambria" panose="02040503050406030204" pitchFamily="18" charset="0"/>
            </a:endParaRPr>
          </a:p>
        </p:txBody>
      </p:sp>
      <p:sp>
        <p:nvSpPr>
          <p:cNvPr id="5" name="Date Placeholder 4">
            <a:extLst>
              <a:ext uri="{FF2B5EF4-FFF2-40B4-BE49-F238E27FC236}">
                <a16:creationId xmlns:a16="http://schemas.microsoft.com/office/drawing/2014/main" id="{2B7D261D-C64D-4AD0-8EEE-8F31D35005C1}"/>
              </a:ext>
            </a:extLst>
          </p:cNvPr>
          <p:cNvSpPr>
            <a:spLocks noGrp="1"/>
          </p:cNvSpPr>
          <p:nvPr>
            <p:ph type="dt" sz="half" idx="10"/>
          </p:nvPr>
        </p:nvSpPr>
        <p:spPr/>
        <p:txBody>
          <a:bodyPr/>
          <a:lstStyle/>
          <a:p>
            <a:r>
              <a:rPr lang="en-US" altLang="zh-HK"/>
              <a:t>Copyright @ HKMU, 2022</a:t>
            </a:r>
            <a:endParaRPr lang="en-US" dirty="0"/>
          </a:p>
        </p:txBody>
      </p:sp>
      <p:sp>
        <p:nvSpPr>
          <p:cNvPr id="3" name="頁尾版面配置區 2">
            <a:extLst>
              <a:ext uri="{FF2B5EF4-FFF2-40B4-BE49-F238E27FC236}">
                <a16:creationId xmlns:a16="http://schemas.microsoft.com/office/drawing/2014/main" id="{75ED0512-E846-44E4-BA35-91CCADF47E6B}"/>
              </a:ext>
            </a:extLst>
          </p:cNvPr>
          <p:cNvSpPr>
            <a:spLocks noGrp="1"/>
          </p:cNvSpPr>
          <p:nvPr>
            <p:ph type="ftr" sz="quarter" idx="11"/>
          </p:nvPr>
        </p:nvSpPr>
        <p:spPr/>
        <p:txBody>
          <a:bodyPr/>
          <a:lstStyle/>
          <a:p>
            <a:r>
              <a:rPr lang="en-US"/>
              <a:t>Dr CHEUNG Ka Tik</a:t>
            </a:r>
            <a:endParaRPr lang="en-US" dirty="0"/>
          </a:p>
        </p:txBody>
      </p:sp>
      <p:sp>
        <p:nvSpPr>
          <p:cNvPr id="4" name="投影片編號版面配置區 3">
            <a:extLst>
              <a:ext uri="{FF2B5EF4-FFF2-40B4-BE49-F238E27FC236}">
                <a16:creationId xmlns:a16="http://schemas.microsoft.com/office/drawing/2014/main" id="{0A23F320-0715-478D-A8DC-28C3E534DFEE}"/>
              </a:ext>
            </a:extLst>
          </p:cNvPr>
          <p:cNvSpPr>
            <a:spLocks noGrp="1"/>
          </p:cNvSpPr>
          <p:nvPr>
            <p:ph type="sldNum" sz="quarter" idx="12"/>
          </p:nvPr>
        </p:nvSpPr>
        <p:spPr/>
        <p:txBody>
          <a:bodyPr/>
          <a:lstStyle/>
          <a:p>
            <a:fld id="{00C83E47-9F04-4EB4-8C22-B58380271235}" type="slidenum">
              <a:rPr lang="en-US" smtClean="0"/>
              <a:t>26</a:t>
            </a:fld>
            <a:endParaRPr lang="en-US" dirty="0"/>
          </a:p>
        </p:txBody>
      </p:sp>
      <p:grpSp>
        <p:nvGrpSpPr>
          <p:cNvPr id="6" name="Group 5">
            <a:extLst>
              <a:ext uri="{FF2B5EF4-FFF2-40B4-BE49-F238E27FC236}">
                <a16:creationId xmlns:a16="http://schemas.microsoft.com/office/drawing/2014/main" id="{5A44E9CF-75A9-4415-B14C-C34835B9AFDF}"/>
              </a:ext>
            </a:extLst>
          </p:cNvPr>
          <p:cNvGrpSpPr>
            <a:grpSpLocks noChangeAspect="1"/>
          </p:cNvGrpSpPr>
          <p:nvPr/>
        </p:nvGrpSpPr>
        <p:grpSpPr>
          <a:xfrm>
            <a:off x="622335" y="529203"/>
            <a:ext cx="10947331" cy="684000"/>
            <a:chOff x="334247" y="360814"/>
            <a:chExt cx="11523506" cy="720000"/>
          </a:xfrm>
        </p:grpSpPr>
        <p:pic>
          <p:nvPicPr>
            <p:cNvPr id="7" name="圖片 13">
              <a:extLst>
                <a:ext uri="{FF2B5EF4-FFF2-40B4-BE49-F238E27FC236}">
                  <a16:creationId xmlns:a16="http://schemas.microsoft.com/office/drawing/2014/main" id="{19CE6549-63F9-4C69-9F87-411884B7FD4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247" y="360814"/>
              <a:ext cx="5963117" cy="720000"/>
            </a:xfrm>
            <a:prstGeom prst="rect">
              <a:avLst/>
            </a:prstGeom>
          </p:spPr>
        </p:pic>
        <p:pic>
          <p:nvPicPr>
            <p:cNvPr id="8" name="Picture 7">
              <a:extLst>
                <a:ext uri="{FF2B5EF4-FFF2-40B4-BE49-F238E27FC236}">
                  <a16:creationId xmlns:a16="http://schemas.microsoft.com/office/drawing/2014/main" id="{77113307-3002-44EF-A9F1-DE1E48E314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38830" y="648814"/>
              <a:ext cx="5318923" cy="432000"/>
            </a:xfrm>
            <a:prstGeom prst="rect">
              <a:avLst/>
            </a:prstGeom>
          </p:spPr>
        </p:pic>
      </p:grpSp>
    </p:spTree>
    <p:extLst>
      <p:ext uri="{BB962C8B-B14F-4D97-AF65-F5344CB8AC3E}">
        <p14:creationId xmlns:p14="http://schemas.microsoft.com/office/powerpoint/2010/main" val="5312622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e Placeholder 6">
            <a:extLst>
              <a:ext uri="{FF2B5EF4-FFF2-40B4-BE49-F238E27FC236}">
                <a16:creationId xmlns:a16="http://schemas.microsoft.com/office/drawing/2014/main" id="{4FBD86A6-F3D6-4F66-B2F5-C6D6258275D3}"/>
              </a:ext>
            </a:extLst>
          </p:cNvPr>
          <p:cNvSpPr>
            <a:spLocks noGrp="1"/>
          </p:cNvSpPr>
          <p:nvPr>
            <p:ph type="dt" sz="half" idx="10"/>
          </p:nvPr>
        </p:nvSpPr>
        <p:spPr/>
        <p:txBody>
          <a:bodyPr/>
          <a:lstStyle/>
          <a:p>
            <a:r>
              <a:rPr lang="en-US" altLang="zh-HK"/>
              <a:t>Copyright @ HKMU, 2022</a:t>
            </a:r>
            <a:endParaRPr lang="en-US" dirty="0"/>
          </a:p>
        </p:txBody>
      </p:sp>
      <p:sp>
        <p:nvSpPr>
          <p:cNvPr id="2" name="頁尾版面配置區 1">
            <a:extLst>
              <a:ext uri="{FF2B5EF4-FFF2-40B4-BE49-F238E27FC236}">
                <a16:creationId xmlns:a16="http://schemas.microsoft.com/office/drawing/2014/main" id="{4737D59F-E949-4899-BCB0-2706AC03E1C7}"/>
              </a:ext>
            </a:extLst>
          </p:cNvPr>
          <p:cNvSpPr>
            <a:spLocks noGrp="1"/>
          </p:cNvSpPr>
          <p:nvPr>
            <p:ph type="ftr" sz="quarter" idx="11"/>
          </p:nvPr>
        </p:nvSpPr>
        <p:spPr/>
        <p:txBody>
          <a:bodyPr/>
          <a:lstStyle/>
          <a:p>
            <a:r>
              <a:rPr lang="en-US"/>
              <a:t>Dr CHEUNG Ka Tik</a:t>
            </a:r>
            <a:endParaRPr lang="en-US" dirty="0"/>
          </a:p>
        </p:txBody>
      </p:sp>
      <p:sp>
        <p:nvSpPr>
          <p:cNvPr id="3" name="投影片編號版面配置區 2">
            <a:extLst>
              <a:ext uri="{FF2B5EF4-FFF2-40B4-BE49-F238E27FC236}">
                <a16:creationId xmlns:a16="http://schemas.microsoft.com/office/drawing/2014/main" id="{F5F96B23-F616-489E-BE6A-D6DA1E2D0907}"/>
              </a:ext>
            </a:extLst>
          </p:cNvPr>
          <p:cNvSpPr>
            <a:spLocks noGrp="1"/>
          </p:cNvSpPr>
          <p:nvPr>
            <p:ph type="sldNum" sz="quarter" idx="12"/>
          </p:nvPr>
        </p:nvSpPr>
        <p:spPr/>
        <p:txBody>
          <a:bodyPr/>
          <a:lstStyle/>
          <a:p>
            <a:fld id="{00C83E47-9F04-4EB4-8C22-B58380271235}" type="slidenum">
              <a:rPr lang="en-US" smtClean="0"/>
              <a:t>27</a:t>
            </a:fld>
            <a:endParaRPr lang="en-US" dirty="0"/>
          </a:p>
        </p:txBody>
      </p:sp>
      <p:graphicFrame>
        <p:nvGraphicFramePr>
          <p:cNvPr id="4" name="物件 3">
            <a:extLst>
              <a:ext uri="{FF2B5EF4-FFF2-40B4-BE49-F238E27FC236}">
                <a16:creationId xmlns:a16="http://schemas.microsoft.com/office/drawing/2014/main" id="{98A52B0F-45D6-4B3E-B1C4-A3632319880A}"/>
              </a:ext>
            </a:extLst>
          </p:cNvPr>
          <p:cNvGraphicFramePr>
            <a:graphicFrameLocks noChangeAspect="1"/>
          </p:cNvGraphicFramePr>
          <p:nvPr>
            <p:extLst>
              <p:ext uri="{D42A27DB-BD31-4B8C-83A1-F6EECF244321}">
                <p14:modId xmlns:p14="http://schemas.microsoft.com/office/powerpoint/2010/main" val="2562739561"/>
              </p:ext>
            </p:extLst>
          </p:nvPr>
        </p:nvGraphicFramePr>
        <p:xfrm>
          <a:off x="441410" y="501412"/>
          <a:ext cx="2501900" cy="1276350"/>
        </p:xfrm>
        <a:graphic>
          <a:graphicData uri="http://schemas.openxmlformats.org/presentationml/2006/ole">
            <mc:AlternateContent xmlns:mc="http://schemas.openxmlformats.org/markup-compatibility/2006">
              <mc:Choice xmlns:v="urn:schemas-microsoft-com:vml" Requires="v">
                <p:oleObj name="Bitmap Image" r:id="rId2" imgW="2502000" imgH="1276200" progId="Paint.Picture">
                  <p:embed/>
                </p:oleObj>
              </mc:Choice>
              <mc:Fallback>
                <p:oleObj name="Bitmap Image" r:id="rId2" imgW="2502000" imgH="1276200" progId="Paint.Picture">
                  <p:embed/>
                  <p:pic>
                    <p:nvPicPr>
                      <p:cNvPr id="0" name=""/>
                      <p:cNvPicPr/>
                      <p:nvPr/>
                    </p:nvPicPr>
                    <p:blipFill>
                      <a:blip r:embed="rId3"/>
                      <a:stretch>
                        <a:fillRect/>
                      </a:stretch>
                    </p:blipFill>
                    <p:spPr>
                      <a:xfrm>
                        <a:off x="441410" y="501412"/>
                        <a:ext cx="2501900" cy="1276350"/>
                      </a:xfrm>
                      <a:prstGeom prst="rect">
                        <a:avLst/>
                      </a:prstGeom>
                    </p:spPr>
                  </p:pic>
                </p:oleObj>
              </mc:Fallback>
            </mc:AlternateContent>
          </a:graphicData>
        </a:graphic>
      </p:graphicFrame>
      <p:graphicFrame>
        <p:nvGraphicFramePr>
          <p:cNvPr id="5" name="物件 4">
            <a:extLst>
              <a:ext uri="{FF2B5EF4-FFF2-40B4-BE49-F238E27FC236}">
                <a16:creationId xmlns:a16="http://schemas.microsoft.com/office/drawing/2014/main" id="{2FA39F60-036C-43D9-8BF1-F1CA7416C406}"/>
              </a:ext>
            </a:extLst>
          </p:cNvPr>
          <p:cNvGraphicFramePr>
            <a:graphicFrameLocks noChangeAspect="1"/>
          </p:cNvGraphicFramePr>
          <p:nvPr>
            <p:extLst>
              <p:ext uri="{D42A27DB-BD31-4B8C-83A1-F6EECF244321}">
                <p14:modId xmlns:p14="http://schemas.microsoft.com/office/powerpoint/2010/main" val="3728303570"/>
              </p:ext>
            </p:extLst>
          </p:nvPr>
        </p:nvGraphicFramePr>
        <p:xfrm>
          <a:off x="1025610" y="2222134"/>
          <a:ext cx="1333500" cy="1758950"/>
        </p:xfrm>
        <a:graphic>
          <a:graphicData uri="http://schemas.openxmlformats.org/presentationml/2006/ole">
            <mc:AlternateContent xmlns:mc="http://schemas.openxmlformats.org/markup-compatibility/2006">
              <mc:Choice xmlns:v="urn:schemas-microsoft-com:vml" Requires="v">
                <p:oleObj name="Bitmap Image" r:id="rId4" imgW="1333440" imgH="1758960" progId="Paint.Picture">
                  <p:embed/>
                </p:oleObj>
              </mc:Choice>
              <mc:Fallback>
                <p:oleObj name="Bitmap Image" r:id="rId4" imgW="1333440" imgH="1758960" progId="Paint.Picture">
                  <p:embed/>
                  <p:pic>
                    <p:nvPicPr>
                      <p:cNvPr id="0" name=""/>
                      <p:cNvPicPr/>
                      <p:nvPr/>
                    </p:nvPicPr>
                    <p:blipFill>
                      <a:blip r:embed="rId5"/>
                      <a:stretch>
                        <a:fillRect/>
                      </a:stretch>
                    </p:blipFill>
                    <p:spPr>
                      <a:xfrm>
                        <a:off x="1025610" y="2222134"/>
                        <a:ext cx="1333500" cy="1758950"/>
                      </a:xfrm>
                      <a:prstGeom prst="rect">
                        <a:avLst/>
                      </a:prstGeom>
                    </p:spPr>
                  </p:pic>
                </p:oleObj>
              </mc:Fallback>
            </mc:AlternateContent>
          </a:graphicData>
        </a:graphic>
      </p:graphicFrame>
      <p:graphicFrame>
        <p:nvGraphicFramePr>
          <p:cNvPr id="6" name="物件 5">
            <a:extLst>
              <a:ext uri="{FF2B5EF4-FFF2-40B4-BE49-F238E27FC236}">
                <a16:creationId xmlns:a16="http://schemas.microsoft.com/office/drawing/2014/main" id="{628D511E-00EE-4470-9033-2A81F6E8390C}"/>
              </a:ext>
            </a:extLst>
          </p:cNvPr>
          <p:cNvGraphicFramePr>
            <a:graphicFrameLocks noChangeAspect="1"/>
          </p:cNvGraphicFramePr>
          <p:nvPr>
            <p:extLst>
              <p:ext uri="{D42A27DB-BD31-4B8C-83A1-F6EECF244321}">
                <p14:modId xmlns:p14="http://schemas.microsoft.com/office/powerpoint/2010/main" val="1069317407"/>
              </p:ext>
            </p:extLst>
          </p:nvPr>
        </p:nvGraphicFramePr>
        <p:xfrm>
          <a:off x="1285960" y="4532585"/>
          <a:ext cx="812800" cy="1758950"/>
        </p:xfrm>
        <a:graphic>
          <a:graphicData uri="http://schemas.openxmlformats.org/presentationml/2006/ole">
            <mc:AlternateContent xmlns:mc="http://schemas.openxmlformats.org/markup-compatibility/2006">
              <mc:Choice xmlns:v="urn:schemas-microsoft-com:vml" Requires="v">
                <p:oleObj name="Bitmap Image" r:id="rId6" imgW="812880" imgH="1758960" progId="Paint.Picture">
                  <p:embed/>
                </p:oleObj>
              </mc:Choice>
              <mc:Fallback>
                <p:oleObj name="Bitmap Image" r:id="rId6" imgW="812880" imgH="1758960" progId="Paint.Picture">
                  <p:embed/>
                  <p:pic>
                    <p:nvPicPr>
                      <p:cNvPr id="0" name=""/>
                      <p:cNvPicPr/>
                      <p:nvPr/>
                    </p:nvPicPr>
                    <p:blipFill>
                      <a:blip r:embed="rId7"/>
                      <a:stretch>
                        <a:fillRect/>
                      </a:stretch>
                    </p:blipFill>
                    <p:spPr>
                      <a:xfrm>
                        <a:off x="1285960" y="4532585"/>
                        <a:ext cx="812800" cy="1758950"/>
                      </a:xfrm>
                      <a:prstGeom prst="rect">
                        <a:avLst/>
                      </a:prstGeom>
                    </p:spPr>
                  </p:pic>
                </p:oleObj>
              </mc:Fallback>
            </mc:AlternateContent>
          </a:graphicData>
        </a:graphic>
      </p:graphicFrame>
      <p:sp>
        <p:nvSpPr>
          <p:cNvPr id="15" name="文字方塊 14">
            <a:extLst>
              <a:ext uri="{FF2B5EF4-FFF2-40B4-BE49-F238E27FC236}">
                <a16:creationId xmlns:a16="http://schemas.microsoft.com/office/drawing/2014/main" id="{34CF1A2C-F346-4374-9A07-80EABFB79BFA}"/>
              </a:ext>
            </a:extLst>
          </p:cNvPr>
          <p:cNvSpPr txBox="1"/>
          <p:nvPr/>
        </p:nvSpPr>
        <p:spPr>
          <a:xfrm>
            <a:off x="2990061" y="762099"/>
            <a:ext cx="3096000" cy="1015663"/>
          </a:xfrm>
          <a:prstGeom prst="rect">
            <a:avLst/>
          </a:prstGeom>
          <a:noFill/>
        </p:spPr>
        <p:txBody>
          <a:bodyPr wrap="square">
            <a:spAutoFit/>
          </a:bodyPr>
          <a:lstStyle/>
          <a:p>
            <a:pPr marL="514350" indent="-514350">
              <a:buFont typeface="+mj-lt"/>
              <a:buAutoNum type="arabicPeriod"/>
            </a:pPr>
            <a:r>
              <a:rPr lang="en-GB" altLang="zh-HK" sz="2000" dirty="0"/>
              <a:t>Check the expiry date printed on kit (Don’t use the expired kit)</a:t>
            </a:r>
          </a:p>
        </p:txBody>
      </p:sp>
      <p:sp>
        <p:nvSpPr>
          <p:cNvPr id="17" name="文字方塊 16">
            <a:extLst>
              <a:ext uri="{FF2B5EF4-FFF2-40B4-BE49-F238E27FC236}">
                <a16:creationId xmlns:a16="http://schemas.microsoft.com/office/drawing/2014/main" id="{9946350C-A3FA-4A5C-BF60-02366C4D869B}"/>
              </a:ext>
            </a:extLst>
          </p:cNvPr>
          <p:cNvSpPr txBox="1"/>
          <p:nvPr/>
        </p:nvSpPr>
        <p:spPr>
          <a:xfrm>
            <a:off x="2990061" y="2349868"/>
            <a:ext cx="3096000" cy="1631216"/>
          </a:xfrm>
          <a:prstGeom prst="rect">
            <a:avLst/>
          </a:prstGeom>
          <a:noFill/>
        </p:spPr>
        <p:txBody>
          <a:bodyPr wrap="square">
            <a:spAutoFit/>
          </a:bodyPr>
          <a:lstStyle/>
          <a:p>
            <a:pPr marL="514350" indent="-514350">
              <a:buFont typeface="+mj-lt"/>
              <a:buAutoNum type="arabicPeriod" startAt="2"/>
            </a:pPr>
            <a:r>
              <a:rPr lang="en-GB" altLang="zh-HK" sz="2000" dirty="0"/>
              <a:t>Make sure the kit is in room temperature (If not, wait for 30 mins before preforming the assay)</a:t>
            </a:r>
          </a:p>
        </p:txBody>
      </p:sp>
      <p:sp>
        <p:nvSpPr>
          <p:cNvPr id="19" name="文字方塊 18">
            <a:extLst>
              <a:ext uri="{FF2B5EF4-FFF2-40B4-BE49-F238E27FC236}">
                <a16:creationId xmlns:a16="http://schemas.microsoft.com/office/drawing/2014/main" id="{3A0F37F7-11F5-4D55-8E2A-17A3B7F7D362}"/>
              </a:ext>
            </a:extLst>
          </p:cNvPr>
          <p:cNvSpPr txBox="1"/>
          <p:nvPr/>
        </p:nvSpPr>
        <p:spPr>
          <a:xfrm>
            <a:off x="2990061" y="4660319"/>
            <a:ext cx="3096000" cy="1631216"/>
          </a:xfrm>
          <a:prstGeom prst="rect">
            <a:avLst/>
          </a:prstGeom>
          <a:noFill/>
        </p:spPr>
        <p:txBody>
          <a:bodyPr wrap="square">
            <a:spAutoFit/>
          </a:bodyPr>
          <a:lstStyle/>
          <a:p>
            <a:pPr marL="514350" indent="-514350">
              <a:buFont typeface="+mj-lt"/>
              <a:buAutoNum type="arabicPeriod" startAt="3"/>
            </a:pPr>
            <a:r>
              <a:rPr lang="en-GB" altLang="zh-HK" sz="2000" dirty="0"/>
              <a:t>Get ready the extraction buffer solution (some kits require pre-mix the buffer before use)</a:t>
            </a:r>
          </a:p>
        </p:txBody>
      </p:sp>
      <p:graphicFrame>
        <p:nvGraphicFramePr>
          <p:cNvPr id="20" name="物件 19">
            <a:extLst>
              <a:ext uri="{FF2B5EF4-FFF2-40B4-BE49-F238E27FC236}">
                <a16:creationId xmlns:a16="http://schemas.microsoft.com/office/drawing/2014/main" id="{5CC68CA6-ACA3-440E-9103-624161FA5312}"/>
              </a:ext>
            </a:extLst>
          </p:cNvPr>
          <p:cNvGraphicFramePr>
            <a:graphicFrameLocks noChangeAspect="1"/>
          </p:cNvGraphicFramePr>
          <p:nvPr>
            <p:extLst>
              <p:ext uri="{D42A27DB-BD31-4B8C-83A1-F6EECF244321}">
                <p14:modId xmlns:p14="http://schemas.microsoft.com/office/powerpoint/2010/main" val="1131476542"/>
              </p:ext>
            </p:extLst>
          </p:nvPr>
        </p:nvGraphicFramePr>
        <p:xfrm>
          <a:off x="6420928" y="226719"/>
          <a:ext cx="2317750" cy="2057400"/>
        </p:xfrm>
        <a:graphic>
          <a:graphicData uri="http://schemas.openxmlformats.org/presentationml/2006/ole">
            <mc:AlternateContent xmlns:mc="http://schemas.openxmlformats.org/markup-compatibility/2006">
              <mc:Choice xmlns:v="urn:schemas-microsoft-com:vml" Requires="v">
                <p:oleObj name="Bitmap Image" r:id="rId8" imgW="2317680" imgH="2057400" progId="Paint.Picture">
                  <p:embed/>
                </p:oleObj>
              </mc:Choice>
              <mc:Fallback>
                <p:oleObj name="Bitmap Image" r:id="rId8" imgW="2317680" imgH="2057400" progId="Paint.Picture">
                  <p:embed/>
                  <p:pic>
                    <p:nvPicPr>
                      <p:cNvPr id="4" name="物件 3">
                        <a:extLst>
                          <a:ext uri="{FF2B5EF4-FFF2-40B4-BE49-F238E27FC236}">
                            <a16:creationId xmlns:a16="http://schemas.microsoft.com/office/drawing/2014/main" id="{B8D28257-D831-4A4C-8491-8C22B7761163}"/>
                          </a:ext>
                        </a:extLst>
                      </p:cNvPr>
                      <p:cNvPicPr/>
                      <p:nvPr/>
                    </p:nvPicPr>
                    <p:blipFill>
                      <a:blip r:embed="rId9"/>
                      <a:stretch>
                        <a:fillRect/>
                      </a:stretch>
                    </p:blipFill>
                    <p:spPr>
                      <a:xfrm>
                        <a:off x="6420928" y="226719"/>
                        <a:ext cx="2317750" cy="2057400"/>
                      </a:xfrm>
                      <a:prstGeom prst="rect">
                        <a:avLst/>
                      </a:prstGeom>
                    </p:spPr>
                  </p:pic>
                </p:oleObj>
              </mc:Fallback>
            </mc:AlternateContent>
          </a:graphicData>
        </a:graphic>
      </p:graphicFrame>
      <p:graphicFrame>
        <p:nvGraphicFramePr>
          <p:cNvPr id="21" name="物件 20">
            <a:extLst>
              <a:ext uri="{FF2B5EF4-FFF2-40B4-BE49-F238E27FC236}">
                <a16:creationId xmlns:a16="http://schemas.microsoft.com/office/drawing/2014/main" id="{7AC816D8-B3BC-495E-A5AC-F09AC940C37A}"/>
              </a:ext>
            </a:extLst>
          </p:cNvPr>
          <p:cNvGraphicFramePr>
            <a:graphicFrameLocks noChangeAspect="1"/>
          </p:cNvGraphicFramePr>
          <p:nvPr>
            <p:extLst>
              <p:ext uri="{D42A27DB-BD31-4B8C-83A1-F6EECF244321}">
                <p14:modId xmlns:p14="http://schemas.microsoft.com/office/powerpoint/2010/main" val="2538528263"/>
              </p:ext>
            </p:extLst>
          </p:nvPr>
        </p:nvGraphicFramePr>
        <p:xfrm>
          <a:off x="7173403" y="2349200"/>
          <a:ext cx="812800" cy="2097225"/>
        </p:xfrm>
        <a:graphic>
          <a:graphicData uri="http://schemas.openxmlformats.org/presentationml/2006/ole">
            <mc:AlternateContent xmlns:mc="http://schemas.openxmlformats.org/markup-compatibility/2006">
              <mc:Choice xmlns:v="urn:schemas-microsoft-com:vml" Requires="v">
                <p:oleObj name="Bitmap Image" r:id="rId10" imgW="514440" imgH="1327320" progId="Paint.Picture">
                  <p:embed/>
                </p:oleObj>
              </mc:Choice>
              <mc:Fallback>
                <p:oleObj name="Bitmap Image" r:id="rId10" imgW="514440" imgH="1327320" progId="Paint.Picture">
                  <p:embed/>
                  <p:pic>
                    <p:nvPicPr>
                      <p:cNvPr id="5" name="物件 4">
                        <a:extLst>
                          <a:ext uri="{FF2B5EF4-FFF2-40B4-BE49-F238E27FC236}">
                            <a16:creationId xmlns:a16="http://schemas.microsoft.com/office/drawing/2014/main" id="{F4C2E4D8-FA73-4BC9-9128-BA783DC3D0D2}"/>
                          </a:ext>
                        </a:extLst>
                      </p:cNvPr>
                      <p:cNvPicPr/>
                      <p:nvPr/>
                    </p:nvPicPr>
                    <p:blipFill>
                      <a:blip r:embed="rId11"/>
                      <a:stretch>
                        <a:fillRect/>
                      </a:stretch>
                    </p:blipFill>
                    <p:spPr>
                      <a:xfrm>
                        <a:off x="7173403" y="2349200"/>
                        <a:ext cx="812800" cy="2097225"/>
                      </a:xfrm>
                      <a:prstGeom prst="rect">
                        <a:avLst/>
                      </a:prstGeom>
                    </p:spPr>
                  </p:pic>
                </p:oleObj>
              </mc:Fallback>
            </mc:AlternateContent>
          </a:graphicData>
        </a:graphic>
      </p:graphicFrame>
      <p:sp>
        <p:nvSpPr>
          <p:cNvPr id="24" name="文字方塊 23">
            <a:extLst>
              <a:ext uri="{FF2B5EF4-FFF2-40B4-BE49-F238E27FC236}">
                <a16:creationId xmlns:a16="http://schemas.microsoft.com/office/drawing/2014/main" id="{D7F63818-E821-4E32-A15B-0EC6FB038BCC}"/>
              </a:ext>
            </a:extLst>
          </p:cNvPr>
          <p:cNvSpPr txBox="1"/>
          <p:nvPr/>
        </p:nvSpPr>
        <p:spPr>
          <a:xfrm>
            <a:off x="8821141" y="740668"/>
            <a:ext cx="3060000" cy="1938992"/>
          </a:xfrm>
          <a:prstGeom prst="rect">
            <a:avLst/>
          </a:prstGeom>
          <a:noFill/>
        </p:spPr>
        <p:txBody>
          <a:bodyPr wrap="square">
            <a:spAutoFit/>
          </a:bodyPr>
          <a:lstStyle/>
          <a:p>
            <a:pPr marL="514350" indent="-514350">
              <a:buFont typeface="+mj-lt"/>
              <a:buAutoNum type="arabicPeriod" startAt="4"/>
            </a:pPr>
            <a:r>
              <a:rPr lang="en-GB" altLang="zh-HK" sz="2000" dirty="0"/>
              <a:t>Wash your hands with alcohol gel </a:t>
            </a:r>
          </a:p>
          <a:p>
            <a:pPr marL="514350" indent="-514350">
              <a:buFont typeface="+mj-lt"/>
              <a:buAutoNum type="arabicPeriod" startAt="4"/>
            </a:pPr>
            <a:r>
              <a:rPr lang="en-GB" altLang="zh-HK" sz="2000" dirty="0"/>
              <a:t>Carefully collect your sample using the swab provided by the kit</a:t>
            </a:r>
          </a:p>
        </p:txBody>
      </p:sp>
      <p:sp>
        <p:nvSpPr>
          <p:cNvPr id="26" name="文字方塊 25">
            <a:extLst>
              <a:ext uri="{FF2B5EF4-FFF2-40B4-BE49-F238E27FC236}">
                <a16:creationId xmlns:a16="http://schemas.microsoft.com/office/drawing/2014/main" id="{DA53785B-79EC-46F2-B291-A6AD59BA7D56}"/>
              </a:ext>
            </a:extLst>
          </p:cNvPr>
          <p:cNvSpPr txBox="1"/>
          <p:nvPr/>
        </p:nvSpPr>
        <p:spPr>
          <a:xfrm>
            <a:off x="8821141" y="3165476"/>
            <a:ext cx="3060000" cy="1631216"/>
          </a:xfrm>
          <a:prstGeom prst="rect">
            <a:avLst/>
          </a:prstGeom>
          <a:noFill/>
        </p:spPr>
        <p:txBody>
          <a:bodyPr wrap="square">
            <a:spAutoFit/>
          </a:bodyPr>
          <a:lstStyle/>
          <a:p>
            <a:pPr marL="514350" indent="-514350">
              <a:buFont typeface="+mj-lt"/>
              <a:buAutoNum type="arabicPeriod" startAt="6"/>
            </a:pPr>
            <a:r>
              <a:rPr lang="en-GB" altLang="zh-HK" sz="2000" dirty="0"/>
              <a:t>Put the swab into the extraction buffer </a:t>
            </a:r>
          </a:p>
          <a:p>
            <a:pPr marL="514350" indent="-514350">
              <a:buFont typeface="+mj-lt"/>
              <a:buAutoNum type="arabicPeriod" startAt="6"/>
            </a:pPr>
            <a:r>
              <a:rPr lang="en-GB" altLang="zh-HK" sz="2000" dirty="0"/>
              <a:t>Roll the swab 3-5 times</a:t>
            </a:r>
            <a:endParaRPr lang="zh-HK" altLang="en-US" sz="2000" dirty="0"/>
          </a:p>
        </p:txBody>
      </p:sp>
      <p:graphicFrame>
        <p:nvGraphicFramePr>
          <p:cNvPr id="27" name="物件 26">
            <a:extLst>
              <a:ext uri="{FF2B5EF4-FFF2-40B4-BE49-F238E27FC236}">
                <a16:creationId xmlns:a16="http://schemas.microsoft.com/office/drawing/2014/main" id="{8CE0BCEC-CB73-4EE0-8D59-13B7FD17D14A}"/>
              </a:ext>
            </a:extLst>
          </p:cNvPr>
          <p:cNvGraphicFramePr>
            <a:graphicFrameLocks noChangeAspect="1"/>
          </p:cNvGraphicFramePr>
          <p:nvPr>
            <p:extLst>
              <p:ext uri="{D42A27DB-BD31-4B8C-83A1-F6EECF244321}">
                <p14:modId xmlns:p14="http://schemas.microsoft.com/office/powerpoint/2010/main" val="4218926428"/>
              </p:ext>
            </p:extLst>
          </p:nvPr>
        </p:nvGraphicFramePr>
        <p:xfrm>
          <a:off x="7024178" y="4621485"/>
          <a:ext cx="1111250" cy="1670050"/>
        </p:xfrm>
        <a:graphic>
          <a:graphicData uri="http://schemas.openxmlformats.org/presentationml/2006/ole">
            <mc:AlternateContent xmlns:mc="http://schemas.openxmlformats.org/markup-compatibility/2006">
              <mc:Choice xmlns:v="urn:schemas-microsoft-com:vml" Requires="v">
                <p:oleObj name="Bitmap Image" r:id="rId12" imgW="1111320" imgH="1670040" progId="Paint.Picture">
                  <p:embed/>
                </p:oleObj>
              </mc:Choice>
              <mc:Fallback>
                <p:oleObj name="Bitmap Image" r:id="rId12" imgW="1111320" imgH="1670040" progId="Paint.Picture">
                  <p:embed/>
                  <p:pic>
                    <p:nvPicPr>
                      <p:cNvPr id="6" name="物件 5">
                        <a:extLst>
                          <a:ext uri="{FF2B5EF4-FFF2-40B4-BE49-F238E27FC236}">
                            <a16:creationId xmlns:a16="http://schemas.microsoft.com/office/drawing/2014/main" id="{1D845188-18EA-4F73-9FEC-858431988890}"/>
                          </a:ext>
                        </a:extLst>
                      </p:cNvPr>
                      <p:cNvPicPr/>
                      <p:nvPr/>
                    </p:nvPicPr>
                    <p:blipFill>
                      <a:blip r:embed="rId13"/>
                      <a:stretch>
                        <a:fillRect/>
                      </a:stretch>
                    </p:blipFill>
                    <p:spPr>
                      <a:xfrm>
                        <a:off x="7024178" y="4621485"/>
                        <a:ext cx="1111250" cy="1670050"/>
                      </a:xfrm>
                      <a:prstGeom prst="rect">
                        <a:avLst/>
                      </a:prstGeom>
                    </p:spPr>
                  </p:pic>
                </p:oleObj>
              </mc:Fallback>
            </mc:AlternateContent>
          </a:graphicData>
        </a:graphic>
      </p:graphicFrame>
      <p:sp>
        <p:nvSpPr>
          <p:cNvPr id="28" name="文字方塊 27">
            <a:extLst>
              <a:ext uri="{FF2B5EF4-FFF2-40B4-BE49-F238E27FC236}">
                <a16:creationId xmlns:a16="http://schemas.microsoft.com/office/drawing/2014/main" id="{98C5BADD-78F6-41B8-A07D-72FD6C07FD63}"/>
              </a:ext>
            </a:extLst>
          </p:cNvPr>
          <p:cNvSpPr txBox="1"/>
          <p:nvPr/>
        </p:nvSpPr>
        <p:spPr>
          <a:xfrm>
            <a:off x="8821141" y="5275872"/>
            <a:ext cx="3060000" cy="1015663"/>
          </a:xfrm>
          <a:prstGeom prst="rect">
            <a:avLst/>
          </a:prstGeom>
          <a:noFill/>
        </p:spPr>
        <p:txBody>
          <a:bodyPr wrap="square">
            <a:spAutoFit/>
          </a:bodyPr>
          <a:lstStyle/>
          <a:p>
            <a:pPr marL="514350" indent="-514350">
              <a:buFont typeface="+mj-lt"/>
              <a:buAutoNum type="arabicPeriod" startAt="8"/>
            </a:pPr>
            <a:r>
              <a:rPr lang="en-GB" altLang="zh-HK" sz="2000" dirty="0"/>
              <a:t>Leave the swab in the extraction buffer for 1 min</a:t>
            </a:r>
          </a:p>
        </p:txBody>
      </p:sp>
    </p:spTree>
    <p:extLst>
      <p:ext uri="{BB962C8B-B14F-4D97-AF65-F5344CB8AC3E}">
        <p14:creationId xmlns:p14="http://schemas.microsoft.com/office/powerpoint/2010/main" val="22080437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C45634-A021-4F52-8500-262949A65C21}"/>
              </a:ext>
            </a:extLst>
          </p:cNvPr>
          <p:cNvSpPr>
            <a:spLocks noGrp="1"/>
          </p:cNvSpPr>
          <p:nvPr>
            <p:ph type="dt" sz="half" idx="10"/>
          </p:nvPr>
        </p:nvSpPr>
        <p:spPr/>
        <p:txBody>
          <a:bodyPr/>
          <a:lstStyle/>
          <a:p>
            <a:r>
              <a:rPr lang="en-US" altLang="zh-HK"/>
              <a:t>Copyright @ HKMU, 2022</a:t>
            </a:r>
            <a:endParaRPr lang="en-US" dirty="0"/>
          </a:p>
        </p:txBody>
      </p:sp>
      <p:sp>
        <p:nvSpPr>
          <p:cNvPr id="2" name="頁尾版面配置區 1">
            <a:extLst>
              <a:ext uri="{FF2B5EF4-FFF2-40B4-BE49-F238E27FC236}">
                <a16:creationId xmlns:a16="http://schemas.microsoft.com/office/drawing/2014/main" id="{0AD25EF8-1B6B-47DE-88A9-9FBB13695BA5}"/>
              </a:ext>
            </a:extLst>
          </p:cNvPr>
          <p:cNvSpPr>
            <a:spLocks noGrp="1"/>
          </p:cNvSpPr>
          <p:nvPr>
            <p:ph type="ftr" sz="quarter" idx="11"/>
          </p:nvPr>
        </p:nvSpPr>
        <p:spPr/>
        <p:txBody>
          <a:bodyPr/>
          <a:lstStyle/>
          <a:p>
            <a:r>
              <a:rPr lang="en-US"/>
              <a:t>Dr CHEUNG Ka Tik</a:t>
            </a:r>
            <a:endParaRPr lang="en-US" dirty="0"/>
          </a:p>
        </p:txBody>
      </p:sp>
      <p:sp>
        <p:nvSpPr>
          <p:cNvPr id="3" name="投影片編號版面配置區 2">
            <a:extLst>
              <a:ext uri="{FF2B5EF4-FFF2-40B4-BE49-F238E27FC236}">
                <a16:creationId xmlns:a16="http://schemas.microsoft.com/office/drawing/2014/main" id="{C066AB21-1202-4B05-9492-3A13FDE83A9A}"/>
              </a:ext>
            </a:extLst>
          </p:cNvPr>
          <p:cNvSpPr>
            <a:spLocks noGrp="1"/>
          </p:cNvSpPr>
          <p:nvPr>
            <p:ph type="sldNum" sz="quarter" idx="12"/>
          </p:nvPr>
        </p:nvSpPr>
        <p:spPr/>
        <p:txBody>
          <a:bodyPr/>
          <a:lstStyle/>
          <a:p>
            <a:fld id="{00C83E47-9F04-4EB4-8C22-B58380271235}" type="slidenum">
              <a:rPr lang="en-US" smtClean="0"/>
              <a:t>28</a:t>
            </a:fld>
            <a:endParaRPr lang="en-US" dirty="0"/>
          </a:p>
        </p:txBody>
      </p:sp>
      <p:graphicFrame>
        <p:nvGraphicFramePr>
          <p:cNvPr id="8" name="物件 7">
            <a:extLst>
              <a:ext uri="{FF2B5EF4-FFF2-40B4-BE49-F238E27FC236}">
                <a16:creationId xmlns:a16="http://schemas.microsoft.com/office/drawing/2014/main" id="{88416CD3-DB35-4A8A-93AE-FCC60E6C72A4}"/>
              </a:ext>
            </a:extLst>
          </p:cNvPr>
          <p:cNvGraphicFramePr>
            <a:graphicFrameLocks noChangeAspect="1"/>
          </p:cNvGraphicFramePr>
          <p:nvPr>
            <p:extLst>
              <p:ext uri="{D42A27DB-BD31-4B8C-83A1-F6EECF244321}">
                <p14:modId xmlns:p14="http://schemas.microsoft.com/office/powerpoint/2010/main" val="2744810009"/>
              </p:ext>
            </p:extLst>
          </p:nvPr>
        </p:nvGraphicFramePr>
        <p:xfrm>
          <a:off x="763464" y="2678183"/>
          <a:ext cx="2317750" cy="2228850"/>
        </p:xfrm>
        <a:graphic>
          <a:graphicData uri="http://schemas.openxmlformats.org/presentationml/2006/ole">
            <mc:AlternateContent xmlns:mc="http://schemas.openxmlformats.org/markup-compatibility/2006">
              <mc:Choice xmlns:v="urn:schemas-microsoft-com:vml" Requires="v">
                <p:oleObj name="Bitmap Image" r:id="rId2" imgW="2317680" imgH="2228760" progId="Paint.Picture">
                  <p:embed/>
                </p:oleObj>
              </mc:Choice>
              <mc:Fallback>
                <p:oleObj name="Bitmap Image" r:id="rId2" imgW="2317680" imgH="2228760" progId="Paint.Picture">
                  <p:embed/>
                  <p:pic>
                    <p:nvPicPr>
                      <p:cNvPr id="11" name="物件 10">
                        <a:extLst>
                          <a:ext uri="{FF2B5EF4-FFF2-40B4-BE49-F238E27FC236}">
                            <a16:creationId xmlns:a16="http://schemas.microsoft.com/office/drawing/2014/main" id="{23CC346F-2991-43F9-B350-300B435DCE4F}"/>
                          </a:ext>
                        </a:extLst>
                      </p:cNvPr>
                      <p:cNvPicPr/>
                      <p:nvPr/>
                    </p:nvPicPr>
                    <p:blipFill>
                      <a:blip r:embed="rId3"/>
                      <a:stretch>
                        <a:fillRect/>
                      </a:stretch>
                    </p:blipFill>
                    <p:spPr>
                      <a:xfrm>
                        <a:off x="763464" y="2678183"/>
                        <a:ext cx="2317750" cy="2228850"/>
                      </a:xfrm>
                      <a:prstGeom prst="rect">
                        <a:avLst/>
                      </a:prstGeom>
                    </p:spPr>
                  </p:pic>
                </p:oleObj>
              </mc:Fallback>
            </mc:AlternateContent>
          </a:graphicData>
        </a:graphic>
      </p:graphicFrame>
      <p:graphicFrame>
        <p:nvGraphicFramePr>
          <p:cNvPr id="9" name="物件 8">
            <a:extLst>
              <a:ext uri="{FF2B5EF4-FFF2-40B4-BE49-F238E27FC236}">
                <a16:creationId xmlns:a16="http://schemas.microsoft.com/office/drawing/2014/main" id="{6D9AFF9F-79B6-4B67-AA13-5DDA716D62B0}"/>
              </a:ext>
            </a:extLst>
          </p:cNvPr>
          <p:cNvGraphicFramePr>
            <a:graphicFrameLocks noChangeAspect="1"/>
          </p:cNvGraphicFramePr>
          <p:nvPr>
            <p:extLst>
              <p:ext uri="{D42A27DB-BD31-4B8C-83A1-F6EECF244321}">
                <p14:modId xmlns:p14="http://schemas.microsoft.com/office/powerpoint/2010/main" val="721590"/>
              </p:ext>
            </p:extLst>
          </p:nvPr>
        </p:nvGraphicFramePr>
        <p:xfrm>
          <a:off x="9679741" y="2955526"/>
          <a:ext cx="1117600" cy="1428750"/>
        </p:xfrm>
        <a:graphic>
          <a:graphicData uri="http://schemas.openxmlformats.org/presentationml/2006/ole">
            <mc:AlternateContent xmlns:mc="http://schemas.openxmlformats.org/markup-compatibility/2006">
              <mc:Choice xmlns:v="urn:schemas-microsoft-com:vml" Requires="v">
                <p:oleObj name="Bitmap Image" r:id="rId4" imgW="1117440" imgH="1428840" progId="Paint.Picture">
                  <p:embed/>
                </p:oleObj>
              </mc:Choice>
              <mc:Fallback>
                <p:oleObj name="Bitmap Image" r:id="rId4" imgW="1117440" imgH="1428840" progId="Paint.Picture">
                  <p:embed/>
                  <p:pic>
                    <p:nvPicPr>
                      <p:cNvPr id="12" name="物件 11">
                        <a:extLst>
                          <a:ext uri="{FF2B5EF4-FFF2-40B4-BE49-F238E27FC236}">
                            <a16:creationId xmlns:a16="http://schemas.microsoft.com/office/drawing/2014/main" id="{6F3862B9-237E-4F1C-B7A8-CB76C2CEE16D}"/>
                          </a:ext>
                        </a:extLst>
                      </p:cNvPr>
                      <p:cNvPicPr/>
                      <p:nvPr/>
                    </p:nvPicPr>
                    <p:blipFill>
                      <a:blip r:embed="rId5"/>
                      <a:stretch>
                        <a:fillRect/>
                      </a:stretch>
                    </p:blipFill>
                    <p:spPr>
                      <a:xfrm>
                        <a:off x="9679741" y="2955526"/>
                        <a:ext cx="1117600" cy="1428750"/>
                      </a:xfrm>
                      <a:prstGeom prst="rect">
                        <a:avLst/>
                      </a:prstGeom>
                    </p:spPr>
                  </p:pic>
                </p:oleObj>
              </mc:Fallback>
            </mc:AlternateContent>
          </a:graphicData>
        </a:graphic>
      </p:graphicFrame>
      <p:graphicFrame>
        <p:nvGraphicFramePr>
          <p:cNvPr id="10" name="物件 9">
            <a:extLst>
              <a:ext uri="{FF2B5EF4-FFF2-40B4-BE49-F238E27FC236}">
                <a16:creationId xmlns:a16="http://schemas.microsoft.com/office/drawing/2014/main" id="{029A2EAE-DAAF-4BDE-B99A-C141CB082DBD}"/>
              </a:ext>
            </a:extLst>
          </p:cNvPr>
          <p:cNvGraphicFramePr>
            <a:graphicFrameLocks noChangeAspect="1"/>
          </p:cNvGraphicFramePr>
          <p:nvPr>
            <p:extLst>
              <p:ext uri="{D42A27DB-BD31-4B8C-83A1-F6EECF244321}">
                <p14:modId xmlns:p14="http://schemas.microsoft.com/office/powerpoint/2010/main" val="3233811167"/>
              </p:ext>
            </p:extLst>
          </p:nvPr>
        </p:nvGraphicFramePr>
        <p:xfrm>
          <a:off x="6943725" y="3565126"/>
          <a:ext cx="2419350" cy="819150"/>
        </p:xfrm>
        <a:graphic>
          <a:graphicData uri="http://schemas.openxmlformats.org/presentationml/2006/ole">
            <mc:AlternateContent xmlns:mc="http://schemas.openxmlformats.org/markup-compatibility/2006">
              <mc:Choice xmlns:v="urn:schemas-microsoft-com:vml" Requires="v">
                <p:oleObj name="Bitmap Image" r:id="rId6" imgW="2419200" imgH="819000" progId="Paint.Picture">
                  <p:embed/>
                </p:oleObj>
              </mc:Choice>
              <mc:Fallback>
                <p:oleObj name="Bitmap Image" r:id="rId6" imgW="2419200" imgH="819000" progId="Paint.Picture">
                  <p:embed/>
                  <p:pic>
                    <p:nvPicPr>
                      <p:cNvPr id="13" name="物件 12">
                        <a:extLst>
                          <a:ext uri="{FF2B5EF4-FFF2-40B4-BE49-F238E27FC236}">
                            <a16:creationId xmlns:a16="http://schemas.microsoft.com/office/drawing/2014/main" id="{CD901123-4479-43E4-B98B-7FD4FD886756}"/>
                          </a:ext>
                        </a:extLst>
                      </p:cNvPr>
                      <p:cNvPicPr/>
                      <p:nvPr/>
                    </p:nvPicPr>
                    <p:blipFill>
                      <a:blip r:embed="rId7"/>
                      <a:stretch>
                        <a:fillRect/>
                      </a:stretch>
                    </p:blipFill>
                    <p:spPr>
                      <a:xfrm>
                        <a:off x="6943725" y="3565126"/>
                        <a:ext cx="2419350" cy="819150"/>
                      </a:xfrm>
                      <a:prstGeom prst="rect">
                        <a:avLst/>
                      </a:prstGeom>
                    </p:spPr>
                  </p:pic>
                </p:oleObj>
              </mc:Fallback>
            </mc:AlternateContent>
          </a:graphicData>
        </a:graphic>
      </p:graphicFrame>
      <p:sp>
        <p:nvSpPr>
          <p:cNvPr id="12" name="文字方塊 11">
            <a:extLst>
              <a:ext uri="{FF2B5EF4-FFF2-40B4-BE49-F238E27FC236}">
                <a16:creationId xmlns:a16="http://schemas.microsoft.com/office/drawing/2014/main" id="{1846B2D0-7870-4ED7-81FC-BF7BA2EF3B48}"/>
              </a:ext>
            </a:extLst>
          </p:cNvPr>
          <p:cNvSpPr txBox="1"/>
          <p:nvPr/>
        </p:nvSpPr>
        <p:spPr>
          <a:xfrm>
            <a:off x="3340599" y="1065887"/>
            <a:ext cx="3060000" cy="1015663"/>
          </a:xfrm>
          <a:prstGeom prst="rect">
            <a:avLst/>
          </a:prstGeom>
          <a:noFill/>
        </p:spPr>
        <p:txBody>
          <a:bodyPr wrap="square">
            <a:spAutoFit/>
          </a:bodyPr>
          <a:lstStyle/>
          <a:p>
            <a:pPr marL="514350" indent="-514350">
              <a:buFont typeface="+mj-lt"/>
              <a:buAutoNum type="arabicPeriod" startAt="9"/>
            </a:pPr>
            <a:r>
              <a:rPr lang="en-GB" altLang="zh-HK" sz="2000" dirty="0"/>
              <a:t>Dispose the swab into the biohazard waste bag</a:t>
            </a:r>
          </a:p>
        </p:txBody>
      </p:sp>
      <p:graphicFrame>
        <p:nvGraphicFramePr>
          <p:cNvPr id="13" name="物件 12">
            <a:extLst>
              <a:ext uri="{FF2B5EF4-FFF2-40B4-BE49-F238E27FC236}">
                <a16:creationId xmlns:a16="http://schemas.microsoft.com/office/drawing/2014/main" id="{2C863FDD-E63E-4735-950F-3291BD402354}"/>
              </a:ext>
            </a:extLst>
          </p:cNvPr>
          <p:cNvGraphicFramePr>
            <a:graphicFrameLocks noChangeAspect="1"/>
          </p:cNvGraphicFramePr>
          <p:nvPr>
            <p:extLst>
              <p:ext uri="{D42A27DB-BD31-4B8C-83A1-F6EECF244321}">
                <p14:modId xmlns:p14="http://schemas.microsoft.com/office/powerpoint/2010/main" val="646019335"/>
              </p:ext>
            </p:extLst>
          </p:nvPr>
        </p:nvGraphicFramePr>
        <p:xfrm>
          <a:off x="1125414" y="792500"/>
          <a:ext cx="1593850" cy="1289050"/>
        </p:xfrm>
        <a:graphic>
          <a:graphicData uri="http://schemas.openxmlformats.org/presentationml/2006/ole">
            <mc:AlternateContent xmlns:mc="http://schemas.openxmlformats.org/markup-compatibility/2006">
              <mc:Choice xmlns:v="urn:schemas-microsoft-com:vml" Requires="v">
                <p:oleObj name="Bitmap Image" r:id="rId8" imgW="1593720" imgH="1289160" progId="Paint.Picture">
                  <p:embed/>
                </p:oleObj>
              </mc:Choice>
              <mc:Fallback>
                <p:oleObj name="Bitmap Image" r:id="rId8" imgW="1593720" imgH="1289160" progId="Paint.Picture">
                  <p:embed/>
                  <p:pic>
                    <p:nvPicPr>
                      <p:cNvPr id="22" name="物件 21">
                        <a:extLst>
                          <a:ext uri="{FF2B5EF4-FFF2-40B4-BE49-F238E27FC236}">
                            <a16:creationId xmlns:a16="http://schemas.microsoft.com/office/drawing/2014/main" id="{03479A09-DE77-4642-B6F8-111334DAE7CA}"/>
                          </a:ext>
                        </a:extLst>
                      </p:cNvPr>
                      <p:cNvPicPr/>
                      <p:nvPr/>
                    </p:nvPicPr>
                    <p:blipFill>
                      <a:blip r:embed="rId9"/>
                      <a:stretch>
                        <a:fillRect/>
                      </a:stretch>
                    </p:blipFill>
                    <p:spPr>
                      <a:xfrm>
                        <a:off x="1125414" y="792500"/>
                        <a:ext cx="1593850" cy="1289050"/>
                      </a:xfrm>
                      <a:prstGeom prst="rect">
                        <a:avLst/>
                      </a:prstGeom>
                    </p:spPr>
                  </p:pic>
                </p:oleObj>
              </mc:Fallback>
            </mc:AlternateContent>
          </a:graphicData>
        </a:graphic>
      </p:graphicFrame>
      <p:sp>
        <p:nvSpPr>
          <p:cNvPr id="15" name="文字方塊 14">
            <a:extLst>
              <a:ext uri="{FF2B5EF4-FFF2-40B4-BE49-F238E27FC236}">
                <a16:creationId xmlns:a16="http://schemas.microsoft.com/office/drawing/2014/main" id="{A992CB51-F151-4D5B-AB74-454CCB69D6DA}"/>
              </a:ext>
            </a:extLst>
          </p:cNvPr>
          <p:cNvSpPr txBox="1"/>
          <p:nvPr/>
        </p:nvSpPr>
        <p:spPr>
          <a:xfrm>
            <a:off x="3340599" y="3891370"/>
            <a:ext cx="3060000" cy="1015663"/>
          </a:xfrm>
          <a:prstGeom prst="rect">
            <a:avLst/>
          </a:prstGeom>
          <a:noFill/>
        </p:spPr>
        <p:txBody>
          <a:bodyPr wrap="square">
            <a:spAutoFit/>
          </a:bodyPr>
          <a:lstStyle/>
          <a:p>
            <a:pPr marL="514350" indent="-514350">
              <a:buFont typeface="+mj-lt"/>
              <a:buAutoNum type="arabicPeriod" startAt="10"/>
            </a:pPr>
            <a:r>
              <a:rPr lang="en-GB" altLang="zh-HK" sz="2000" dirty="0"/>
              <a:t>Add 3-4 drops (kit specific) into the sample well</a:t>
            </a:r>
          </a:p>
        </p:txBody>
      </p:sp>
      <p:sp>
        <p:nvSpPr>
          <p:cNvPr id="17" name="文字方塊 16">
            <a:extLst>
              <a:ext uri="{FF2B5EF4-FFF2-40B4-BE49-F238E27FC236}">
                <a16:creationId xmlns:a16="http://schemas.microsoft.com/office/drawing/2014/main" id="{73BD662D-2CCE-472E-A145-E39A5FD2E40F}"/>
              </a:ext>
            </a:extLst>
          </p:cNvPr>
          <p:cNvSpPr txBox="1"/>
          <p:nvPr/>
        </p:nvSpPr>
        <p:spPr>
          <a:xfrm>
            <a:off x="6943725" y="4662763"/>
            <a:ext cx="4320000" cy="1323439"/>
          </a:xfrm>
          <a:prstGeom prst="rect">
            <a:avLst/>
          </a:prstGeom>
          <a:noFill/>
        </p:spPr>
        <p:txBody>
          <a:bodyPr wrap="square">
            <a:spAutoFit/>
          </a:bodyPr>
          <a:lstStyle/>
          <a:p>
            <a:pPr marL="514350" indent="-514350">
              <a:buFont typeface="+mj-lt"/>
              <a:buAutoNum type="arabicPeriod" startAt="11"/>
            </a:pPr>
            <a:r>
              <a:rPr lang="en-GB" altLang="zh-HK" sz="2000" dirty="0"/>
              <a:t>Read the result after 15-20 minutes</a:t>
            </a:r>
          </a:p>
          <a:p>
            <a:pPr marL="514350" indent="-514350">
              <a:buFont typeface="+mj-lt"/>
              <a:buAutoNum type="arabicPeriod" startAt="11"/>
            </a:pPr>
            <a:r>
              <a:rPr lang="en-GB" altLang="zh-HK" sz="2000" dirty="0"/>
              <a:t>Don’t read the results after 20 minutes (false positive result)</a:t>
            </a:r>
            <a:endParaRPr lang="zh-HK" altLang="en-US" sz="2000" dirty="0"/>
          </a:p>
        </p:txBody>
      </p:sp>
    </p:spTree>
    <p:extLst>
      <p:ext uri="{BB962C8B-B14F-4D97-AF65-F5344CB8AC3E}">
        <p14:creationId xmlns:p14="http://schemas.microsoft.com/office/powerpoint/2010/main" val="15217555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00267CF-D927-4F74-9DD9-53129C930123}"/>
              </a:ext>
            </a:extLst>
          </p:cNvPr>
          <p:cNvSpPr>
            <a:spLocks noGrp="1"/>
          </p:cNvSpPr>
          <p:nvPr>
            <p:ph type="title"/>
          </p:nvPr>
        </p:nvSpPr>
        <p:spPr/>
        <p:txBody>
          <a:bodyPr/>
          <a:lstStyle/>
          <a:p>
            <a:r>
              <a:rPr lang="en-GB" altLang="zh-HK" b="1" dirty="0"/>
              <a:t>Common mistakes</a:t>
            </a:r>
            <a:endParaRPr lang="zh-HK" altLang="en-US" b="1" dirty="0"/>
          </a:p>
        </p:txBody>
      </p:sp>
      <p:graphicFrame>
        <p:nvGraphicFramePr>
          <p:cNvPr id="7" name="Content Placeholder 6">
            <a:extLst>
              <a:ext uri="{FF2B5EF4-FFF2-40B4-BE49-F238E27FC236}">
                <a16:creationId xmlns:a16="http://schemas.microsoft.com/office/drawing/2014/main" id="{476ABB22-0130-4D9A-B693-4AFA561B7872}"/>
              </a:ext>
            </a:extLst>
          </p:cNvPr>
          <p:cNvGraphicFramePr>
            <a:graphicFrameLocks noGrp="1"/>
          </p:cNvGraphicFramePr>
          <p:nvPr>
            <p:ph idx="1"/>
            <p:extLst>
              <p:ext uri="{D42A27DB-BD31-4B8C-83A1-F6EECF244321}">
                <p14:modId xmlns:p14="http://schemas.microsoft.com/office/powerpoint/2010/main" val="189926051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Date Placeholder 5">
            <a:extLst>
              <a:ext uri="{FF2B5EF4-FFF2-40B4-BE49-F238E27FC236}">
                <a16:creationId xmlns:a16="http://schemas.microsoft.com/office/drawing/2014/main" id="{E2CCE12D-A800-4733-AF28-857190D6EA0F}"/>
              </a:ext>
            </a:extLst>
          </p:cNvPr>
          <p:cNvSpPr>
            <a:spLocks noGrp="1"/>
          </p:cNvSpPr>
          <p:nvPr>
            <p:ph type="dt" sz="half" idx="10"/>
          </p:nvPr>
        </p:nvSpPr>
        <p:spPr/>
        <p:txBody>
          <a:bodyPr/>
          <a:lstStyle/>
          <a:p>
            <a:r>
              <a:rPr lang="en-US" altLang="zh-HK"/>
              <a:t>Copyright @ HKMU, 2022</a:t>
            </a:r>
            <a:endParaRPr lang="en-US" dirty="0"/>
          </a:p>
        </p:txBody>
      </p:sp>
      <p:sp>
        <p:nvSpPr>
          <p:cNvPr id="4" name="頁尾版面配置區 3">
            <a:extLst>
              <a:ext uri="{FF2B5EF4-FFF2-40B4-BE49-F238E27FC236}">
                <a16:creationId xmlns:a16="http://schemas.microsoft.com/office/drawing/2014/main" id="{4DCB468B-50EC-4593-95A1-0538E8609DB1}"/>
              </a:ext>
            </a:extLst>
          </p:cNvPr>
          <p:cNvSpPr>
            <a:spLocks noGrp="1"/>
          </p:cNvSpPr>
          <p:nvPr>
            <p:ph type="ftr" sz="quarter" idx="11"/>
          </p:nvPr>
        </p:nvSpPr>
        <p:spPr/>
        <p:txBody>
          <a:bodyPr/>
          <a:lstStyle/>
          <a:p>
            <a:r>
              <a:rPr lang="en-US"/>
              <a:t>Dr CHEUNG Ka Tik</a:t>
            </a:r>
            <a:endParaRPr lang="en-US" dirty="0"/>
          </a:p>
        </p:txBody>
      </p:sp>
      <p:sp>
        <p:nvSpPr>
          <p:cNvPr id="5" name="投影片編號版面配置區 4">
            <a:extLst>
              <a:ext uri="{FF2B5EF4-FFF2-40B4-BE49-F238E27FC236}">
                <a16:creationId xmlns:a16="http://schemas.microsoft.com/office/drawing/2014/main" id="{D8840E3D-2F0A-494A-B430-082E0CEA898D}"/>
              </a:ext>
            </a:extLst>
          </p:cNvPr>
          <p:cNvSpPr>
            <a:spLocks noGrp="1"/>
          </p:cNvSpPr>
          <p:nvPr>
            <p:ph type="sldNum" sz="quarter" idx="12"/>
          </p:nvPr>
        </p:nvSpPr>
        <p:spPr/>
        <p:txBody>
          <a:bodyPr/>
          <a:lstStyle/>
          <a:p>
            <a:fld id="{00C83E47-9F04-4EB4-8C22-B58380271235}" type="slidenum">
              <a:rPr lang="en-US" smtClean="0"/>
              <a:t>29</a:t>
            </a:fld>
            <a:endParaRPr lang="en-US" dirty="0"/>
          </a:p>
        </p:txBody>
      </p:sp>
    </p:spTree>
    <p:extLst>
      <p:ext uri="{BB962C8B-B14F-4D97-AF65-F5344CB8AC3E}">
        <p14:creationId xmlns:p14="http://schemas.microsoft.com/office/powerpoint/2010/main" val="12262264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995258" y="179819"/>
            <a:ext cx="6201850" cy="649219"/>
          </a:xfrm>
          <a:custGeom>
            <a:avLst/>
            <a:gdLst/>
            <a:ahLst/>
            <a:cxnLst/>
            <a:rect l="l" t="t" r="r" b="b"/>
            <a:pathLst>
              <a:path w="10227310" h="1070610">
                <a:moveTo>
                  <a:pt x="10069536" y="0"/>
                </a:moveTo>
                <a:lnTo>
                  <a:pt x="157167" y="0"/>
                </a:lnTo>
                <a:lnTo>
                  <a:pt x="107489" y="8012"/>
                </a:lnTo>
                <a:lnTo>
                  <a:pt x="64345" y="30323"/>
                </a:lnTo>
                <a:lnTo>
                  <a:pt x="30323" y="64345"/>
                </a:lnTo>
                <a:lnTo>
                  <a:pt x="8012" y="107489"/>
                </a:lnTo>
                <a:lnTo>
                  <a:pt x="0" y="157167"/>
                </a:lnTo>
                <a:lnTo>
                  <a:pt x="0" y="913375"/>
                </a:lnTo>
                <a:lnTo>
                  <a:pt x="8012" y="963053"/>
                </a:lnTo>
                <a:lnTo>
                  <a:pt x="30323" y="1006197"/>
                </a:lnTo>
                <a:lnTo>
                  <a:pt x="64345" y="1040219"/>
                </a:lnTo>
                <a:lnTo>
                  <a:pt x="107489" y="1062530"/>
                </a:lnTo>
                <a:lnTo>
                  <a:pt x="157167" y="1070543"/>
                </a:lnTo>
                <a:lnTo>
                  <a:pt x="10069536" y="1070543"/>
                </a:lnTo>
                <a:lnTo>
                  <a:pt x="10119214" y="1062530"/>
                </a:lnTo>
                <a:lnTo>
                  <a:pt x="10162358" y="1040219"/>
                </a:lnTo>
                <a:lnTo>
                  <a:pt x="10196380" y="1006197"/>
                </a:lnTo>
                <a:lnTo>
                  <a:pt x="10218691" y="963053"/>
                </a:lnTo>
                <a:lnTo>
                  <a:pt x="10226704" y="913375"/>
                </a:lnTo>
                <a:lnTo>
                  <a:pt x="10226704" y="157167"/>
                </a:lnTo>
                <a:lnTo>
                  <a:pt x="10218691" y="107489"/>
                </a:lnTo>
                <a:lnTo>
                  <a:pt x="10196380" y="64345"/>
                </a:lnTo>
                <a:lnTo>
                  <a:pt x="10162358" y="30323"/>
                </a:lnTo>
                <a:lnTo>
                  <a:pt x="10119214" y="8012"/>
                </a:lnTo>
                <a:lnTo>
                  <a:pt x="10069536" y="0"/>
                </a:lnTo>
                <a:close/>
              </a:path>
            </a:pathLst>
          </a:custGeom>
          <a:solidFill>
            <a:srgbClr val="FFFFFF"/>
          </a:solidFill>
        </p:spPr>
        <p:txBody>
          <a:bodyPr wrap="square" lIns="0" tIns="0" rIns="0" bIns="0" rtlCol="0"/>
          <a:lstStyle/>
          <a:p>
            <a:endParaRPr sz="1400"/>
          </a:p>
        </p:txBody>
      </p:sp>
      <p:sp>
        <p:nvSpPr>
          <p:cNvPr id="3" name="object 3"/>
          <p:cNvSpPr txBox="1">
            <a:spLocks noGrp="1"/>
          </p:cNvSpPr>
          <p:nvPr>
            <p:ph type="title"/>
          </p:nvPr>
        </p:nvSpPr>
        <p:spPr>
          <a:xfrm>
            <a:off x="838200" y="351127"/>
            <a:ext cx="10515600" cy="747996"/>
          </a:xfrm>
          <a:prstGeom prst="rect">
            <a:avLst/>
          </a:prstGeom>
        </p:spPr>
        <p:txBody>
          <a:bodyPr vert="horz" wrap="square" lIns="0" tIns="9242" rIns="0" bIns="0" rtlCol="0" anchor="ctr">
            <a:spAutoFit/>
          </a:bodyPr>
          <a:lstStyle/>
          <a:p>
            <a:pPr marL="7701" algn="ctr">
              <a:lnSpc>
                <a:spcPct val="100000"/>
              </a:lnSpc>
              <a:spcBef>
                <a:spcPts val="73"/>
              </a:spcBef>
            </a:pPr>
            <a:r>
              <a:rPr lang="en-US" altLang="zh-HK" sz="4800" b="1" dirty="0">
                <a:solidFill>
                  <a:srgbClr val="FF0000"/>
                </a:solidFill>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The Myth of RAT for COVID-19</a:t>
            </a:r>
            <a:endParaRPr sz="4800" b="1" dirty="0">
              <a:effectLst>
                <a:outerShdw blurRad="38100" dist="38100" dir="2700000" algn="tl">
                  <a:srgbClr val="000000">
                    <a:alpha val="43137"/>
                  </a:srgbClr>
                </a:outerShdw>
              </a:effectLst>
              <a:latin typeface="Cambria" panose="02040503050406030204" pitchFamily="18" charset="0"/>
              <a:ea typeface="Cambria" panose="02040503050406030204" pitchFamily="18" charset="0"/>
            </a:endParaRPr>
          </a:p>
        </p:txBody>
      </p:sp>
      <p:sp>
        <p:nvSpPr>
          <p:cNvPr id="29" name="Date Placeholder 28">
            <a:extLst>
              <a:ext uri="{FF2B5EF4-FFF2-40B4-BE49-F238E27FC236}">
                <a16:creationId xmlns:a16="http://schemas.microsoft.com/office/drawing/2014/main" id="{1F378A17-BE9C-43E5-8E58-C254C10A086E}"/>
              </a:ext>
            </a:extLst>
          </p:cNvPr>
          <p:cNvSpPr>
            <a:spLocks noGrp="1"/>
          </p:cNvSpPr>
          <p:nvPr>
            <p:ph type="dt" sz="half" idx="10"/>
          </p:nvPr>
        </p:nvSpPr>
        <p:spPr/>
        <p:txBody>
          <a:bodyPr/>
          <a:lstStyle/>
          <a:p>
            <a:r>
              <a:rPr lang="en-US" altLang="zh-HK"/>
              <a:t>Copyright @ HKMU, 2022</a:t>
            </a:r>
            <a:endParaRPr lang="en-US" dirty="0"/>
          </a:p>
        </p:txBody>
      </p:sp>
      <p:sp>
        <p:nvSpPr>
          <p:cNvPr id="26" name="頁尾版面配置區 25">
            <a:extLst>
              <a:ext uri="{FF2B5EF4-FFF2-40B4-BE49-F238E27FC236}">
                <a16:creationId xmlns:a16="http://schemas.microsoft.com/office/drawing/2014/main" id="{4C1E6286-208E-493E-9D31-BACF0D3530B8}"/>
              </a:ext>
            </a:extLst>
          </p:cNvPr>
          <p:cNvSpPr>
            <a:spLocks noGrp="1"/>
          </p:cNvSpPr>
          <p:nvPr>
            <p:ph type="ftr" sz="quarter" idx="11"/>
          </p:nvPr>
        </p:nvSpPr>
        <p:spPr/>
        <p:txBody>
          <a:bodyPr/>
          <a:lstStyle/>
          <a:p>
            <a:r>
              <a:rPr lang="en-US"/>
              <a:t>Dr CHEUNG Ka Tik</a:t>
            </a:r>
            <a:endParaRPr lang="en-US" dirty="0"/>
          </a:p>
        </p:txBody>
      </p:sp>
      <p:sp>
        <p:nvSpPr>
          <p:cNvPr id="28" name="投影片編號版面配置區 27">
            <a:extLst>
              <a:ext uri="{FF2B5EF4-FFF2-40B4-BE49-F238E27FC236}">
                <a16:creationId xmlns:a16="http://schemas.microsoft.com/office/drawing/2014/main" id="{472F62F1-76A9-49D4-B3A7-525F3E0B026A}"/>
              </a:ext>
            </a:extLst>
          </p:cNvPr>
          <p:cNvSpPr>
            <a:spLocks noGrp="1"/>
          </p:cNvSpPr>
          <p:nvPr>
            <p:ph type="sldNum" sz="quarter" idx="12"/>
          </p:nvPr>
        </p:nvSpPr>
        <p:spPr/>
        <p:txBody>
          <a:bodyPr/>
          <a:lstStyle/>
          <a:p>
            <a:fld id="{00C83E47-9F04-4EB4-8C22-B58380271235}" type="slidenum">
              <a:rPr lang="en-US" smtClean="0"/>
              <a:t>3</a:t>
            </a:fld>
            <a:endParaRPr lang="en-US" dirty="0"/>
          </a:p>
        </p:txBody>
      </p:sp>
      <p:grpSp>
        <p:nvGrpSpPr>
          <p:cNvPr id="4" name="object 4"/>
          <p:cNvGrpSpPr/>
          <p:nvPr/>
        </p:nvGrpSpPr>
        <p:grpSpPr>
          <a:xfrm>
            <a:off x="4779738" y="1281594"/>
            <a:ext cx="2632686" cy="2632686"/>
            <a:chOff x="7881435" y="2113443"/>
            <a:chExt cx="4341495" cy="4341495"/>
          </a:xfrm>
        </p:grpSpPr>
        <p:sp>
          <p:nvSpPr>
            <p:cNvPr id="5" name="object 5"/>
            <p:cNvSpPr/>
            <p:nvPr/>
          </p:nvSpPr>
          <p:spPr>
            <a:xfrm>
              <a:off x="7881435" y="2113443"/>
              <a:ext cx="4341495" cy="4341495"/>
            </a:xfrm>
            <a:custGeom>
              <a:avLst/>
              <a:gdLst/>
              <a:ahLst/>
              <a:cxnLst/>
              <a:rect l="l" t="t" r="r" b="b"/>
              <a:pathLst>
                <a:path w="4341495" h="4341495">
                  <a:moveTo>
                    <a:pt x="4211180" y="0"/>
                  </a:moveTo>
                  <a:lnTo>
                    <a:pt x="130048" y="0"/>
                  </a:lnTo>
                  <a:lnTo>
                    <a:pt x="79424" y="10218"/>
                  </a:lnTo>
                  <a:lnTo>
                    <a:pt x="38087" y="38087"/>
                  </a:lnTo>
                  <a:lnTo>
                    <a:pt x="10218" y="79424"/>
                  </a:lnTo>
                  <a:lnTo>
                    <a:pt x="0" y="130048"/>
                  </a:lnTo>
                  <a:lnTo>
                    <a:pt x="0" y="4211180"/>
                  </a:lnTo>
                  <a:lnTo>
                    <a:pt x="10218" y="4261804"/>
                  </a:lnTo>
                  <a:lnTo>
                    <a:pt x="38087" y="4303141"/>
                  </a:lnTo>
                  <a:lnTo>
                    <a:pt x="79424" y="4331010"/>
                  </a:lnTo>
                  <a:lnTo>
                    <a:pt x="130048" y="4341229"/>
                  </a:lnTo>
                  <a:lnTo>
                    <a:pt x="4211180" y="4341229"/>
                  </a:lnTo>
                  <a:lnTo>
                    <a:pt x="4261804" y="4331010"/>
                  </a:lnTo>
                  <a:lnTo>
                    <a:pt x="4303141" y="4303141"/>
                  </a:lnTo>
                  <a:lnTo>
                    <a:pt x="4331010" y="4261804"/>
                  </a:lnTo>
                  <a:lnTo>
                    <a:pt x="4341229" y="4211180"/>
                  </a:lnTo>
                  <a:lnTo>
                    <a:pt x="4341229" y="130048"/>
                  </a:lnTo>
                  <a:lnTo>
                    <a:pt x="4331010" y="79424"/>
                  </a:lnTo>
                  <a:lnTo>
                    <a:pt x="4303141" y="38087"/>
                  </a:lnTo>
                  <a:lnTo>
                    <a:pt x="4261804" y="10218"/>
                  </a:lnTo>
                  <a:lnTo>
                    <a:pt x="4211180" y="0"/>
                  </a:lnTo>
                  <a:close/>
                </a:path>
              </a:pathLst>
            </a:custGeom>
            <a:solidFill>
              <a:srgbClr val="DFDFDF"/>
            </a:solidFill>
          </p:spPr>
          <p:txBody>
            <a:bodyPr wrap="square" lIns="0" tIns="0" rIns="0" bIns="0" rtlCol="0"/>
            <a:lstStyle/>
            <a:p>
              <a:endParaRPr sz="1092"/>
            </a:p>
          </p:txBody>
        </p:sp>
        <p:pic>
          <p:nvPicPr>
            <p:cNvPr id="6" name="object 6"/>
            <p:cNvPicPr/>
            <p:nvPr/>
          </p:nvPicPr>
          <p:blipFill>
            <a:blip r:embed="rId2" cstate="print"/>
            <a:stretch>
              <a:fillRect/>
            </a:stretch>
          </p:blipFill>
          <p:spPr>
            <a:xfrm>
              <a:off x="8458799" y="3094146"/>
              <a:ext cx="3146919" cy="3070901"/>
            </a:xfrm>
            <a:prstGeom prst="rect">
              <a:avLst/>
            </a:prstGeom>
          </p:spPr>
        </p:pic>
        <p:pic>
          <p:nvPicPr>
            <p:cNvPr id="7" name="object 7"/>
            <p:cNvPicPr/>
            <p:nvPr/>
          </p:nvPicPr>
          <p:blipFill>
            <a:blip r:embed="rId3" cstate="print"/>
            <a:stretch>
              <a:fillRect/>
            </a:stretch>
          </p:blipFill>
          <p:spPr>
            <a:xfrm>
              <a:off x="8459428" y="3074042"/>
              <a:ext cx="3147548" cy="3071529"/>
            </a:xfrm>
            <a:prstGeom prst="rect">
              <a:avLst/>
            </a:prstGeom>
          </p:spPr>
        </p:pic>
        <p:pic>
          <p:nvPicPr>
            <p:cNvPr id="8" name="object 8"/>
            <p:cNvPicPr/>
            <p:nvPr/>
          </p:nvPicPr>
          <p:blipFill>
            <a:blip r:embed="rId4" cstate="print"/>
            <a:stretch>
              <a:fillRect/>
            </a:stretch>
          </p:blipFill>
          <p:spPr>
            <a:xfrm>
              <a:off x="7935465" y="2924518"/>
              <a:ext cx="760814" cy="742595"/>
            </a:xfrm>
            <a:prstGeom prst="rect">
              <a:avLst/>
            </a:prstGeom>
          </p:spPr>
        </p:pic>
        <p:pic>
          <p:nvPicPr>
            <p:cNvPr id="9" name="object 9"/>
            <p:cNvPicPr/>
            <p:nvPr/>
          </p:nvPicPr>
          <p:blipFill>
            <a:blip r:embed="rId5" cstate="print"/>
            <a:stretch>
              <a:fillRect/>
            </a:stretch>
          </p:blipFill>
          <p:spPr>
            <a:xfrm>
              <a:off x="7936093" y="2904414"/>
              <a:ext cx="761442" cy="743223"/>
            </a:xfrm>
            <a:prstGeom prst="rect">
              <a:avLst/>
            </a:prstGeom>
          </p:spPr>
        </p:pic>
        <p:pic>
          <p:nvPicPr>
            <p:cNvPr id="10" name="object 10"/>
            <p:cNvPicPr/>
            <p:nvPr/>
          </p:nvPicPr>
          <p:blipFill>
            <a:blip r:embed="rId6" cstate="print"/>
            <a:stretch>
              <a:fillRect/>
            </a:stretch>
          </p:blipFill>
          <p:spPr>
            <a:xfrm>
              <a:off x="11367611" y="5352716"/>
              <a:ext cx="456740" cy="445431"/>
            </a:xfrm>
            <a:prstGeom prst="rect">
              <a:avLst/>
            </a:prstGeom>
          </p:spPr>
        </p:pic>
        <p:pic>
          <p:nvPicPr>
            <p:cNvPr id="11" name="object 11"/>
            <p:cNvPicPr/>
            <p:nvPr/>
          </p:nvPicPr>
          <p:blipFill>
            <a:blip r:embed="rId7" cstate="print"/>
            <a:stretch>
              <a:fillRect/>
            </a:stretch>
          </p:blipFill>
          <p:spPr>
            <a:xfrm>
              <a:off x="11368240" y="5332612"/>
              <a:ext cx="457368" cy="446059"/>
            </a:xfrm>
            <a:prstGeom prst="rect">
              <a:avLst/>
            </a:prstGeom>
          </p:spPr>
        </p:pic>
        <p:pic>
          <p:nvPicPr>
            <p:cNvPr id="12" name="object 12"/>
            <p:cNvPicPr/>
            <p:nvPr/>
          </p:nvPicPr>
          <p:blipFill>
            <a:blip r:embed="rId6" cstate="print"/>
            <a:stretch>
              <a:fillRect/>
            </a:stretch>
          </p:blipFill>
          <p:spPr>
            <a:xfrm>
              <a:off x="10777053" y="6001701"/>
              <a:ext cx="456740" cy="445431"/>
            </a:xfrm>
            <a:prstGeom prst="rect">
              <a:avLst/>
            </a:prstGeom>
          </p:spPr>
        </p:pic>
        <p:pic>
          <p:nvPicPr>
            <p:cNvPr id="13" name="object 13"/>
            <p:cNvPicPr/>
            <p:nvPr/>
          </p:nvPicPr>
          <p:blipFill>
            <a:blip r:embed="rId7" cstate="print"/>
            <a:stretch>
              <a:fillRect/>
            </a:stretch>
          </p:blipFill>
          <p:spPr>
            <a:xfrm>
              <a:off x="10777682" y="5981598"/>
              <a:ext cx="457368" cy="446059"/>
            </a:xfrm>
            <a:prstGeom prst="rect">
              <a:avLst/>
            </a:prstGeom>
          </p:spPr>
        </p:pic>
        <p:pic>
          <p:nvPicPr>
            <p:cNvPr id="14" name="object 14"/>
            <p:cNvPicPr/>
            <p:nvPr/>
          </p:nvPicPr>
          <p:blipFill>
            <a:blip r:embed="rId8" cstate="print"/>
            <a:stretch>
              <a:fillRect/>
            </a:stretch>
          </p:blipFill>
          <p:spPr>
            <a:xfrm>
              <a:off x="11574935" y="2962223"/>
              <a:ext cx="250672" cy="244379"/>
            </a:xfrm>
            <a:prstGeom prst="rect">
              <a:avLst/>
            </a:prstGeom>
          </p:spPr>
        </p:pic>
        <p:pic>
          <p:nvPicPr>
            <p:cNvPr id="15" name="object 15"/>
            <p:cNvPicPr/>
            <p:nvPr/>
          </p:nvPicPr>
          <p:blipFill>
            <a:blip r:embed="rId9" cstate="print"/>
            <a:stretch>
              <a:fillRect/>
            </a:stretch>
          </p:blipFill>
          <p:spPr>
            <a:xfrm>
              <a:off x="11575563" y="2942109"/>
              <a:ext cx="251301" cy="245018"/>
            </a:xfrm>
            <a:prstGeom prst="rect">
              <a:avLst/>
            </a:prstGeom>
          </p:spPr>
        </p:pic>
        <p:pic>
          <p:nvPicPr>
            <p:cNvPr id="16" name="object 16"/>
            <p:cNvPicPr/>
            <p:nvPr/>
          </p:nvPicPr>
          <p:blipFill>
            <a:blip r:embed="rId10" cstate="print"/>
            <a:stretch>
              <a:fillRect/>
            </a:stretch>
          </p:blipFill>
          <p:spPr>
            <a:xfrm>
              <a:off x="11148979" y="3173295"/>
              <a:ext cx="250672" cy="245029"/>
            </a:xfrm>
            <a:prstGeom prst="rect">
              <a:avLst/>
            </a:prstGeom>
          </p:spPr>
        </p:pic>
        <p:pic>
          <p:nvPicPr>
            <p:cNvPr id="17" name="object 17"/>
            <p:cNvPicPr/>
            <p:nvPr/>
          </p:nvPicPr>
          <p:blipFill>
            <a:blip r:embed="rId9" cstate="print"/>
            <a:stretch>
              <a:fillRect/>
            </a:stretch>
          </p:blipFill>
          <p:spPr>
            <a:xfrm>
              <a:off x="11149607" y="3153202"/>
              <a:ext cx="251301" cy="245646"/>
            </a:xfrm>
            <a:prstGeom prst="rect">
              <a:avLst/>
            </a:prstGeom>
          </p:spPr>
        </p:pic>
        <p:pic>
          <p:nvPicPr>
            <p:cNvPr id="18" name="object 18"/>
            <p:cNvPicPr/>
            <p:nvPr/>
          </p:nvPicPr>
          <p:blipFill>
            <a:blip r:embed="rId8" cstate="print"/>
            <a:stretch>
              <a:fillRect/>
            </a:stretch>
          </p:blipFill>
          <p:spPr>
            <a:xfrm>
              <a:off x="10861239" y="2900655"/>
              <a:ext cx="250672" cy="244379"/>
            </a:xfrm>
            <a:prstGeom prst="rect">
              <a:avLst/>
            </a:prstGeom>
          </p:spPr>
        </p:pic>
        <p:pic>
          <p:nvPicPr>
            <p:cNvPr id="19" name="object 19"/>
            <p:cNvPicPr/>
            <p:nvPr/>
          </p:nvPicPr>
          <p:blipFill>
            <a:blip r:embed="rId9" cstate="print"/>
            <a:stretch>
              <a:fillRect/>
            </a:stretch>
          </p:blipFill>
          <p:spPr>
            <a:xfrm>
              <a:off x="10861868" y="2880540"/>
              <a:ext cx="251301" cy="245018"/>
            </a:xfrm>
            <a:prstGeom prst="rect">
              <a:avLst/>
            </a:prstGeom>
          </p:spPr>
        </p:pic>
        <p:sp>
          <p:nvSpPr>
            <p:cNvPr id="20" name="object 20"/>
            <p:cNvSpPr/>
            <p:nvPr/>
          </p:nvSpPr>
          <p:spPr>
            <a:xfrm>
              <a:off x="8822868" y="2344019"/>
              <a:ext cx="2461260" cy="403860"/>
            </a:xfrm>
            <a:custGeom>
              <a:avLst/>
              <a:gdLst/>
              <a:ahLst/>
              <a:cxnLst/>
              <a:rect l="l" t="t" r="r" b="b"/>
              <a:pathLst>
                <a:path w="2461259" h="403860">
                  <a:moveTo>
                    <a:pt x="344703" y="273189"/>
                  </a:moveTo>
                  <a:lnTo>
                    <a:pt x="293077" y="260096"/>
                  </a:lnTo>
                  <a:lnTo>
                    <a:pt x="286537" y="283222"/>
                  </a:lnTo>
                  <a:lnTo>
                    <a:pt x="277596" y="303301"/>
                  </a:lnTo>
                  <a:lnTo>
                    <a:pt x="252450" y="334340"/>
                  </a:lnTo>
                  <a:lnTo>
                    <a:pt x="219049" y="353085"/>
                  </a:lnTo>
                  <a:lnTo>
                    <a:pt x="179057" y="359359"/>
                  </a:lnTo>
                  <a:lnTo>
                    <a:pt x="161544" y="358203"/>
                  </a:lnTo>
                  <a:lnTo>
                    <a:pt x="112776" y="341033"/>
                  </a:lnTo>
                  <a:lnTo>
                    <a:pt x="75971" y="302907"/>
                  </a:lnTo>
                  <a:lnTo>
                    <a:pt x="61366" y="266204"/>
                  </a:lnTo>
                  <a:lnTo>
                    <a:pt x="54102" y="222783"/>
                  </a:lnTo>
                  <a:lnTo>
                    <a:pt x="53187" y="198742"/>
                  </a:lnTo>
                  <a:lnTo>
                    <a:pt x="53962" y="179578"/>
                  </a:lnTo>
                  <a:lnTo>
                    <a:pt x="65443" y="123863"/>
                  </a:lnTo>
                  <a:lnTo>
                    <a:pt x="93891" y="77647"/>
                  </a:lnTo>
                  <a:lnTo>
                    <a:pt x="141706" y="49796"/>
                  </a:lnTo>
                  <a:lnTo>
                    <a:pt x="183032" y="44399"/>
                  </a:lnTo>
                  <a:lnTo>
                    <a:pt x="201739" y="45618"/>
                  </a:lnTo>
                  <a:lnTo>
                    <a:pt x="247840" y="63868"/>
                  </a:lnTo>
                  <a:lnTo>
                    <a:pt x="279692" y="106006"/>
                  </a:lnTo>
                  <a:lnTo>
                    <a:pt x="287210" y="125857"/>
                  </a:lnTo>
                  <a:lnTo>
                    <a:pt x="337997" y="113817"/>
                  </a:lnTo>
                  <a:lnTo>
                    <a:pt x="316331" y="65925"/>
                  </a:lnTo>
                  <a:lnTo>
                    <a:pt x="282498" y="30048"/>
                  </a:lnTo>
                  <a:lnTo>
                    <a:pt x="237921" y="7759"/>
                  </a:lnTo>
                  <a:lnTo>
                    <a:pt x="184073" y="317"/>
                  </a:lnTo>
                  <a:lnTo>
                    <a:pt x="158788" y="1790"/>
                  </a:lnTo>
                  <a:lnTo>
                    <a:pt x="111518" y="13563"/>
                  </a:lnTo>
                  <a:lnTo>
                    <a:pt x="69240" y="36957"/>
                  </a:lnTo>
                  <a:lnTo>
                    <a:pt x="36106" y="71386"/>
                  </a:lnTo>
                  <a:lnTo>
                    <a:pt x="13068" y="116319"/>
                  </a:lnTo>
                  <a:lnTo>
                    <a:pt x="1447" y="169456"/>
                  </a:lnTo>
                  <a:lnTo>
                    <a:pt x="0" y="198945"/>
                  </a:lnTo>
                  <a:lnTo>
                    <a:pt x="1295" y="226441"/>
                  </a:lnTo>
                  <a:lnTo>
                    <a:pt x="11620" y="278663"/>
                  </a:lnTo>
                  <a:lnTo>
                    <a:pt x="32105" y="326351"/>
                  </a:lnTo>
                  <a:lnTo>
                    <a:pt x="62179" y="363537"/>
                  </a:lnTo>
                  <a:lnTo>
                    <a:pt x="101930" y="389039"/>
                  </a:lnTo>
                  <a:lnTo>
                    <a:pt x="153200" y="401853"/>
                  </a:lnTo>
                  <a:lnTo>
                    <a:pt x="183235" y="403440"/>
                  </a:lnTo>
                  <a:lnTo>
                    <a:pt x="212534" y="401358"/>
                  </a:lnTo>
                  <a:lnTo>
                    <a:pt x="239471" y="395122"/>
                  </a:lnTo>
                  <a:lnTo>
                    <a:pt x="264045" y="384708"/>
                  </a:lnTo>
                  <a:lnTo>
                    <a:pt x="286270" y="370141"/>
                  </a:lnTo>
                  <a:lnTo>
                    <a:pt x="297573" y="359359"/>
                  </a:lnTo>
                  <a:lnTo>
                    <a:pt x="305765" y="351548"/>
                  </a:lnTo>
                  <a:lnTo>
                    <a:pt x="322008" y="329209"/>
                  </a:lnTo>
                  <a:lnTo>
                    <a:pt x="334987" y="303085"/>
                  </a:lnTo>
                  <a:lnTo>
                    <a:pt x="344703" y="273189"/>
                  </a:lnTo>
                  <a:close/>
                </a:path>
                <a:path w="2461259" h="403860">
                  <a:moveTo>
                    <a:pt x="765416" y="202399"/>
                  </a:moveTo>
                  <a:lnTo>
                    <a:pt x="759701" y="147002"/>
                  </a:lnTo>
                  <a:lnTo>
                    <a:pt x="742594" y="97802"/>
                  </a:lnTo>
                  <a:lnTo>
                    <a:pt x="714743" y="56730"/>
                  </a:lnTo>
                  <a:lnTo>
                    <a:pt x="712228" y="54381"/>
                  </a:lnTo>
                  <a:lnTo>
                    <a:pt x="712228" y="202196"/>
                  </a:lnTo>
                  <a:lnTo>
                    <a:pt x="709866" y="237667"/>
                  </a:lnTo>
                  <a:lnTo>
                    <a:pt x="691019" y="295783"/>
                  </a:lnTo>
                  <a:lnTo>
                    <a:pt x="654456" y="336296"/>
                  </a:lnTo>
                  <a:lnTo>
                    <a:pt x="606475" y="356793"/>
                  </a:lnTo>
                  <a:lnTo>
                    <a:pt x="578624" y="359359"/>
                  </a:lnTo>
                  <a:lnTo>
                    <a:pt x="551243" y="356819"/>
                  </a:lnTo>
                  <a:lnTo>
                    <a:pt x="503732" y="336524"/>
                  </a:lnTo>
                  <a:lnTo>
                    <a:pt x="466979" y="296608"/>
                  </a:lnTo>
                  <a:lnTo>
                    <a:pt x="448017" y="241122"/>
                  </a:lnTo>
                  <a:lnTo>
                    <a:pt x="445643" y="207746"/>
                  </a:lnTo>
                  <a:lnTo>
                    <a:pt x="448119" y="166839"/>
                  </a:lnTo>
                  <a:lnTo>
                    <a:pt x="467906" y="104025"/>
                  </a:lnTo>
                  <a:lnTo>
                    <a:pt x="505891" y="65595"/>
                  </a:lnTo>
                  <a:lnTo>
                    <a:pt x="553008" y="46748"/>
                  </a:lnTo>
                  <a:lnTo>
                    <a:pt x="579462" y="44399"/>
                  </a:lnTo>
                  <a:lnTo>
                    <a:pt x="598284" y="45631"/>
                  </a:lnTo>
                  <a:lnTo>
                    <a:pt x="648982" y="63969"/>
                  </a:lnTo>
                  <a:lnTo>
                    <a:pt x="687108" y="102298"/>
                  </a:lnTo>
                  <a:lnTo>
                    <a:pt x="703122" y="137566"/>
                  </a:lnTo>
                  <a:lnTo>
                    <a:pt x="711212" y="179146"/>
                  </a:lnTo>
                  <a:lnTo>
                    <a:pt x="712228" y="202196"/>
                  </a:lnTo>
                  <a:lnTo>
                    <a:pt x="712228" y="54381"/>
                  </a:lnTo>
                  <a:lnTo>
                    <a:pt x="676529" y="25857"/>
                  </a:lnTo>
                  <a:lnTo>
                    <a:pt x="630516" y="6451"/>
                  </a:lnTo>
                  <a:lnTo>
                    <a:pt x="579247" y="0"/>
                  </a:lnTo>
                  <a:lnTo>
                    <a:pt x="539902" y="3429"/>
                  </a:lnTo>
                  <a:lnTo>
                    <a:pt x="472567" y="30924"/>
                  </a:lnTo>
                  <a:lnTo>
                    <a:pt x="421779" y="85026"/>
                  </a:lnTo>
                  <a:lnTo>
                    <a:pt x="405485" y="120370"/>
                  </a:lnTo>
                  <a:lnTo>
                    <a:pt x="395706" y="160997"/>
                  </a:lnTo>
                  <a:lnTo>
                    <a:pt x="392442" y="206908"/>
                  </a:lnTo>
                  <a:lnTo>
                    <a:pt x="393852" y="232244"/>
                  </a:lnTo>
                  <a:lnTo>
                    <a:pt x="405079" y="280936"/>
                  </a:lnTo>
                  <a:lnTo>
                    <a:pt x="427316" y="326072"/>
                  </a:lnTo>
                  <a:lnTo>
                    <a:pt x="460146" y="362356"/>
                  </a:lnTo>
                  <a:lnTo>
                    <a:pt x="502907" y="388505"/>
                  </a:lnTo>
                  <a:lnTo>
                    <a:pt x="552119" y="401789"/>
                  </a:lnTo>
                  <a:lnTo>
                    <a:pt x="578929" y="403440"/>
                  </a:lnTo>
                  <a:lnTo>
                    <a:pt x="603885" y="401942"/>
                  </a:lnTo>
                  <a:lnTo>
                    <a:pt x="651230" y="389966"/>
                  </a:lnTo>
                  <a:lnTo>
                    <a:pt x="694321" y="365975"/>
                  </a:lnTo>
                  <a:lnTo>
                    <a:pt x="701713" y="359359"/>
                  </a:lnTo>
                  <a:lnTo>
                    <a:pt x="712546" y="349669"/>
                  </a:lnTo>
                  <a:lnTo>
                    <a:pt x="741438" y="308571"/>
                  </a:lnTo>
                  <a:lnTo>
                    <a:pt x="759396" y="258635"/>
                  </a:lnTo>
                  <a:lnTo>
                    <a:pt x="763917" y="231305"/>
                  </a:lnTo>
                  <a:lnTo>
                    <a:pt x="765416" y="202399"/>
                  </a:lnTo>
                  <a:close/>
                </a:path>
                <a:path w="2461259" h="403860">
                  <a:moveTo>
                    <a:pt x="1148651" y="6908"/>
                  </a:moveTo>
                  <a:lnTo>
                    <a:pt x="1095984" y="6908"/>
                  </a:lnTo>
                  <a:lnTo>
                    <a:pt x="990650" y="290144"/>
                  </a:lnTo>
                  <a:lnTo>
                    <a:pt x="984859" y="306146"/>
                  </a:lnTo>
                  <a:lnTo>
                    <a:pt x="979436" y="322122"/>
                  </a:lnTo>
                  <a:lnTo>
                    <a:pt x="974382" y="338074"/>
                  </a:lnTo>
                  <a:lnTo>
                    <a:pt x="969708" y="354025"/>
                  </a:lnTo>
                  <a:lnTo>
                    <a:pt x="965314" y="338836"/>
                  </a:lnTo>
                  <a:lnTo>
                    <a:pt x="960424" y="323138"/>
                  </a:lnTo>
                  <a:lnTo>
                    <a:pt x="955052" y="306920"/>
                  </a:lnTo>
                  <a:lnTo>
                    <a:pt x="949185" y="290144"/>
                  </a:lnTo>
                  <a:lnTo>
                    <a:pt x="847826" y="6908"/>
                  </a:lnTo>
                  <a:lnTo>
                    <a:pt x="792022" y="6908"/>
                  </a:lnTo>
                  <a:lnTo>
                    <a:pt x="943114" y="396849"/>
                  </a:lnTo>
                  <a:lnTo>
                    <a:pt x="995984" y="396849"/>
                  </a:lnTo>
                  <a:lnTo>
                    <a:pt x="1012761" y="354025"/>
                  </a:lnTo>
                  <a:lnTo>
                    <a:pt x="1148651" y="6908"/>
                  </a:lnTo>
                  <a:close/>
                </a:path>
                <a:path w="2461259" h="403860">
                  <a:moveTo>
                    <a:pt x="1255141" y="6908"/>
                  </a:moveTo>
                  <a:lnTo>
                    <a:pt x="1203528" y="6908"/>
                  </a:lnTo>
                  <a:lnTo>
                    <a:pt x="1203528" y="396849"/>
                  </a:lnTo>
                  <a:lnTo>
                    <a:pt x="1255141" y="396849"/>
                  </a:lnTo>
                  <a:lnTo>
                    <a:pt x="1255141" y="6908"/>
                  </a:lnTo>
                  <a:close/>
                </a:path>
                <a:path w="2461259" h="403860">
                  <a:moveTo>
                    <a:pt x="1668538" y="199783"/>
                  </a:moveTo>
                  <a:lnTo>
                    <a:pt x="1664703" y="150545"/>
                  </a:lnTo>
                  <a:lnTo>
                    <a:pt x="1653247" y="107111"/>
                  </a:lnTo>
                  <a:lnTo>
                    <a:pt x="1634045" y="70116"/>
                  </a:lnTo>
                  <a:lnTo>
                    <a:pt x="1620113" y="52984"/>
                  </a:lnTo>
                  <a:lnTo>
                    <a:pt x="1615338" y="48387"/>
                  </a:lnTo>
                  <a:lnTo>
                    <a:pt x="1615338" y="198945"/>
                  </a:lnTo>
                  <a:lnTo>
                    <a:pt x="1614690" y="220192"/>
                  </a:lnTo>
                  <a:lnTo>
                    <a:pt x="1605076" y="274129"/>
                  </a:lnTo>
                  <a:lnTo>
                    <a:pt x="1585175" y="313474"/>
                  </a:lnTo>
                  <a:lnTo>
                    <a:pt x="1551952" y="339686"/>
                  </a:lnTo>
                  <a:lnTo>
                    <a:pt x="1499260" y="350342"/>
                  </a:lnTo>
                  <a:lnTo>
                    <a:pt x="1480997" y="350774"/>
                  </a:lnTo>
                  <a:lnTo>
                    <a:pt x="1397762" y="350774"/>
                  </a:lnTo>
                  <a:lnTo>
                    <a:pt x="1397762" y="52984"/>
                  </a:lnTo>
                  <a:lnTo>
                    <a:pt x="1479638" y="52984"/>
                  </a:lnTo>
                  <a:lnTo>
                    <a:pt x="1519364" y="54952"/>
                  </a:lnTo>
                  <a:lnTo>
                    <a:pt x="1560271" y="67868"/>
                  </a:lnTo>
                  <a:lnTo>
                    <a:pt x="1595234" y="104914"/>
                  </a:lnTo>
                  <a:lnTo>
                    <a:pt x="1610321" y="144868"/>
                  </a:lnTo>
                  <a:lnTo>
                    <a:pt x="1615338" y="198945"/>
                  </a:lnTo>
                  <a:lnTo>
                    <a:pt x="1615338" y="48387"/>
                  </a:lnTo>
                  <a:lnTo>
                    <a:pt x="1580921" y="23393"/>
                  </a:lnTo>
                  <a:lnTo>
                    <a:pt x="1536611" y="10083"/>
                  </a:lnTo>
                  <a:lnTo>
                    <a:pt x="1480477" y="6908"/>
                  </a:lnTo>
                  <a:lnTo>
                    <a:pt x="1346136" y="6908"/>
                  </a:lnTo>
                  <a:lnTo>
                    <a:pt x="1346136" y="396849"/>
                  </a:lnTo>
                  <a:lnTo>
                    <a:pt x="1486865" y="396849"/>
                  </a:lnTo>
                  <a:lnTo>
                    <a:pt x="1535366" y="393090"/>
                  </a:lnTo>
                  <a:lnTo>
                    <a:pt x="1574774" y="381977"/>
                  </a:lnTo>
                  <a:lnTo>
                    <a:pt x="1614525" y="355371"/>
                  </a:lnTo>
                  <a:lnTo>
                    <a:pt x="1639303" y="323303"/>
                  </a:lnTo>
                  <a:lnTo>
                    <a:pt x="1658162" y="278523"/>
                  </a:lnTo>
                  <a:lnTo>
                    <a:pt x="1667891" y="221361"/>
                  </a:lnTo>
                  <a:lnTo>
                    <a:pt x="1668538" y="199783"/>
                  </a:lnTo>
                  <a:close/>
                </a:path>
                <a:path w="2461259" h="403860">
                  <a:moveTo>
                    <a:pt x="1861781" y="231635"/>
                  </a:moveTo>
                  <a:lnTo>
                    <a:pt x="1714715" y="231635"/>
                  </a:lnTo>
                  <a:lnTo>
                    <a:pt x="1714715" y="279781"/>
                  </a:lnTo>
                  <a:lnTo>
                    <a:pt x="1861781" y="279781"/>
                  </a:lnTo>
                  <a:lnTo>
                    <a:pt x="1861781" y="231635"/>
                  </a:lnTo>
                  <a:close/>
                </a:path>
                <a:path w="2461259" h="403860">
                  <a:moveTo>
                    <a:pt x="2081923" y="5334"/>
                  </a:moveTo>
                  <a:lnTo>
                    <a:pt x="2051037" y="5334"/>
                  </a:lnTo>
                  <a:lnTo>
                    <a:pt x="2043722" y="18084"/>
                  </a:lnTo>
                  <a:lnTo>
                    <a:pt x="2034171" y="31013"/>
                  </a:lnTo>
                  <a:lnTo>
                    <a:pt x="1992884" y="70408"/>
                  </a:lnTo>
                  <a:lnTo>
                    <a:pt x="1957743" y="93268"/>
                  </a:lnTo>
                  <a:lnTo>
                    <a:pt x="1938261" y="103238"/>
                  </a:lnTo>
                  <a:lnTo>
                    <a:pt x="1938261" y="149517"/>
                  </a:lnTo>
                  <a:lnTo>
                    <a:pt x="1975040" y="132448"/>
                  </a:lnTo>
                  <a:lnTo>
                    <a:pt x="2014067" y="108216"/>
                  </a:lnTo>
                  <a:lnTo>
                    <a:pt x="2034070" y="91719"/>
                  </a:lnTo>
                  <a:lnTo>
                    <a:pt x="2034070" y="396849"/>
                  </a:lnTo>
                  <a:lnTo>
                    <a:pt x="2081923" y="396849"/>
                  </a:lnTo>
                  <a:lnTo>
                    <a:pt x="2081923" y="91719"/>
                  </a:lnTo>
                  <a:lnTo>
                    <a:pt x="2081923" y="5334"/>
                  </a:lnTo>
                  <a:close/>
                </a:path>
                <a:path w="2461259" h="403860">
                  <a:moveTo>
                    <a:pt x="2460764" y="193916"/>
                  </a:moveTo>
                  <a:lnTo>
                    <a:pt x="2456675" y="130568"/>
                  </a:lnTo>
                  <a:lnTo>
                    <a:pt x="2444432" y="84188"/>
                  </a:lnTo>
                  <a:lnTo>
                    <a:pt x="2424315" y="50660"/>
                  </a:lnTo>
                  <a:lnTo>
                    <a:pt x="2418816" y="44919"/>
                  </a:lnTo>
                  <a:lnTo>
                    <a:pt x="2411399" y="37172"/>
                  </a:lnTo>
                  <a:lnTo>
                    <a:pt x="2407564" y="34251"/>
                  </a:lnTo>
                  <a:lnTo>
                    <a:pt x="2407564" y="134543"/>
                  </a:lnTo>
                  <a:lnTo>
                    <a:pt x="2406231" y="154063"/>
                  </a:lnTo>
                  <a:lnTo>
                    <a:pt x="2386203" y="199047"/>
                  </a:lnTo>
                  <a:lnTo>
                    <a:pt x="2347455" y="220941"/>
                  </a:lnTo>
                  <a:lnTo>
                    <a:pt x="2331555" y="222402"/>
                  </a:lnTo>
                  <a:lnTo>
                    <a:pt x="2315718" y="220941"/>
                  </a:lnTo>
                  <a:lnTo>
                    <a:pt x="2276056" y="199047"/>
                  </a:lnTo>
                  <a:lnTo>
                    <a:pt x="2255037" y="156362"/>
                  </a:lnTo>
                  <a:lnTo>
                    <a:pt x="2253653" y="138633"/>
                  </a:lnTo>
                  <a:lnTo>
                    <a:pt x="2255126" y="118808"/>
                  </a:lnTo>
                  <a:lnTo>
                    <a:pt x="2277313" y="70993"/>
                  </a:lnTo>
                  <a:lnTo>
                    <a:pt x="2317483" y="46545"/>
                  </a:lnTo>
                  <a:lnTo>
                    <a:pt x="2332913" y="44919"/>
                  </a:lnTo>
                  <a:lnTo>
                    <a:pt x="2347760" y="46431"/>
                  </a:lnTo>
                  <a:lnTo>
                    <a:pt x="2385682" y="69215"/>
                  </a:lnTo>
                  <a:lnTo>
                    <a:pt x="2406205" y="115036"/>
                  </a:lnTo>
                  <a:lnTo>
                    <a:pt x="2407564" y="134543"/>
                  </a:lnTo>
                  <a:lnTo>
                    <a:pt x="2407564" y="34251"/>
                  </a:lnTo>
                  <a:lnTo>
                    <a:pt x="2363419" y="10452"/>
                  </a:lnTo>
                  <a:lnTo>
                    <a:pt x="2327046" y="5334"/>
                  </a:lnTo>
                  <a:lnTo>
                    <a:pt x="2301837" y="7594"/>
                  </a:lnTo>
                  <a:lnTo>
                    <a:pt x="2258022" y="25654"/>
                  </a:lnTo>
                  <a:lnTo>
                    <a:pt x="2224087" y="61036"/>
                  </a:lnTo>
                  <a:lnTo>
                    <a:pt x="2206612" y="108788"/>
                  </a:lnTo>
                  <a:lnTo>
                    <a:pt x="2204440" y="136956"/>
                  </a:lnTo>
                  <a:lnTo>
                    <a:pt x="2206536" y="164299"/>
                  </a:lnTo>
                  <a:lnTo>
                    <a:pt x="2223300" y="210591"/>
                  </a:lnTo>
                  <a:lnTo>
                    <a:pt x="2255609" y="244906"/>
                  </a:lnTo>
                  <a:lnTo>
                    <a:pt x="2296566" y="262509"/>
                  </a:lnTo>
                  <a:lnTo>
                    <a:pt x="2319820" y="264706"/>
                  </a:lnTo>
                  <a:lnTo>
                    <a:pt x="2334082" y="263804"/>
                  </a:lnTo>
                  <a:lnTo>
                    <a:pt x="2373744" y="250456"/>
                  </a:lnTo>
                  <a:lnTo>
                    <a:pt x="2405100" y="224205"/>
                  </a:lnTo>
                  <a:lnTo>
                    <a:pt x="2412911" y="213296"/>
                  </a:lnTo>
                  <a:lnTo>
                    <a:pt x="2413076" y="216573"/>
                  </a:lnTo>
                  <a:lnTo>
                    <a:pt x="2409164" y="267004"/>
                  </a:lnTo>
                  <a:lnTo>
                    <a:pt x="2398001" y="307174"/>
                  </a:lnTo>
                  <a:lnTo>
                    <a:pt x="2376081" y="342239"/>
                  </a:lnTo>
                  <a:lnTo>
                    <a:pt x="2342972" y="361607"/>
                  </a:lnTo>
                  <a:lnTo>
                    <a:pt x="2322233" y="364172"/>
                  </a:lnTo>
                  <a:lnTo>
                    <a:pt x="2309926" y="363258"/>
                  </a:lnTo>
                  <a:lnTo>
                    <a:pt x="2272347" y="341096"/>
                  </a:lnTo>
                  <a:lnTo>
                    <a:pt x="2257628" y="302399"/>
                  </a:lnTo>
                  <a:lnTo>
                    <a:pt x="2211552" y="306692"/>
                  </a:lnTo>
                  <a:lnTo>
                    <a:pt x="2223262" y="347535"/>
                  </a:lnTo>
                  <a:lnTo>
                    <a:pt x="2246426" y="378104"/>
                  </a:lnTo>
                  <a:lnTo>
                    <a:pt x="2279637" y="397129"/>
                  </a:lnTo>
                  <a:lnTo>
                    <a:pt x="2321179" y="403440"/>
                  </a:lnTo>
                  <a:lnTo>
                    <a:pt x="2342019" y="402005"/>
                  </a:lnTo>
                  <a:lnTo>
                    <a:pt x="2379599" y="390448"/>
                  </a:lnTo>
                  <a:lnTo>
                    <a:pt x="2411387" y="367423"/>
                  </a:lnTo>
                  <a:lnTo>
                    <a:pt x="2414117" y="364172"/>
                  </a:lnTo>
                  <a:lnTo>
                    <a:pt x="2424430" y="351904"/>
                  </a:lnTo>
                  <a:lnTo>
                    <a:pt x="2444635" y="312978"/>
                  </a:lnTo>
                  <a:lnTo>
                    <a:pt x="2456738" y="261061"/>
                  </a:lnTo>
                  <a:lnTo>
                    <a:pt x="2460218" y="213296"/>
                  </a:lnTo>
                  <a:lnTo>
                    <a:pt x="2460764" y="193916"/>
                  </a:lnTo>
                  <a:close/>
                </a:path>
              </a:pathLst>
            </a:custGeom>
            <a:solidFill>
              <a:srgbClr val="000000"/>
            </a:solidFill>
          </p:spPr>
          <p:txBody>
            <a:bodyPr wrap="square" lIns="0" tIns="0" rIns="0" bIns="0" rtlCol="0"/>
            <a:lstStyle/>
            <a:p>
              <a:endParaRPr sz="1092"/>
            </a:p>
          </p:txBody>
        </p:sp>
      </p:grpSp>
      <p:sp>
        <p:nvSpPr>
          <p:cNvPr id="21" name="object 21"/>
          <p:cNvSpPr txBox="1"/>
          <p:nvPr/>
        </p:nvSpPr>
        <p:spPr>
          <a:xfrm>
            <a:off x="5326733" y="1311482"/>
            <a:ext cx="1538718" cy="407082"/>
          </a:xfrm>
          <a:prstGeom prst="rect">
            <a:avLst/>
          </a:prstGeom>
        </p:spPr>
        <p:txBody>
          <a:bodyPr vert="horz" wrap="square" lIns="0" tIns="10397" rIns="0" bIns="0" rtlCol="0">
            <a:spAutoFit/>
          </a:bodyPr>
          <a:lstStyle/>
          <a:p>
            <a:pPr marL="7701">
              <a:spcBef>
                <a:spcPts val="82"/>
              </a:spcBef>
            </a:pPr>
            <a:r>
              <a:rPr sz="2577" spc="12" dirty="0">
                <a:solidFill>
                  <a:srgbClr val="5D467B"/>
                </a:solidFill>
                <a:latin typeface="Arial MT"/>
                <a:cs typeface="Arial MT"/>
              </a:rPr>
              <a:t>COVID</a:t>
            </a:r>
            <a:r>
              <a:rPr sz="2577" spc="6" dirty="0">
                <a:solidFill>
                  <a:srgbClr val="5D467B"/>
                </a:solidFill>
                <a:latin typeface="Arial MT"/>
                <a:cs typeface="Arial MT"/>
              </a:rPr>
              <a:t>-</a:t>
            </a:r>
            <a:r>
              <a:rPr sz="2577" spc="9" dirty="0">
                <a:solidFill>
                  <a:srgbClr val="5D467B"/>
                </a:solidFill>
                <a:latin typeface="Arial MT"/>
                <a:cs typeface="Arial MT"/>
              </a:rPr>
              <a:t>19</a:t>
            </a:r>
            <a:endParaRPr sz="2577">
              <a:latin typeface="Arial MT"/>
              <a:cs typeface="Arial MT"/>
            </a:endParaRPr>
          </a:p>
        </p:txBody>
      </p:sp>
      <p:grpSp>
        <p:nvGrpSpPr>
          <p:cNvPr id="22" name="object 22"/>
          <p:cNvGrpSpPr/>
          <p:nvPr/>
        </p:nvGrpSpPr>
        <p:grpSpPr>
          <a:xfrm>
            <a:off x="3948115" y="4669388"/>
            <a:ext cx="1993479" cy="1594937"/>
            <a:chOff x="6410066" y="8010855"/>
            <a:chExt cx="3287395" cy="2630170"/>
          </a:xfrm>
        </p:grpSpPr>
        <p:pic>
          <p:nvPicPr>
            <p:cNvPr id="23" name="object 23"/>
            <p:cNvPicPr/>
            <p:nvPr/>
          </p:nvPicPr>
          <p:blipFill>
            <a:blip r:embed="rId11" cstate="print"/>
            <a:stretch>
              <a:fillRect/>
            </a:stretch>
          </p:blipFill>
          <p:spPr>
            <a:xfrm>
              <a:off x="6410066" y="8010855"/>
              <a:ext cx="3287020" cy="2629867"/>
            </a:xfrm>
            <a:prstGeom prst="rect">
              <a:avLst/>
            </a:prstGeom>
          </p:spPr>
        </p:pic>
        <p:sp>
          <p:nvSpPr>
            <p:cNvPr id="24" name="object 24"/>
            <p:cNvSpPr/>
            <p:nvPr/>
          </p:nvSpPr>
          <p:spPr>
            <a:xfrm>
              <a:off x="6463467" y="8043524"/>
              <a:ext cx="3188335" cy="2531110"/>
            </a:xfrm>
            <a:custGeom>
              <a:avLst/>
              <a:gdLst/>
              <a:ahLst/>
              <a:cxnLst/>
              <a:rect l="l" t="t" r="r" b="b"/>
              <a:pathLst>
                <a:path w="3188334" h="2531109">
                  <a:moveTo>
                    <a:pt x="3030693" y="0"/>
                  </a:moveTo>
                  <a:lnTo>
                    <a:pt x="157063" y="0"/>
                  </a:lnTo>
                  <a:lnTo>
                    <a:pt x="107436" y="8011"/>
                  </a:lnTo>
                  <a:lnTo>
                    <a:pt x="64323" y="30316"/>
                  </a:lnTo>
                  <a:lnTo>
                    <a:pt x="30316" y="64323"/>
                  </a:lnTo>
                  <a:lnTo>
                    <a:pt x="8011" y="107436"/>
                  </a:lnTo>
                  <a:lnTo>
                    <a:pt x="0" y="157063"/>
                  </a:lnTo>
                  <a:lnTo>
                    <a:pt x="0" y="2373529"/>
                  </a:lnTo>
                  <a:lnTo>
                    <a:pt x="8011" y="2423177"/>
                  </a:lnTo>
                  <a:lnTo>
                    <a:pt x="30316" y="2466296"/>
                  </a:lnTo>
                  <a:lnTo>
                    <a:pt x="64323" y="2500297"/>
                  </a:lnTo>
                  <a:lnTo>
                    <a:pt x="107436" y="2522596"/>
                  </a:lnTo>
                  <a:lnTo>
                    <a:pt x="157063" y="2530603"/>
                  </a:lnTo>
                  <a:lnTo>
                    <a:pt x="3030693" y="2530603"/>
                  </a:lnTo>
                  <a:lnTo>
                    <a:pt x="3080320" y="2522596"/>
                  </a:lnTo>
                  <a:lnTo>
                    <a:pt x="3123433" y="2500297"/>
                  </a:lnTo>
                  <a:lnTo>
                    <a:pt x="3157439" y="2466296"/>
                  </a:lnTo>
                  <a:lnTo>
                    <a:pt x="3179744" y="2423177"/>
                  </a:lnTo>
                  <a:lnTo>
                    <a:pt x="3187756" y="2373529"/>
                  </a:lnTo>
                  <a:lnTo>
                    <a:pt x="3187756" y="157063"/>
                  </a:lnTo>
                  <a:lnTo>
                    <a:pt x="3179744" y="107436"/>
                  </a:lnTo>
                  <a:lnTo>
                    <a:pt x="3157439" y="64323"/>
                  </a:lnTo>
                  <a:lnTo>
                    <a:pt x="3123433" y="30316"/>
                  </a:lnTo>
                  <a:lnTo>
                    <a:pt x="3080320" y="8011"/>
                  </a:lnTo>
                  <a:lnTo>
                    <a:pt x="3030693" y="0"/>
                  </a:lnTo>
                  <a:close/>
                </a:path>
              </a:pathLst>
            </a:custGeom>
            <a:solidFill>
              <a:srgbClr val="BEDFF5"/>
            </a:solidFill>
          </p:spPr>
          <p:txBody>
            <a:bodyPr wrap="square" lIns="0" tIns="0" rIns="0" bIns="0" rtlCol="0"/>
            <a:lstStyle/>
            <a:p>
              <a:endParaRPr/>
            </a:p>
          </p:txBody>
        </p:sp>
      </p:grpSp>
      <p:sp>
        <p:nvSpPr>
          <p:cNvPr id="25" name="object 25"/>
          <p:cNvSpPr txBox="1"/>
          <p:nvPr/>
        </p:nvSpPr>
        <p:spPr>
          <a:xfrm>
            <a:off x="4007615" y="4792838"/>
            <a:ext cx="1906291" cy="1361604"/>
          </a:xfrm>
          <a:prstGeom prst="rect">
            <a:avLst/>
          </a:prstGeom>
        </p:spPr>
        <p:txBody>
          <a:bodyPr vert="horz" wrap="square" lIns="0" tIns="7316" rIns="0" bIns="0" rtlCol="0">
            <a:spAutoFit/>
          </a:bodyPr>
          <a:lstStyle/>
          <a:p>
            <a:pPr marL="7701" marR="152100" algn="ctr">
              <a:spcBef>
                <a:spcPts val="58"/>
              </a:spcBef>
            </a:pPr>
            <a:r>
              <a:rPr lang="en-US" altLang="zh-HK" sz="2200" b="1" dirty="0">
                <a:solidFill>
                  <a:srgbClr val="0000CC"/>
                </a:solidFill>
              </a:rPr>
              <a:t>Sample collection and result interpretation  </a:t>
            </a:r>
            <a:endParaRPr lang="en-US" altLang="zh-HK" sz="2200" b="1" dirty="0">
              <a:solidFill>
                <a:srgbClr val="0000CC"/>
              </a:solidFill>
              <a:latin typeface="Arial MT"/>
              <a:cs typeface="Arial MT"/>
            </a:endParaRPr>
          </a:p>
        </p:txBody>
      </p:sp>
      <p:sp>
        <p:nvSpPr>
          <p:cNvPr id="27" name="object 27"/>
          <p:cNvSpPr/>
          <p:nvPr/>
        </p:nvSpPr>
        <p:spPr>
          <a:xfrm>
            <a:off x="5339742" y="4209463"/>
            <a:ext cx="324224" cy="430502"/>
          </a:xfrm>
          <a:custGeom>
            <a:avLst/>
            <a:gdLst/>
            <a:ahLst/>
            <a:cxnLst/>
            <a:rect l="l" t="t" r="r" b="b"/>
            <a:pathLst>
              <a:path w="534670" h="709929">
                <a:moveTo>
                  <a:pt x="267321" y="0"/>
                </a:moveTo>
                <a:lnTo>
                  <a:pt x="225647" y="17276"/>
                </a:lnTo>
                <a:lnTo>
                  <a:pt x="17276" y="225542"/>
                </a:lnTo>
                <a:lnTo>
                  <a:pt x="0" y="267216"/>
                </a:lnTo>
                <a:lnTo>
                  <a:pt x="1079" y="278471"/>
                </a:lnTo>
                <a:lnTo>
                  <a:pt x="36734" y="321894"/>
                </a:lnTo>
                <a:lnTo>
                  <a:pt x="58911" y="326194"/>
                </a:lnTo>
                <a:lnTo>
                  <a:pt x="81108" y="321894"/>
                </a:lnTo>
                <a:lnTo>
                  <a:pt x="100625" y="308995"/>
                </a:lnTo>
                <a:lnTo>
                  <a:pt x="208370" y="201145"/>
                </a:lnTo>
                <a:lnTo>
                  <a:pt x="208370" y="650974"/>
                </a:lnTo>
                <a:lnTo>
                  <a:pt x="213002" y="673924"/>
                </a:lnTo>
                <a:lnTo>
                  <a:pt x="225634" y="692662"/>
                </a:lnTo>
                <a:lnTo>
                  <a:pt x="244372" y="705294"/>
                </a:lnTo>
                <a:lnTo>
                  <a:pt x="267321" y="709926"/>
                </a:lnTo>
                <a:lnTo>
                  <a:pt x="290270" y="705294"/>
                </a:lnTo>
                <a:lnTo>
                  <a:pt x="309008" y="692662"/>
                </a:lnTo>
                <a:lnTo>
                  <a:pt x="321641" y="673924"/>
                </a:lnTo>
                <a:lnTo>
                  <a:pt x="326272" y="650974"/>
                </a:lnTo>
                <a:lnTo>
                  <a:pt x="326272" y="201145"/>
                </a:lnTo>
                <a:lnTo>
                  <a:pt x="434018" y="308995"/>
                </a:lnTo>
                <a:lnTo>
                  <a:pt x="453534" y="321894"/>
                </a:lnTo>
                <a:lnTo>
                  <a:pt x="475731" y="326194"/>
                </a:lnTo>
                <a:lnTo>
                  <a:pt x="497908" y="321894"/>
                </a:lnTo>
                <a:lnTo>
                  <a:pt x="530324" y="289402"/>
                </a:lnTo>
                <a:lnTo>
                  <a:pt x="534643" y="267216"/>
                </a:lnTo>
                <a:lnTo>
                  <a:pt x="533563" y="255964"/>
                </a:lnTo>
                <a:lnTo>
                  <a:pt x="308995" y="17276"/>
                </a:lnTo>
                <a:lnTo>
                  <a:pt x="278574" y="1079"/>
                </a:lnTo>
                <a:lnTo>
                  <a:pt x="267321" y="0"/>
                </a:lnTo>
                <a:close/>
              </a:path>
            </a:pathLst>
          </a:custGeom>
          <a:solidFill>
            <a:srgbClr val="DFDFDF"/>
          </a:solidFill>
        </p:spPr>
        <p:txBody>
          <a:bodyPr wrap="square" lIns="0" tIns="0" rIns="0" bIns="0" rtlCol="0"/>
          <a:lstStyle/>
          <a:p>
            <a:endParaRPr sz="1092"/>
          </a:p>
        </p:txBody>
      </p:sp>
      <p:sp>
        <p:nvSpPr>
          <p:cNvPr id="31" name="object 31"/>
          <p:cNvSpPr txBox="1"/>
          <p:nvPr/>
        </p:nvSpPr>
        <p:spPr>
          <a:xfrm>
            <a:off x="5626379" y="4750429"/>
            <a:ext cx="121680" cy="255554"/>
          </a:xfrm>
          <a:prstGeom prst="rect">
            <a:avLst/>
          </a:prstGeom>
        </p:spPr>
        <p:txBody>
          <a:bodyPr vert="horz" wrap="square" lIns="0" tIns="9242" rIns="0" bIns="0" rtlCol="0">
            <a:spAutoFit/>
          </a:bodyPr>
          <a:lstStyle/>
          <a:p>
            <a:pPr marL="7701">
              <a:spcBef>
                <a:spcPts val="73"/>
              </a:spcBef>
            </a:pPr>
            <a:r>
              <a:rPr sz="1600" spc="6" dirty="0">
                <a:latin typeface="+mj-lt"/>
                <a:cs typeface="Calibri" panose="020F0502020204030204" pitchFamily="34" charset="0"/>
              </a:rPr>
              <a:t>3</a:t>
            </a:r>
            <a:endParaRPr sz="1600" dirty="0">
              <a:latin typeface="+mj-lt"/>
              <a:cs typeface="Calibri" panose="020F0502020204030204" pitchFamily="34" charset="0"/>
            </a:endParaRPr>
          </a:p>
        </p:txBody>
      </p:sp>
      <p:grpSp>
        <p:nvGrpSpPr>
          <p:cNvPr id="32" name="object 32"/>
          <p:cNvGrpSpPr/>
          <p:nvPr/>
        </p:nvGrpSpPr>
        <p:grpSpPr>
          <a:xfrm>
            <a:off x="6396785" y="4656085"/>
            <a:ext cx="1993094" cy="1594937"/>
            <a:chOff x="10658942" y="8010855"/>
            <a:chExt cx="3286760" cy="2630170"/>
          </a:xfrm>
        </p:grpSpPr>
        <p:pic>
          <p:nvPicPr>
            <p:cNvPr id="33" name="object 33"/>
            <p:cNvPicPr/>
            <p:nvPr/>
          </p:nvPicPr>
          <p:blipFill>
            <a:blip r:embed="rId12" cstate="print"/>
            <a:stretch>
              <a:fillRect/>
            </a:stretch>
          </p:blipFill>
          <p:spPr>
            <a:xfrm>
              <a:off x="10658942" y="8010855"/>
              <a:ext cx="3286392" cy="2629867"/>
            </a:xfrm>
            <a:prstGeom prst="rect">
              <a:avLst/>
            </a:prstGeom>
          </p:spPr>
        </p:pic>
        <p:sp>
          <p:nvSpPr>
            <p:cNvPr id="34" name="object 34"/>
            <p:cNvSpPr/>
            <p:nvPr/>
          </p:nvSpPr>
          <p:spPr>
            <a:xfrm>
              <a:off x="10712343" y="8043524"/>
              <a:ext cx="3187700" cy="2531110"/>
            </a:xfrm>
            <a:custGeom>
              <a:avLst/>
              <a:gdLst/>
              <a:ahLst/>
              <a:cxnLst/>
              <a:rect l="l" t="t" r="r" b="b"/>
              <a:pathLst>
                <a:path w="3187700" h="2531109">
                  <a:moveTo>
                    <a:pt x="3030064" y="0"/>
                  </a:moveTo>
                  <a:lnTo>
                    <a:pt x="157063" y="0"/>
                  </a:lnTo>
                  <a:lnTo>
                    <a:pt x="107436" y="8011"/>
                  </a:lnTo>
                  <a:lnTo>
                    <a:pt x="64323" y="30316"/>
                  </a:lnTo>
                  <a:lnTo>
                    <a:pt x="30316" y="64323"/>
                  </a:lnTo>
                  <a:lnTo>
                    <a:pt x="8011" y="107436"/>
                  </a:lnTo>
                  <a:lnTo>
                    <a:pt x="0" y="157063"/>
                  </a:lnTo>
                  <a:lnTo>
                    <a:pt x="0" y="2373529"/>
                  </a:lnTo>
                  <a:lnTo>
                    <a:pt x="8011" y="2423177"/>
                  </a:lnTo>
                  <a:lnTo>
                    <a:pt x="30316" y="2466296"/>
                  </a:lnTo>
                  <a:lnTo>
                    <a:pt x="64323" y="2500297"/>
                  </a:lnTo>
                  <a:lnTo>
                    <a:pt x="107436" y="2522596"/>
                  </a:lnTo>
                  <a:lnTo>
                    <a:pt x="157063" y="2530603"/>
                  </a:lnTo>
                  <a:lnTo>
                    <a:pt x="3030064" y="2530603"/>
                  </a:lnTo>
                  <a:lnTo>
                    <a:pt x="3079691" y="2522596"/>
                  </a:lnTo>
                  <a:lnTo>
                    <a:pt x="3122805" y="2500297"/>
                  </a:lnTo>
                  <a:lnTo>
                    <a:pt x="3156811" y="2466296"/>
                  </a:lnTo>
                  <a:lnTo>
                    <a:pt x="3179116" y="2423177"/>
                  </a:lnTo>
                  <a:lnTo>
                    <a:pt x="3187128" y="2373529"/>
                  </a:lnTo>
                  <a:lnTo>
                    <a:pt x="3187128" y="157063"/>
                  </a:lnTo>
                  <a:lnTo>
                    <a:pt x="3179116" y="107436"/>
                  </a:lnTo>
                  <a:lnTo>
                    <a:pt x="3156811" y="64323"/>
                  </a:lnTo>
                  <a:lnTo>
                    <a:pt x="3122805" y="30316"/>
                  </a:lnTo>
                  <a:lnTo>
                    <a:pt x="3079691" y="8011"/>
                  </a:lnTo>
                  <a:lnTo>
                    <a:pt x="3030064" y="0"/>
                  </a:lnTo>
                  <a:close/>
                </a:path>
              </a:pathLst>
            </a:custGeom>
            <a:solidFill>
              <a:srgbClr val="BEDFF5"/>
            </a:solidFill>
          </p:spPr>
          <p:txBody>
            <a:bodyPr wrap="square" lIns="0" tIns="0" rIns="0" bIns="0" rtlCol="0"/>
            <a:lstStyle/>
            <a:p>
              <a:endParaRPr sz="1092"/>
            </a:p>
          </p:txBody>
        </p:sp>
      </p:grpSp>
      <p:sp>
        <p:nvSpPr>
          <p:cNvPr id="35" name="object 35"/>
          <p:cNvSpPr/>
          <p:nvPr/>
        </p:nvSpPr>
        <p:spPr>
          <a:xfrm>
            <a:off x="6558699" y="4147105"/>
            <a:ext cx="324224" cy="430502"/>
          </a:xfrm>
          <a:custGeom>
            <a:avLst/>
            <a:gdLst/>
            <a:ahLst/>
            <a:cxnLst/>
            <a:rect l="l" t="t" r="r" b="b"/>
            <a:pathLst>
              <a:path w="534670" h="709929">
                <a:moveTo>
                  <a:pt x="267321" y="0"/>
                </a:moveTo>
                <a:lnTo>
                  <a:pt x="225647" y="17276"/>
                </a:lnTo>
                <a:lnTo>
                  <a:pt x="17276" y="225542"/>
                </a:lnTo>
                <a:lnTo>
                  <a:pt x="0" y="267216"/>
                </a:lnTo>
                <a:lnTo>
                  <a:pt x="1079" y="278471"/>
                </a:lnTo>
                <a:lnTo>
                  <a:pt x="36734" y="321894"/>
                </a:lnTo>
                <a:lnTo>
                  <a:pt x="58911" y="326194"/>
                </a:lnTo>
                <a:lnTo>
                  <a:pt x="81108" y="321894"/>
                </a:lnTo>
                <a:lnTo>
                  <a:pt x="100625" y="308995"/>
                </a:lnTo>
                <a:lnTo>
                  <a:pt x="208370" y="201145"/>
                </a:lnTo>
                <a:lnTo>
                  <a:pt x="208370" y="650974"/>
                </a:lnTo>
                <a:lnTo>
                  <a:pt x="213002" y="673924"/>
                </a:lnTo>
                <a:lnTo>
                  <a:pt x="225634" y="692662"/>
                </a:lnTo>
                <a:lnTo>
                  <a:pt x="244372" y="705294"/>
                </a:lnTo>
                <a:lnTo>
                  <a:pt x="267321" y="709926"/>
                </a:lnTo>
                <a:lnTo>
                  <a:pt x="290270" y="705294"/>
                </a:lnTo>
                <a:lnTo>
                  <a:pt x="309008" y="692662"/>
                </a:lnTo>
                <a:lnTo>
                  <a:pt x="321641" y="673924"/>
                </a:lnTo>
                <a:lnTo>
                  <a:pt x="326272" y="650974"/>
                </a:lnTo>
                <a:lnTo>
                  <a:pt x="326272" y="201145"/>
                </a:lnTo>
                <a:lnTo>
                  <a:pt x="434018" y="308995"/>
                </a:lnTo>
                <a:lnTo>
                  <a:pt x="453534" y="321894"/>
                </a:lnTo>
                <a:lnTo>
                  <a:pt x="475731" y="326194"/>
                </a:lnTo>
                <a:lnTo>
                  <a:pt x="497908" y="321894"/>
                </a:lnTo>
                <a:lnTo>
                  <a:pt x="530324" y="289402"/>
                </a:lnTo>
                <a:lnTo>
                  <a:pt x="534643" y="267216"/>
                </a:lnTo>
                <a:lnTo>
                  <a:pt x="533563" y="255964"/>
                </a:lnTo>
                <a:lnTo>
                  <a:pt x="308995" y="17276"/>
                </a:lnTo>
                <a:lnTo>
                  <a:pt x="278574" y="1079"/>
                </a:lnTo>
                <a:lnTo>
                  <a:pt x="267321" y="0"/>
                </a:lnTo>
                <a:close/>
              </a:path>
            </a:pathLst>
          </a:custGeom>
          <a:solidFill>
            <a:srgbClr val="DFDFDF"/>
          </a:solidFill>
        </p:spPr>
        <p:txBody>
          <a:bodyPr wrap="square" lIns="0" tIns="0" rIns="0" bIns="0" rtlCol="0"/>
          <a:lstStyle/>
          <a:p>
            <a:endParaRPr sz="1092"/>
          </a:p>
        </p:txBody>
      </p:sp>
      <p:sp>
        <p:nvSpPr>
          <p:cNvPr id="37" name="object 37"/>
          <p:cNvSpPr txBox="1"/>
          <p:nvPr/>
        </p:nvSpPr>
        <p:spPr>
          <a:xfrm>
            <a:off x="6504227" y="4708837"/>
            <a:ext cx="1727785" cy="292881"/>
          </a:xfrm>
          <a:prstGeom prst="rect">
            <a:avLst/>
          </a:prstGeom>
        </p:spPr>
        <p:txBody>
          <a:bodyPr vert="horz" wrap="square" lIns="0" tIns="46208" rIns="0" bIns="0" rtlCol="0">
            <a:spAutoFit/>
          </a:bodyPr>
          <a:lstStyle/>
          <a:p>
            <a:pPr marL="124375">
              <a:spcBef>
                <a:spcPts val="364"/>
              </a:spcBef>
            </a:pPr>
            <a:r>
              <a:rPr sz="1600" spc="6" dirty="0">
                <a:latin typeface="+mj-lt"/>
                <a:cs typeface="Calibri" panose="020F0502020204030204" pitchFamily="34" charset="0"/>
              </a:rPr>
              <a:t>4</a:t>
            </a:r>
            <a:endParaRPr sz="1600" dirty="0">
              <a:latin typeface="+mj-lt"/>
              <a:cs typeface="Calibri" panose="020F0502020204030204" pitchFamily="34" charset="0"/>
            </a:endParaRPr>
          </a:p>
        </p:txBody>
      </p:sp>
      <p:grpSp>
        <p:nvGrpSpPr>
          <p:cNvPr id="38" name="object 38"/>
          <p:cNvGrpSpPr/>
          <p:nvPr/>
        </p:nvGrpSpPr>
        <p:grpSpPr>
          <a:xfrm>
            <a:off x="1937295" y="2868347"/>
            <a:ext cx="2016198" cy="1594937"/>
            <a:chOff x="3194038" y="4730117"/>
            <a:chExt cx="3324860" cy="2630170"/>
          </a:xfrm>
        </p:grpSpPr>
        <p:pic>
          <p:nvPicPr>
            <p:cNvPr id="39" name="object 39"/>
            <p:cNvPicPr/>
            <p:nvPr/>
          </p:nvPicPr>
          <p:blipFill>
            <a:blip r:embed="rId13" cstate="print"/>
            <a:stretch>
              <a:fillRect/>
            </a:stretch>
          </p:blipFill>
          <p:spPr>
            <a:xfrm>
              <a:off x="3194038" y="4730117"/>
              <a:ext cx="3324715" cy="2629867"/>
            </a:xfrm>
            <a:prstGeom prst="rect">
              <a:avLst/>
            </a:prstGeom>
          </p:spPr>
        </p:pic>
        <p:sp>
          <p:nvSpPr>
            <p:cNvPr id="40" name="object 40"/>
            <p:cNvSpPr/>
            <p:nvPr/>
          </p:nvSpPr>
          <p:spPr>
            <a:xfrm>
              <a:off x="3247440" y="4762787"/>
              <a:ext cx="3225800" cy="2531110"/>
            </a:xfrm>
            <a:custGeom>
              <a:avLst/>
              <a:gdLst/>
              <a:ahLst/>
              <a:cxnLst/>
              <a:rect l="l" t="t" r="r" b="b"/>
              <a:pathLst>
                <a:path w="3225800" h="2531109">
                  <a:moveTo>
                    <a:pt x="3068388" y="0"/>
                  </a:moveTo>
                  <a:lnTo>
                    <a:pt x="157063" y="0"/>
                  </a:lnTo>
                  <a:lnTo>
                    <a:pt x="107436" y="8011"/>
                  </a:lnTo>
                  <a:lnTo>
                    <a:pt x="64323" y="30316"/>
                  </a:lnTo>
                  <a:lnTo>
                    <a:pt x="30316" y="64323"/>
                  </a:lnTo>
                  <a:lnTo>
                    <a:pt x="8011" y="107436"/>
                  </a:lnTo>
                  <a:lnTo>
                    <a:pt x="0" y="157063"/>
                  </a:lnTo>
                  <a:lnTo>
                    <a:pt x="0" y="2373540"/>
                  </a:lnTo>
                  <a:lnTo>
                    <a:pt x="8011" y="2423167"/>
                  </a:lnTo>
                  <a:lnTo>
                    <a:pt x="30316" y="2466280"/>
                  </a:lnTo>
                  <a:lnTo>
                    <a:pt x="64323" y="2500286"/>
                  </a:lnTo>
                  <a:lnTo>
                    <a:pt x="107436" y="2522592"/>
                  </a:lnTo>
                  <a:lnTo>
                    <a:pt x="157063" y="2530603"/>
                  </a:lnTo>
                  <a:lnTo>
                    <a:pt x="3068388" y="2530603"/>
                  </a:lnTo>
                  <a:lnTo>
                    <a:pt x="3118015" y="2522592"/>
                  </a:lnTo>
                  <a:lnTo>
                    <a:pt x="3161128" y="2500286"/>
                  </a:lnTo>
                  <a:lnTo>
                    <a:pt x="3195134" y="2466280"/>
                  </a:lnTo>
                  <a:lnTo>
                    <a:pt x="3217440" y="2423167"/>
                  </a:lnTo>
                  <a:lnTo>
                    <a:pt x="3225451" y="2373540"/>
                  </a:lnTo>
                  <a:lnTo>
                    <a:pt x="3225451" y="157063"/>
                  </a:lnTo>
                  <a:lnTo>
                    <a:pt x="3217440" y="107436"/>
                  </a:lnTo>
                  <a:lnTo>
                    <a:pt x="3195134" y="64323"/>
                  </a:lnTo>
                  <a:lnTo>
                    <a:pt x="3161128" y="30316"/>
                  </a:lnTo>
                  <a:lnTo>
                    <a:pt x="3118015" y="8011"/>
                  </a:lnTo>
                  <a:lnTo>
                    <a:pt x="3068388" y="0"/>
                  </a:lnTo>
                  <a:close/>
                </a:path>
              </a:pathLst>
            </a:custGeom>
            <a:solidFill>
              <a:srgbClr val="BEDFF5"/>
            </a:solidFill>
          </p:spPr>
          <p:txBody>
            <a:bodyPr wrap="square" lIns="0" tIns="0" rIns="0" bIns="0" rtlCol="0"/>
            <a:lstStyle/>
            <a:p>
              <a:endParaRPr sz="1092"/>
            </a:p>
          </p:txBody>
        </p:sp>
      </p:grpSp>
      <p:sp>
        <p:nvSpPr>
          <p:cNvPr id="41" name="object 41"/>
          <p:cNvSpPr txBox="1"/>
          <p:nvPr/>
        </p:nvSpPr>
        <p:spPr>
          <a:xfrm>
            <a:off x="2192482" y="3310221"/>
            <a:ext cx="1553350" cy="684496"/>
          </a:xfrm>
          <a:prstGeom prst="rect">
            <a:avLst/>
          </a:prstGeom>
        </p:spPr>
        <p:txBody>
          <a:bodyPr vert="horz" wrap="square" lIns="0" tIns="7316" rIns="0" bIns="0" rtlCol="0">
            <a:spAutoFit/>
          </a:bodyPr>
          <a:lstStyle/>
          <a:p>
            <a:pPr marL="7701" marR="152100" algn="ctr">
              <a:spcBef>
                <a:spcPts val="58"/>
              </a:spcBef>
            </a:pPr>
            <a:r>
              <a:rPr lang="en-US" sz="2200" b="1" dirty="0">
                <a:solidFill>
                  <a:srgbClr val="0000CC"/>
                </a:solidFill>
              </a:rPr>
              <a:t>RAT vs </a:t>
            </a:r>
            <a:br>
              <a:rPr lang="en-US" sz="2200" b="1" dirty="0">
                <a:solidFill>
                  <a:srgbClr val="0000CC"/>
                </a:solidFill>
              </a:rPr>
            </a:br>
            <a:r>
              <a:rPr lang="en-US" sz="2200" b="1" dirty="0">
                <a:solidFill>
                  <a:srgbClr val="0000CC"/>
                </a:solidFill>
              </a:rPr>
              <a:t>Rt-PCR</a:t>
            </a:r>
            <a:endParaRPr sz="2200" b="1" dirty="0">
              <a:solidFill>
                <a:srgbClr val="0000CC"/>
              </a:solidFill>
              <a:latin typeface="Arial MT"/>
              <a:cs typeface="Arial MT"/>
            </a:endParaRPr>
          </a:p>
        </p:txBody>
      </p:sp>
      <p:grpSp>
        <p:nvGrpSpPr>
          <p:cNvPr id="43" name="object 43"/>
          <p:cNvGrpSpPr/>
          <p:nvPr/>
        </p:nvGrpSpPr>
        <p:grpSpPr>
          <a:xfrm>
            <a:off x="1937296" y="1268641"/>
            <a:ext cx="2420325" cy="1936122"/>
            <a:chOff x="3194038" y="2092082"/>
            <a:chExt cx="3991296" cy="3192809"/>
          </a:xfrm>
        </p:grpSpPr>
        <p:sp>
          <p:nvSpPr>
            <p:cNvPr id="45" name="object 45"/>
            <p:cNvSpPr/>
            <p:nvPr/>
          </p:nvSpPr>
          <p:spPr>
            <a:xfrm>
              <a:off x="6475404" y="4750221"/>
              <a:ext cx="709930" cy="534670"/>
            </a:xfrm>
            <a:custGeom>
              <a:avLst/>
              <a:gdLst/>
              <a:ahLst/>
              <a:cxnLst/>
              <a:rect l="l" t="t" r="r" b="b"/>
              <a:pathLst>
                <a:path w="709929" h="534670">
                  <a:moveTo>
                    <a:pt x="442709" y="0"/>
                  </a:moveTo>
                  <a:lnTo>
                    <a:pt x="400930" y="17276"/>
                  </a:lnTo>
                  <a:lnTo>
                    <a:pt x="383731" y="58911"/>
                  </a:lnTo>
                  <a:lnTo>
                    <a:pt x="388031" y="81108"/>
                  </a:lnTo>
                  <a:lnTo>
                    <a:pt x="400930" y="100625"/>
                  </a:lnTo>
                  <a:lnTo>
                    <a:pt x="508780" y="208370"/>
                  </a:lnTo>
                  <a:lnTo>
                    <a:pt x="58951" y="208370"/>
                  </a:lnTo>
                  <a:lnTo>
                    <a:pt x="36001" y="213002"/>
                  </a:lnTo>
                  <a:lnTo>
                    <a:pt x="17263" y="225634"/>
                  </a:lnTo>
                  <a:lnTo>
                    <a:pt x="4631" y="244372"/>
                  </a:lnTo>
                  <a:lnTo>
                    <a:pt x="0" y="267321"/>
                  </a:lnTo>
                  <a:lnTo>
                    <a:pt x="4631" y="290270"/>
                  </a:lnTo>
                  <a:lnTo>
                    <a:pt x="17263" y="309008"/>
                  </a:lnTo>
                  <a:lnTo>
                    <a:pt x="36001" y="321641"/>
                  </a:lnTo>
                  <a:lnTo>
                    <a:pt x="58951" y="326272"/>
                  </a:lnTo>
                  <a:lnTo>
                    <a:pt x="508780" y="326272"/>
                  </a:lnTo>
                  <a:lnTo>
                    <a:pt x="400930" y="434018"/>
                  </a:lnTo>
                  <a:lnTo>
                    <a:pt x="388031" y="453534"/>
                  </a:lnTo>
                  <a:lnTo>
                    <a:pt x="383731" y="475731"/>
                  </a:lnTo>
                  <a:lnTo>
                    <a:pt x="388031" y="497908"/>
                  </a:lnTo>
                  <a:lnTo>
                    <a:pt x="420523" y="530324"/>
                  </a:lnTo>
                  <a:lnTo>
                    <a:pt x="442709" y="534643"/>
                  </a:lnTo>
                  <a:lnTo>
                    <a:pt x="453961" y="533563"/>
                  </a:lnTo>
                  <a:lnTo>
                    <a:pt x="692649" y="308995"/>
                  </a:lnTo>
                  <a:lnTo>
                    <a:pt x="709926" y="267321"/>
                  </a:lnTo>
                  <a:lnTo>
                    <a:pt x="708846" y="256068"/>
                  </a:lnTo>
                  <a:lnTo>
                    <a:pt x="484383" y="17276"/>
                  </a:lnTo>
                  <a:lnTo>
                    <a:pt x="453961" y="1079"/>
                  </a:lnTo>
                  <a:lnTo>
                    <a:pt x="442709" y="0"/>
                  </a:lnTo>
                  <a:close/>
                </a:path>
              </a:pathLst>
            </a:custGeom>
            <a:solidFill>
              <a:srgbClr val="DFDFDF"/>
            </a:solidFill>
          </p:spPr>
          <p:txBody>
            <a:bodyPr wrap="square" lIns="0" tIns="0" rIns="0" bIns="0" rtlCol="0"/>
            <a:lstStyle/>
            <a:p>
              <a:endParaRPr sz="1092"/>
            </a:p>
          </p:txBody>
        </p:sp>
        <p:pic>
          <p:nvPicPr>
            <p:cNvPr id="46" name="object 46"/>
            <p:cNvPicPr/>
            <p:nvPr/>
          </p:nvPicPr>
          <p:blipFill>
            <a:blip r:embed="rId13" cstate="print"/>
            <a:stretch>
              <a:fillRect/>
            </a:stretch>
          </p:blipFill>
          <p:spPr>
            <a:xfrm>
              <a:off x="3194038" y="2092082"/>
              <a:ext cx="3324715" cy="2629867"/>
            </a:xfrm>
            <a:prstGeom prst="rect">
              <a:avLst/>
            </a:prstGeom>
          </p:spPr>
        </p:pic>
        <p:sp>
          <p:nvSpPr>
            <p:cNvPr id="47" name="object 47"/>
            <p:cNvSpPr/>
            <p:nvPr/>
          </p:nvSpPr>
          <p:spPr>
            <a:xfrm>
              <a:off x="3247440" y="2124752"/>
              <a:ext cx="3225800" cy="2531110"/>
            </a:xfrm>
            <a:custGeom>
              <a:avLst/>
              <a:gdLst/>
              <a:ahLst/>
              <a:cxnLst/>
              <a:rect l="l" t="t" r="r" b="b"/>
              <a:pathLst>
                <a:path w="3225800" h="2531110">
                  <a:moveTo>
                    <a:pt x="3068388" y="0"/>
                  </a:moveTo>
                  <a:lnTo>
                    <a:pt x="157063" y="0"/>
                  </a:lnTo>
                  <a:lnTo>
                    <a:pt x="107436" y="8011"/>
                  </a:lnTo>
                  <a:lnTo>
                    <a:pt x="64323" y="30316"/>
                  </a:lnTo>
                  <a:lnTo>
                    <a:pt x="30316" y="64323"/>
                  </a:lnTo>
                  <a:lnTo>
                    <a:pt x="8011" y="107436"/>
                  </a:lnTo>
                  <a:lnTo>
                    <a:pt x="0" y="157063"/>
                  </a:lnTo>
                  <a:lnTo>
                    <a:pt x="0" y="2373540"/>
                  </a:lnTo>
                  <a:lnTo>
                    <a:pt x="8011" y="2423167"/>
                  </a:lnTo>
                  <a:lnTo>
                    <a:pt x="30316" y="2466280"/>
                  </a:lnTo>
                  <a:lnTo>
                    <a:pt x="64323" y="2500286"/>
                  </a:lnTo>
                  <a:lnTo>
                    <a:pt x="107436" y="2522592"/>
                  </a:lnTo>
                  <a:lnTo>
                    <a:pt x="157063" y="2530603"/>
                  </a:lnTo>
                  <a:lnTo>
                    <a:pt x="3068388" y="2530603"/>
                  </a:lnTo>
                  <a:lnTo>
                    <a:pt x="3118015" y="2522592"/>
                  </a:lnTo>
                  <a:lnTo>
                    <a:pt x="3161128" y="2500286"/>
                  </a:lnTo>
                  <a:lnTo>
                    <a:pt x="3195134" y="2466280"/>
                  </a:lnTo>
                  <a:lnTo>
                    <a:pt x="3217440" y="2423167"/>
                  </a:lnTo>
                  <a:lnTo>
                    <a:pt x="3225451" y="2373540"/>
                  </a:lnTo>
                  <a:lnTo>
                    <a:pt x="3225451" y="157063"/>
                  </a:lnTo>
                  <a:lnTo>
                    <a:pt x="3217440" y="107436"/>
                  </a:lnTo>
                  <a:lnTo>
                    <a:pt x="3195134" y="64323"/>
                  </a:lnTo>
                  <a:lnTo>
                    <a:pt x="3161128" y="30316"/>
                  </a:lnTo>
                  <a:lnTo>
                    <a:pt x="3118015" y="8011"/>
                  </a:lnTo>
                  <a:lnTo>
                    <a:pt x="3068388" y="0"/>
                  </a:lnTo>
                  <a:close/>
                </a:path>
              </a:pathLst>
            </a:custGeom>
            <a:solidFill>
              <a:srgbClr val="BEDFF5"/>
            </a:solidFill>
          </p:spPr>
          <p:txBody>
            <a:bodyPr wrap="square" lIns="0" tIns="0" rIns="0" bIns="0" rtlCol="0"/>
            <a:lstStyle/>
            <a:p>
              <a:endParaRPr sz="1092"/>
            </a:p>
          </p:txBody>
        </p:sp>
      </p:grpSp>
      <p:sp>
        <p:nvSpPr>
          <p:cNvPr id="48" name="object 48"/>
          <p:cNvSpPr txBox="1"/>
          <p:nvPr/>
        </p:nvSpPr>
        <p:spPr>
          <a:xfrm>
            <a:off x="3684992" y="2923380"/>
            <a:ext cx="121680" cy="255942"/>
          </a:xfrm>
          <a:prstGeom prst="rect">
            <a:avLst/>
          </a:prstGeom>
        </p:spPr>
        <p:txBody>
          <a:bodyPr vert="horz" wrap="square" lIns="0" tIns="9627" rIns="0" bIns="0" rtlCol="0">
            <a:spAutoFit/>
          </a:bodyPr>
          <a:lstStyle/>
          <a:p>
            <a:pPr marL="7701">
              <a:spcBef>
                <a:spcPts val="76"/>
              </a:spcBef>
            </a:pPr>
            <a:r>
              <a:rPr sz="1600" spc="6" dirty="0">
                <a:latin typeface="+mj-lt"/>
                <a:cs typeface="Calibri" panose="020F0502020204030204" pitchFamily="34" charset="0"/>
              </a:rPr>
              <a:t>2</a:t>
            </a:r>
            <a:endParaRPr sz="1600">
              <a:latin typeface="+mj-lt"/>
              <a:cs typeface="Calibri" panose="020F0502020204030204" pitchFamily="34" charset="0"/>
            </a:endParaRPr>
          </a:p>
        </p:txBody>
      </p:sp>
      <p:grpSp>
        <p:nvGrpSpPr>
          <p:cNvPr id="49" name="object 49"/>
          <p:cNvGrpSpPr/>
          <p:nvPr/>
        </p:nvGrpSpPr>
        <p:grpSpPr>
          <a:xfrm>
            <a:off x="7992103" y="2873302"/>
            <a:ext cx="2489660" cy="1741429"/>
            <a:chOff x="13178865" y="4738285"/>
            <a:chExt cx="4105633" cy="2871745"/>
          </a:xfrm>
        </p:grpSpPr>
        <p:sp>
          <p:nvSpPr>
            <p:cNvPr id="50" name="object 50"/>
            <p:cNvSpPr/>
            <p:nvPr/>
          </p:nvSpPr>
          <p:spPr>
            <a:xfrm>
              <a:off x="13178865" y="4767813"/>
              <a:ext cx="709930" cy="534670"/>
            </a:xfrm>
            <a:custGeom>
              <a:avLst/>
              <a:gdLst/>
              <a:ahLst/>
              <a:cxnLst/>
              <a:rect l="l" t="t" r="r" b="b"/>
              <a:pathLst>
                <a:path w="709930" h="534670">
                  <a:moveTo>
                    <a:pt x="267216" y="0"/>
                  </a:moveTo>
                  <a:lnTo>
                    <a:pt x="225542" y="17276"/>
                  </a:lnTo>
                  <a:lnTo>
                    <a:pt x="17276" y="225647"/>
                  </a:lnTo>
                  <a:lnTo>
                    <a:pt x="0" y="267321"/>
                  </a:lnTo>
                  <a:lnTo>
                    <a:pt x="1079" y="278574"/>
                  </a:lnTo>
                  <a:lnTo>
                    <a:pt x="225542" y="517366"/>
                  </a:lnTo>
                  <a:lnTo>
                    <a:pt x="267216" y="534643"/>
                  </a:lnTo>
                  <a:lnTo>
                    <a:pt x="278471" y="533563"/>
                  </a:lnTo>
                  <a:lnTo>
                    <a:pt x="321894" y="497908"/>
                  </a:lnTo>
                  <a:lnTo>
                    <a:pt x="326194" y="475731"/>
                  </a:lnTo>
                  <a:lnTo>
                    <a:pt x="321894" y="453534"/>
                  </a:lnTo>
                  <a:lnTo>
                    <a:pt x="308995" y="434018"/>
                  </a:lnTo>
                  <a:lnTo>
                    <a:pt x="201145" y="326272"/>
                  </a:lnTo>
                  <a:lnTo>
                    <a:pt x="650974" y="326272"/>
                  </a:lnTo>
                  <a:lnTo>
                    <a:pt x="673924" y="321641"/>
                  </a:lnTo>
                  <a:lnTo>
                    <a:pt x="692662" y="309008"/>
                  </a:lnTo>
                  <a:lnTo>
                    <a:pt x="705294" y="290270"/>
                  </a:lnTo>
                  <a:lnTo>
                    <a:pt x="709926" y="267321"/>
                  </a:lnTo>
                  <a:lnTo>
                    <a:pt x="705294" y="244372"/>
                  </a:lnTo>
                  <a:lnTo>
                    <a:pt x="692662" y="225634"/>
                  </a:lnTo>
                  <a:lnTo>
                    <a:pt x="673924" y="213002"/>
                  </a:lnTo>
                  <a:lnTo>
                    <a:pt x="650974" y="208370"/>
                  </a:lnTo>
                  <a:lnTo>
                    <a:pt x="201145" y="208370"/>
                  </a:lnTo>
                  <a:lnTo>
                    <a:pt x="308995" y="100625"/>
                  </a:lnTo>
                  <a:lnTo>
                    <a:pt x="321894" y="81108"/>
                  </a:lnTo>
                  <a:lnTo>
                    <a:pt x="326194" y="58911"/>
                  </a:lnTo>
                  <a:lnTo>
                    <a:pt x="321894" y="36734"/>
                  </a:lnTo>
                  <a:lnTo>
                    <a:pt x="308995" y="17276"/>
                  </a:lnTo>
                  <a:lnTo>
                    <a:pt x="299684" y="9718"/>
                  </a:lnTo>
                  <a:lnTo>
                    <a:pt x="289402" y="4319"/>
                  </a:lnTo>
                  <a:lnTo>
                    <a:pt x="278471" y="1079"/>
                  </a:lnTo>
                  <a:lnTo>
                    <a:pt x="267216" y="0"/>
                  </a:lnTo>
                  <a:close/>
                </a:path>
              </a:pathLst>
            </a:custGeom>
            <a:solidFill>
              <a:srgbClr val="DFDFDF"/>
            </a:solidFill>
          </p:spPr>
          <p:txBody>
            <a:bodyPr wrap="square" lIns="0" tIns="0" rIns="0" bIns="0" rtlCol="0"/>
            <a:lstStyle/>
            <a:p>
              <a:endParaRPr sz="1092"/>
            </a:p>
          </p:txBody>
        </p:sp>
        <p:pic>
          <p:nvPicPr>
            <p:cNvPr id="51" name="object 51"/>
            <p:cNvPicPr/>
            <p:nvPr/>
          </p:nvPicPr>
          <p:blipFill>
            <a:blip r:embed="rId14" cstate="print"/>
            <a:stretch>
              <a:fillRect/>
            </a:stretch>
          </p:blipFill>
          <p:spPr>
            <a:xfrm>
              <a:off x="13827222" y="4738285"/>
              <a:ext cx="3457276" cy="2871745"/>
            </a:xfrm>
            <a:prstGeom prst="rect">
              <a:avLst/>
            </a:prstGeom>
          </p:spPr>
        </p:pic>
        <p:sp>
          <p:nvSpPr>
            <p:cNvPr id="52" name="object 52"/>
            <p:cNvSpPr/>
            <p:nvPr/>
          </p:nvSpPr>
          <p:spPr>
            <a:xfrm>
              <a:off x="13880624" y="4770954"/>
              <a:ext cx="3358515" cy="2773045"/>
            </a:xfrm>
            <a:custGeom>
              <a:avLst/>
              <a:gdLst/>
              <a:ahLst/>
              <a:cxnLst/>
              <a:rect l="l" t="t" r="r" b="b"/>
              <a:pathLst>
                <a:path w="3358515" h="2773045">
                  <a:moveTo>
                    <a:pt x="3185976" y="0"/>
                  </a:moveTo>
                  <a:lnTo>
                    <a:pt x="172036" y="0"/>
                  </a:lnTo>
                  <a:lnTo>
                    <a:pt x="126317" y="6148"/>
                  </a:lnTo>
                  <a:lnTo>
                    <a:pt x="85225" y="23497"/>
                  </a:lnTo>
                  <a:lnTo>
                    <a:pt x="50404" y="50404"/>
                  </a:lnTo>
                  <a:lnTo>
                    <a:pt x="23497" y="85225"/>
                  </a:lnTo>
                  <a:lnTo>
                    <a:pt x="6148" y="126317"/>
                  </a:lnTo>
                  <a:lnTo>
                    <a:pt x="0" y="172036"/>
                  </a:lnTo>
                  <a:lnTo>
                    <a:pt x="0" y="2600444"/>
                  </a:lnTo>
                  <a:lnTo>
                    <a:pt x="6148" y="2646163"/>
                  </a:lnTo>
                  <a:lnTo>
                    <a:pt x="23497" y="2687255"/>
                  </a:lnTo>
                  <a:lnTo>
                    <a:pt x="50404" y="2722076"/>
                  </a:lnTo>
                  <a:lnTo>
                    <a:pt x="85225" y="2748983"/>
                  </a:lnTo>
                  <a:lnTo>
                    <a:pt x="126317" y="2766332"/>
                  </a:lnTo>
                  <a:lnTo>
                    <a:pt x="172036" y="2772481"/>
                  </a:lnTo>
                  <a:lnTo>
                    <a:pt x="3185976" y="2772481"/>
                  </a:lnTo>
                  <a:lnTo>
                    <a:pt x="3231695" y="2766332"/>
                  </a:lnTo>
                  <a:lnTo>
                    <a:pt x="3272787" y="2748983"/>
                  </a:lnTo>
                  <a:lnTo>
                    <a:pt x="3307608" y="2722076"/>
                  </a:lnTo>
                  <a:lnTo>
                    <a:pt x="3334515" y="2687255"/>
                  </a:lnTo>
                  <a:lnTo>
                    <a:pt x="3351864" y="2646163"/>
                  </a:lnTo>
                  <a:lnTo>
                    <a:pt x="3358012" y="2600444"/>
                  </a:lnTo>
                  <a:lnTo>
                    <a:pt x="3358012" y="172036"/>
                  </a:lnTo>
                  <a:lnTo>
                    <a:pt x="3351864" y="126317"/>
                  </a:lnTo>
                  <a:lnTo>
                    <a:pt x="3334515" y="85225"/>
                  </a:lnTo>
                  <a:lnTo>
                    <a:pt x="3307608" y="50404"/>
                  </a:lnTo>
                  <a:lnTo>
                    <a:pt x="3272787" y="23497"/>
                  </a:lnTo>
                  <a:lnTo>
                    <a:pt x="3231695" y="6148"/>
                  </a:lnTo>
                  <a:lnTo>
                    <a:pt x="3185976" y="0"/>
                  </a:lnTo>
                  <a:close/>
                </a:path>
              </a:pathLst>
            </a:custGeom>
            <a:solidFill>
              <a:srgbClr val="BEDFF5"/>
            </a:solidFill>
          </p:spPr>
          <p:txBody>
            <a:bodyPr wrap="square" lIns="0" tIns="0" rIns="0" bIns="0" rtlCol="0"/>
            <a:lstStyle/>
            <a:p>
              <a:endParaRPr sz="1092"/>
            </a:p>
          </p:txBody>
        </p:sp>
      </p:grpSp>
      <p:sp>
        <p:nvSpPr>
          <p:cNvPr id="54" name="object 54"/>
          <p:cNvSpPr txBox="1"/>
          <p:nvPr/>
        </p:nvSpPr>
        <p:spPr>
          <a:xfrm>
            <a:off x="8527294" y="2964400"/>
            <a:ext cx="1917622" cy="255010"/>
          </a:xfrm>
          <a:prstGeom prst="rect">
            <a:avLst/>
          </a:prstGeom>
        </p:spPr>
        <p:txBody>
          <a:bodyPr vert="horz" wrap="square" lIns="0" tIns="18483" rIns="0" bIns="0" rtlCol="0">
            <a:spAutoFit/>
          </a:bodyPr>
          <a:lstStyle/>
          <a:p>
            <a:pPr marL="188296" marR="411248" indent="-165578">
              <a:lnSpc>
                <a:spcPct val="96100"/>
              </a:lnSpc>
              <a:spcBef>
                <a:spcPts val="146"/>
              </a:spcBef>
            </a:pPr>
            <a:r>
              <a:rPr sz="1600" spc="9" dirty="0">
                <a:latin typeface="+mj-lt"/>
                <a:cs typeface="Calibri" panose="020F0502020204030204" pitchFamily="34" charset="0"/>
              </a:rPr>
              <a:t>5</a:t>
            </a:r>
            <a:r>
              <a:rPr lang="en-HK" sz="1600" spc="9" dirty="0">
                <a:latin typeface="+mj-lt"/>
                <a:cs typeface="Calibri" panose="020F0502020204030204" pitchFamily="34" charset="0"/>
              </a:rPr>
              <a:t> </a:t>
            </a:r>
            <a:endParaRPr sz="1600" dirty="0">
              <a:latin typeface="+mj-lt"/>
              <a:cs typeface="Calibri" panose="020F0502020204030204" pitchFamily="34" charset="0"/>
            </a:endParaRPr>
          </a:p>
        </p:txBody>
      </p:sp>
      <p:sp>
        <p:nvSpPr>
          <p:cNvPr id="55" name="object 55"/>
          <p:cNvSpPr txBox="1"/>
          <p:nvPr/>
        </p:nvSpPr>
        <p:spPr>
          <a:xfrm>
            <a:off x="2131592" y="1921108"/>
            <a:ext cx="1641530" cy="348275"/>
          </a:xfrm>
          <a:prstGeom prst="rect">
            <a:avLst/>
          </a:prstGeom>
        </p:spPr>
        <p:txBody>
          <a:bodyPr vert="horz" wrap="square" lIns="0" tIns="9627" rIns="0" bIns="0" rtlCol="0">
            <a:spAutoFit/>
          </a:bodyPr>
          <a:lstStyle/>
          <a:p>
            <a:pPr marL="7701" algn="ctr">
              <a:spcBef>
                <a:spcPts val="76"/>
              </a:spcBef>
            </a:pPr>
            <a:r>
              <a:rPr lang="en-GB" sz="2200" b="1" spc="6" dirty="0">
                <a:solidFill>
                  <a:srgbClr val="0000CC"/>
                </a:solidFill>
                <a:cs typeface="Arial MT"/>
              </a:rPr>
              <a:t>What is RAT? </a:t>
            </a:r>
            <a:endParaRPr sz="2200" b="1" dirty="0">
              <a:solidFill>
                <a:srgbClr val="0000CC"/>
              </a:solidFill>
              <a:cs typeface="Arial MT"/>
            </a:endParaRPr>
          </a:p>
        </p:txBody>
      </p:sp>
      <p:sp>
        <p:nvSpPr>
          <p:cNvPr id="58" name="object 58"/>
          <p:cNvSpPr/>
          <p:nvPr/>
        </p:nvSpPr>
        <p:spPr>
          <a:xfrm>
            <a:off x="3927119" y="1288452"/>
            <a:ext cx="430502" cy="324224"/>
          </a:xfrm>
          <a:custGeom>
            <a:avLst/>
            <a:gdLst/>
            <a:ahLst/>
            <a:cxnLst/>
            <a:rect l="l" t="t" r="r" b="b"/>
            <a:pathLst>
              <a:path w="709929" h="534669">
                <a:moveTo>
                  <a:pt x="442709" y="0"/>
                </a:moveTo>
                <a:lnTo>
                  <a:pt x="400930" y="17276"/>
                </a:lnTo>
                <a:lnTo>
                  <a:pt x="383731" y="58911"/>
                </a:lnTo>
                <a:lnTo>
                  <a:pt x="388031" y="81108"/>
                </a:lnTo>
                <a:lnTo>
                  <a:pt x="400930" y="100625"/>
                </a:lnTo>
                <a:lnTo>
                  <a:pt x="508780" y="208370"/>
                </a:lnTo>
                <a:lnTo>
                  <a:pt x="58951" y="208370"/>
                </a:lnTo>
                <a:lnTo>
                  <a:pt x="36001" y="213002"/>
                </a:lnTo>
                <a:lnTo>
                  <a:pt x="17263" y="225634"/>
                </a:lnTo>
                <a:lnTo>
                  <a:pt x="4631" y="244372"/>
                </a:lnTo>
                <a:lnTo>
                  <a:pt x="0" y="267321"/>
                </a:lnTo>
                <a:lnTo>
                  <a:pt x="4631" y="290270"/>
                </a:lnTo>
                <a:lnTo>
                  <a:pt x="17263" y="309008"/>
                </a:lnTo>
                <a:lnTo>
                  <a:pt x="36001" y="321641"/>
                </a:lnTo>
                <a:lnTo>
                  <a:pt x="58951" y="326272"/>
                </a:lnTo>
                <a:lnTo>
                  <a:pt x="508780" y="326272"/>
                </a:lnTo>
                <a:lnTo>
                  <a:pt x="400930" y="434018"/>
                </a:lnTo>
                <a:lnTo>
                  <a:pt x="388031" y="453534"/>
                </a:lnTo>
                <a:lnTo>
                  <a:pt x="383731" y="475731"/>
                </a:lnTo>
                <a:lnTo>
                  <a:pt x="388031" y="497908"/>
                </a:lnTo>
                <a:lnTo>
                  <a:pt x="420523" y="530324"/>
                </a:lnTo>
                <a:lnTo>
                  <a:pt x="442709" y="534643"/>
                </a:lnTo>
                <a:lnTo>
                  <a:pt x="453961" y="533563"/>
                </a:lnTo>
                <a:lnTo>
                  <a:pt x="692649" y="308995"/>
                </a:lnTo>
                <a:lnTo>
                  <a:pt x="709926" y="267321"/>
                </a:lnTo>
                <a:lnTo>
                  <a:pt x="708846" y="256068"/>
                </a:lnTo>
                <a:lnTo>
                  <a:pt x="484383" y="17276"/>
                </a:lnTo>
                <a:lnTo>
                  <a:pt x="453961" y="1079"/>
                </a:lnTo>
                <a:lnTo>
                  <a:pt x="442709" y="0"/>
                </a:lnTo>
                <a:close/>
              </a:path>
            </a:pathLst>
          </a:custGeom>
          <a:solidFill>
            <a:srgbClr val="DFDFDF"/>
          </a:solidFill>
        </p:spPr>
        <p:txBody>
          <a:bodyPr wrap="square" lIns="0" tIns="0" rIns="0" bIns="0" rtlCol="0"/>
          <a:lstStyle/>
          <a:p>
            <a:endParaRPr sz="1092"/>
          </a:p>
        </p:txBody>
      </p:sp>
      <p:sp>
        <p:nvSpPr>
          <p:cNvPr id="59" name="object 59"/>
          <p:cNvSpPr txBox="1"/>
          <p:nvPr/>
        </p:nvSpPr>
        <p:spPr>
          <a:xfrm>
            <a:off x="3700226" y="1323165"/>
            <a:ext cx="121680" cy="255554"/>
          </a:xfrm>
          <a:prstGeom prst="rect">
            <a:avLst/>
          </a:prstGeom>
        </p:spPr>
        <p:txBody>
          <a:bodyPr vert="horz" wrap="square" lIns="0" tIns="9242" rIns="0" bIns="0" rtlCol="0">
            <a:spAutoFit/>
          </a:bodyPr>
          <a:lstStyle/>
          <a:p>
            <a:pPr marL="7701">
              <a:spcBef>
                <a:spcPts val="73"/>
              </a:spcBef>
            </a:pPr>
            <a:r>
              <a:rPr sz="1600" spc="6" dirty="0">
                <a:latin typeface="+mj-lt"/>
                <a:cs typeface="Calibri" panose="020F0502020204030204" pitchFamily="34" charset="0"/>
              </a:rPr>
              <a:t>1</a:t>
            </a:r>
            <a:endParaRPr sz="1600" dirty="0">
              <a:latin typeface="+mj-lt"/>
              <a:cs typeface="Calibri" panose="020F0502020204030204" pitchFamily="34" charset="0"/>
            </a:endParaRPr>
          </a:p>
        </p:txBody>
      </p:sp>
      <p:grpSp>
        <p:nvGrpSpPr>
          <p:cNvPr id="60" name="object 60"/>
          <p:cNvGrpSpPr/>
          <p:nvPr/>
        </p:nvGrpSpPr>
        <p:grpSpPr>
          <a:xfrm>
            <a:off x="7972682" y="1174704"/>
            <a:ext cx="2509081" cy="1632674"/>
            <a:chOff x="13147453" y="1993447"/>
            <a:chExt cx="4137660" cy="2692400"/>
          </a:xfrm>
        </p:grpSpPr>
        <p:sp>
          <p:nvSpPr>
            <p:cNvPr id="61" name="object 61"/>
            <p:cNvSpPr/>
            <p:nvPr/>
          </p:nvSpPr>
          <p:spPr>
            <a:xfrm>
              <a:off x="13147453" y="2124752"/>
              <a:ext cx="709930" cy="534670"/>
            </a:xfrm>
            <a:custGeom>
              <a:avLst/>
              <a:gdLst/>
              <a:ahLst/>
              <a:cxnLst/>
              <a:rect l="l" t="t" r="r" b="b"/>
              <a:pathLst>
                <a:path w="709930" h="534669">
                  <a:moveTo>
                    <a:pt x="267216" y="0"/>
                  </a:moveTo>
                  <a:lnTo>
                    <a:pt x="225542" y="17276"/>
                  </a:lnTo>
                  <a:lnTo>
                    <a:pt x="17276" y="225647"/>
                  </a:lnTo>
                  <a:lnTo>
                    <a:pt x="0" y="267321"/>
                  </a:lnTo>
                  <a:lnTo>
                    <a:pt x="1079" y="278574"/>
                  </a:lnTo>
                  <a:lnTo>
                    <a:pt x="225542" y="517366"/>
                  </a:lnTo>
                  <a:lnTo>
                    <a:pt x="267216" y="534643"/>
                  </a:lnTo>
                  <a:lnTo>
                    <a:pt x="278471" y="533563"/>
                  </a:lnTo>
                  <a:lnTo>
                    <a:pt x="321894" y="497908"/>
                  </a:lnTo>
                  <a:lnTo>
                    <a:pt x="326194" y="475731"/>
                  </a:lnTo>
                  <a:lnTo>
                    <a:pt x="321894" y="453534"/>
                  </a:lnTo>
                  <a:lnTo>
                    <a:pt x="308995" y="434018"/>
                  </a:lnTo>
                  <a:lnTo>
                    <a:pt x="201145" y="326272"/>
                  </a:lnTo>
                  <a:lnTo>
                    <a:pt x="650974" y="326272"/>
                  </a:lnTo>
                  <a:lnTo>
                    <a:pt x="673924" y="321641"/>
                  </a:lnTo>
                  <a:lnTo>
                    <a:pt x="692662" y="309008"/>
                  </a:lnTo>
                  <a:lnTo>
                    <a:pt x="705294" y="290270"/>
                  </a:lnTo>
                  <a:lnTo>
                    <a:pt x="709926" y="267321"/>
                  </a:lnTo>
                  <a:lnTo>
                    <a:pt x="705294" y="244372"/>
                  </a:lnTo>
                  <a:lnTo>
                    <a:pt x="692662" y="225634"/>
                  </a:lnTo>
                  <a:lnTo>
                    <a:pt x="673924" y="213002"/>
                  </a:lnTo>
                  <a:lnTo>
                    <a:pt x="650974" y="208370"/>
                  </a:lnTo>
                  <a:lnTo>
                    <a:pt x="201145" y="208370"/>
                  </a:lnTo>
                  <a:lnTo>
                    <a:pt x="308995" y="100625"/>
                  </a:lnTo>
                  <a:lnTo>
                    <a:pt x="321894" y="81108"/>
                  </a:lnTo>
                  <a:lnTo>
                    <a:pt x="326194" y="58911"/>
                  </a:lnTo>
                  <a:lnTo>
                    <a:pt x="321894" y="36734"/>
                  </a:lnTo>
                  <a:lnTo>
                    <a:pt x="308995" y="17276"/>
                  </a:lnTo>
                  <a:lnTo>
                    <a:pt x="299684" y="9718"/>
                  </a:lnTo>
                  <a:lnTo>
                    <a:pt x="289402" y="4319"/>
                  </a:lnTo>
                  <a:lnTo>
                    <a:pt x="278471" y="1079"/>
                  </a:lnTo>
                  <a:lnTo>
                    <a:pt x="267216" y="0"/>
                  </a:lnTo>
                  <a:close/>
                </a:path>
              </a:pathLst>
            </a:custGeom>
            <a:solidFill>
              <a:srgbClr val="DFDFDF"/>
            </a:solidFill>
          </p:spPr>
          <p:txBody>
            <a:bodyPr wrap="square" lIns="0" tIns="0" rIns="0" bIns="0" rtlCol="0"/>
            <a:lstStyle/>
            <a:p>
              <a:endParaRPr sz="1092"/>
            </a:p>
          </p:txBody>
        </p:sp>
        <p:pic>
          <p:nvPicPr>
            <p:cNvPr id="62" name="object 62"/>
            <p:cNvPicPr/>
            <p:nvPr/>
          </p:nvPicPr>
          <p:blipFill>
            <a:blip r:embed="rId15" cstate="print"/>
            <a:stretch>
              <a:fillRect/>
            </a:stretch>
          </p:blipFill>
          <p:spPr>
            <a:xfrm>
              <a:off x="13827223" y="1993447"/>
              <a:ext cx="3457276" cy="2692064"/>
            </a:xfrm>
            <a:prstGeom prst="rect">
              <a:avLst/>
            </a:prstGeom>
          </p:spPr>
        </p:pic>
        <p:sp>
          <p:nvSpPr>
            <p:cNvPr id="63" name="object 63"/>
            <p:cNvSpPr/>
            <p:nvPr/>
          </p:nvSpPr>
          <p:spPr>
            <a:xfrm>
              <a:off x="13880618" y="2026125"/>
              <a:ext cx="3358515" cy="2593340"/>
            </a:xfrm>
            <a:custGeom>
              <a:avLst/>
              <a:gdLst/>
              <a:ahLst/>
              <a:cxnLst/>
              <a:rect l="l" t="t" r="r" b="b"/>
              <a:pathLst>
                <a:path w="3358515" h="2593340">
                  <a:moveTo>
                    <a:pt x="3358019" y="160934"/>
                  </a:moveTo>
                  <a:lnTo>
                    <a:pt x="3352266" y="118148"/>
                  </a:lnTo>
                  <a:lnTo>
                    <a:pt x="3336048" y="79705"/>
                  </a:lnTo>
                  <a:lnTo>
                    <a:pt x="3310877" y="47129"/>
                  </a:lnTo>
                  <a:lnTo>
                    <a:pt x="3278314" y="21971"/>
                  </a:lnTo>
                  <a:lnTo>
                    <a:pt x="3239871" y="5740"/>
                  </a:lnTo>
                  <a:lnTo>
                    <a:pt x="3197072" y="0"/>
                  </a:lnTo>
                  <a:lnTo>
                    <a:pt x="160934" y="0"/>
                  </a:lnTo>
                  <a:lnTo>
                    <a:pt x="118148" y="5740"/>
                  </a:lnTo>
                  <a:lnTo>
                    <a:pt x="79705" y="21971"/>
                  </a:lnTo>
                  <a:lnTo>
                    <a:pt x="47129" y="47129"/>
                  </a:lnTo>
                  <a:lnTo>
                    <a:pt x="21971" y="79705"/>
                  </a:lnTo>
                  <a:lnTo>
                    <a:pt x="5753" y="118148"/>
                  </a:lnTo>
                  <a:lnTo>
                    <a:pt x="0" y="160934"/>
                  </a:lnTo>
                  <a:lnTo>
                    <a:pt x="0" y="2431859"/>
                  </a:lnTo>
                  <a:lnTo>
                    <a:pt x="5753" y="2474645"/>
                  </a:lnTo>
                  <a:lnTo>
                    <a:pt x="21971" y="2513088"/>
                  </a:lnTo>
                  <a:lnTo>
                    <a:pt x="47129" y="2545664"/>
                  </a:lnTo>
                  <a:lnTo>
                    <a:pt x="79705" y="2570823"/>
                  </a:lnTo>
                  <a:lnTo>
                    <a:pt x="118148" y="2587053"/>
                  </a:lnTo>
                  <a:lnTo>
                    <a:pt x="160934" y="2592794"/>
                  </a:lnTo>
                  <a:lnTo>
                    <a:pt x="3197072" y="2592794"/>
                  </a:lnTo>
                  <a:lnTo>
                    <a:pt x="3239871" y="2587053"/>
                  </a:lnTo>
                  <a:lnTo>
                    <a:pt x="3278314" y="2570823"/>
                  </a:lnTo>
                  <a:lnTo>
                    <a:pt x="3310877" y="2545664"/>
                  </a:lnTo>
                  <a:lnTo>
                    <a:pt x="3336048" y="2513088"/>
                  </a:lnTo>
                  <a:lnTo>
                    <a:pt x="3352266" y="2474645"/>
                  </a:lnTo>
                  <a:lnTo>
                    <a:pt x="3358019" y="2431859"/>
                  </a:lnTo>
                  <a:lnTo>
                    <a:pt x="3358019" y="160934"/>
                  </a:lnTo>
                  <a:close/>
                </a:path>
              </a:pathLst>
            </a:custGeom>
            <a:solidFill>
              <a:srgbClr val="BEDFF5"/>
            </a:solidFill>
          </p:spPr>
          <p:txBody>
            <a:bodyPr wrap="square" lIns="0" tIns="0" rIns="0" bIns="0" rtlCol="0"/>
            <a:lstStyle/>
            <a:p>
              <a:endParaRPr sz="1092"/>
            </a:p>
          </p:txBody>
        </p:sp>
      </p:grpSp>
      <p:sp>
        <p:nvSpPr>
          <p:cNvPr id="66" name="object 66"/>
          <p:cNvSpPr/>
          <p:nvPr/>
        </p:nvSpPr>
        <p:spPr>
          <a:xfrm>
            <a:off x="8466796" y="1278166"/>
            <a:ext cx="326535" cy="282252"/>
          </a:xfrm>
          <a:custGeom>
            <a:avLst/>
            <a:gdLst/>
            <a:ahLst/>
            <a:cxnLst/>
            <a:rect l="l" t="t" r="r" b="b"/>
            <a:pathLst>
              <a:path w="538480" h="465455">
                <a:moveTo>
                  <a:pt x="538412" y="0"/>
                </a:moveTo>
                <a:lnTo>
                  <a:pt x="0" y="0"/>
                </a:lnTo>
                <a:lnTo>
                  <a:pt x="0" y="464907"/>
                </a:lnTo>
                <a:lnTo>
                  <a:pt x="538412" y="464907"/>
                </a:lnTo>
                <a:lnTo>
                  <a:pt x="538412" y="0"/>
                </a:lnTo>
                <a:close/>
              </a:path>
            </a:pathLst>
          </a:custGeom>
          <a:solidFill>
            <a:srgbClr val="BEDFF5"/>
          </a:solidFill>
        </p:spPr>
        <p:txBody>
          <a:bodyPr wrap="square" lIns="0" tIns="0" rIns="0" bIns="0" rtlCol="0"/>
          <a:lstStyle/>
          <a:p>
            <a:endParaRPr sz="1092"/>
          </a:p>
        </p:txBody>
      </p:sp>
      <p:sp>
        <p:nvSpPr>
          <p:cNvPr id="67" name="object 67"/>
          <p:cNvSpPr txBox="1"/>
          <p:nvPr/>
        </p:nvSpPr>
        <p:spPr>
          <a:xfrm>
            <a:off x="8556441" y="1291149"/>
            <a:ext cx="121680" cy="255554"/>
          </a:xfrm>
          <a:prstGeom prst="rect">
            <a:avLst/>
          </a:prstGeom>
        </p:spPr>
        <p:txBody>
          <a:bodyPr vert="horz" wrap="square" lIns="0" tIns="9242" rIns="0" bIns="0" rtlCol="0">
            <a:spAutoFit/>
          </a:bodyPr>
          <a:lstStyle/>
          <a:p>
            <a:pPr marL="7701">
              <a:spcBef>
                <a:spcPts val="73"/>
              </a:spcBef>
            </a:pPr>
            <a:r>
              <a:rPr sz="1600" spc="6" dirty="0">
                <a:latin typeface="+mj-lt"/>
                <a:cs typeface="Calibri" panose="020F0502020204030204" pitchFamily="34" charset="0"/>
              </a:rPr>
              <a:t>6</a:t>
            </a:r>
            <a:endParaRPr sz="1600" dirty="0">
              <a:latin typeface="+mj-lt"/>
              <a:cs typeface="Calibri" panose="020F0502020204030204" pitchFamily="34" charset="0"/>
            </a:endParaRPr>
          </a:p>
        </p:txBody>
      </p:sp>
      <p:sp>
        <p:nvSpPr>
          <p:cNvPr id="71" name="TextBox 70">
            <a:extLst>
              <a:ext uri="{FF2B5EF4-FFF2-40B4-BE49-F238E27FC236}">
                <a16:creationId xmlns:a16="http://schemas.microsoft.com/office/drawing/2014/main" id="{B1D2632A-747E-4E9D-BD5A-7D27B94F045F}"/>
              </a:ext>
            </a:extLst>
          </p:cNvPr>
          <p:cNvSpPr txBox="1"/>
          <p:nvPr/>
        </p:nvSpPr>
        <p:spPr>
          <a:xfrm>
            <a:off x="6504227" y="4964490"/>
            <a:ext cx="1754754" cy="1107996"/>
          </a:xfrm>
          <a:prstGeom prst="rect">
            <a:avLst/>
          </a:prstGeom>
          <a:noFill/>
        </p:spPr>
        <p:txBody>
          <a:bodyPr wrap="square">
            <a:spAutoFit/>
          </a:bodyPr>
          <a:lstStyle/>
          <a:p>
            <a:pPr algn="ctr"/>
            <a:r>
              <a:rPr lang="en-US" altLang="zh-HK" sz="2200" b="1" i="0" dirty="0">
                <a:solidFill>
                  <a:srgbClr val="0000CC"/>
                </a:solidFill>
                <a:effectLst/>
              </a:rPr>
              <a:t>Vaccination and SARS-CoV-2 Testing</a:t>
            </a:r>
            <a:endParaRPr lang="en-HK" sz="2200" b="1" dirty="0">
              <a:solidFill>
                <a:srgbClr val="0000CC"/>
              </a:solidFill>
            </a:endParaRPr>
          </a:p>
        </p:txBody>
      </p:sp>
      <p:sp>
        <p:nvSpPr>
          <p:cNvPr id="72" name="object 25">
            <a:extLst>
              <a:ext uri="{FF2B5EF4-FFF2-40B4-BE49-F238E27FC236}">
                <a16:creationId xmlns:a16="http://schemas.microsoft.com/office/drawing/2014/main" id="{FC955F70-1A9A-4CE6-904A-1A78B161344D}"/>
              </a:ext>
            </a:extLst>
          </p:cNvPr>
          <p:cNvSpPr txBox="1"/>
          <p:nvPr/>
        </p:nvSpPr>
        <p:spPr>
          <a:xfrm>
            <a:off x="8692683" y="3274787"/>
            <a:ext cx="1878077" cy="1023050"/>
          </a:xfrm>
          <a:prstGeom prst="rect">
            <a:avLst/>
          </a:prstGeom>
        </p:spPr>
        <p:txBody>
          <a:bodyPr vert="horz" wrap="square" lIns="0" tIns="7316" rIns="0" bIns="0" rtlCol="0">
            <a:spAutoFit/>
          </a:bodyPr>
          <a:lstStyle/>
          <a:p>
            <a:pPr marR="291879" algn="ctr">
              <a:spcBef>
                <a:spcPts val="58"/>
              </a:spcBef>
            </a:pPr>
            <a:r>
              <a:rPr lang="en-US" sz="2200" b="1" dirty="0">
                <a:solidFill>
                  <a:srgbClr val="0000CC"/>
                </a:solidFill>
              </a:rPr>
              <a:t>How to select a suitable RAT? </a:t>
            </a:r>
            <a:endParaRPr lang="en-US" sz="2200" b="1" dirty="0">
              <a:solidFill>
                <a:srgbClr val="0000CC"/>
              </a:solidFill>
              <a:latin typeface="Arial MT"/>
              <a:cs typeface="Arial MT"/>
            </a:endParaRPr>
          </a:p>
        </p:txBody>
      </p:sp>
      <p:pic>
        <p:nvPicPr>
          <p:cNvPr id="1028" name="Picture 4">
            <a:extLst>
              <a:ext uri="{FF2B5EF4-FFF2-40B4-BE49-F238E27FC236}">
                <a16:creationId xmlns:a16="http://schemas.microsoft.com/office/drawing/2014/main" id="{BF5D2153-B46A-41BC-8C7C-279EB62D6171}"/>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flipH="1">
            <a:off x="548735" y="3077078"/>
            <a:ext cx="1196169" cy="123269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9F760899-6A3A-4B59-B77C-2E92C022DF8F}"/>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19266" y="1311482"/>
            <a:ext cx="1217840" cy="121784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483491A4-11D2-4916-9D1C-72CEAB775020}"/>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514773" y="3041087"/>
            <a:ext cx="1397488" cy="1397488"/>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D44DE1ED-66D3-46CF-9971-025B926E4179}"/>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0583170" y="1344645"/>
            <a:ext cx="1340602" cy="1340602"/>
          </a:xfrm>
          <a:prstGeom prst="rect">
            <a:avLst/>
          </a:prstGeom>
          <a:noFill/>
          <a:extLst>
            <a:ext uri="{909E8E84-426E-40DD-AFC4-6F175D3DCCD1}">
              <a14:hiddenFill xmlns:a14="http://schemas.microsoft.com/office/drawing/2010/main">
                <a:solidFill>
                  <a:srgbClr val="FFFFFF"/>
                </a:solidFill>
              </a14:hiddenFill>
            </a:ext>
          </a:extLst>
        </p:spPr>
      </p:pic>
      <p:sp>
        <p:nvSpPr>
          <p:cNvPr id="80" name="object 25">
            <a:extLst>
              <a:ext uri="{FF2B5EF4-FFF2-40B4-BE49-F238E27FC236}">
                <a16:creationId xmlns:a16="http://schemas.microsoft.com/office/drawing/2014/main" id="{2A04C718-82FC-44B0-B635-A19E90F97051}"/>
              </a:ext>
            </a:extLst>
          </p:cNvPr>
          <p:cNvSpPr txBox="1"/>
          <p:nvPr/>
        </p:nvSpPr>
        <p:spPr>
          <a:xfrm>
            <a:off x="8629255" y="1533730"/>
            <a:ext cx="1865890" cy="1023050"/>
          </a:xfrm>
          <a:prstGeom prst="rect">
            <a:avLst/>
          </a:prstGeom>
        </p:spPr>
        <p:txBody>
          <a:bodyPr vert="horz" wrap="square" lIns="0" tIns="7316" rIns="0" bIns="0" rtlCol="0">
            <a:spAutoFit/>
          </a:bodyPr>
          <a:lstStyle/>
          <a:p>
            <a:pPr marL="7701" marR="291879" algn="ctr">
              <a:spcBef>
                <a:spcPts val="58"/>
              </a:spcBef>
            </a:pPr>
            <a:r>
              <a:rPr lang="en-US" sz="2200" b="1" dirty="0">
                <a:solidFill>
                  <a:srgbClr val="0000CC"/>
                </a:solidFill>
              </a:rPr>
              <a:t>RAT uses on other sample types </a:t>
            </a:r>
            <a:endParaRPr sz="2200" b="1" dirty="0">
              <a:solidFill>
                <a:srgbClr val="0000CC"/>
              </a:solidFill>
              <a:latin typeface="Arial MT"/>
              <a:cs typeface="Arial MT"/>
            </a:endParaRPr>
          </a:p>
        </p:txBody>
      </p:sp>
      <p:pic>
        <p:nvPicPr>
          <p:cNvPr id="27650" name="Picture 2">
            <a:extLst>
              <a:ext uri="{FF2B5EF4-FFF2-40B4-BE49-F238E27FC236}">
                <a16:creationId xmlns:a16="http://schemas.microsoft.com/office/drawing/2014/main" id="{61C3C382-3014-4072-9536-4811EE06534E}"/>
              </a:ext>
            </a:extLst>
          </p:cNvPr>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8570022" y="4795966"/>
            <a:ext cx="1301545" cy="1301545"/>
          </a:xfrm>
          <a:prstGeom prst="rect">
            <a:avLst/>
          </a:prstGeom>
          <a:noFill/>
          <a:extLst>
            <a:ext uri="{909E8E84-426E-40DD-AFC4-6F175D3DCCD1}">
              <a14:hiddenFill xmlns:a14="http://schemas.microsoft.com/office/drawing/2010/main">
                <a:solidFill>
                  <a:srgbClr val="FFFFFF"/>
                </a:solidFill>
              </a14:hiddenFill>
            </a:ext>
          </a:extLst>
        </p:spPr>
      </p:pic>
      <p:pic>
        <p:nvPicPr>
          <p:cNvPr id="27652" name="Picture 4">
            <a:extLst>
              <a:ext uri="{FF2B5EF4-FFF2-40B4-BE49-F238E27FC236}">
                <a16:creationId xmlns:a16="http://schemas.microsoft.com/office/drawing/2014/main" id="{6AAB852A-8D90-4DB4-8F31-47D1CC432B77}"/>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543294" y="4847683"/>
            <a:ext cx="1135303" cy="1135303"/>
          </a:xfrm>
          <a:prstGeom prst="rect">
            <a:avLst/>
          </a:prstGeom>
          <a:noFill/>
          <a:extLst>
            <a:ext uri="{909E8E84-426E-40DD-AFC4-6F175D3DCCD1}">
              <a14:hiddenFill xmlns:a14="http://schemas.microsoft.com/office/drawing/2010/main">
                <a:solidFill>
                  <a:srgbClr val="FFFFFF"/>
                </a:solidFill>
              </a14:hiddenFill>
            </a:ext>
          </a:extLst>
        </p:spPr>
      </p:pic>
      <p:pic>
        <p:nvPicPr>
          <p:cNvPr id="70" name="object 68">
            <a:extLst>
              <a:ext uri="{FF2B5EF4-FFF2-40B4-BE49-F238E27FC236}">
                <a16:creationId xmlns:a16="http://schemas.microsoft.com/office/drawing/2014/main" id="{49886C91-212D-45E6-831B-D2B19F370D7E}"/>
              </a:ext>
            </a:extLst>
          </p:cNvPr>
          <p:cNvPicPr/>
          <p:nvPr/>
        </p:nvPicPr>
        <p:blipFill>
          <a:blip r:embed="rId7" cstate="print"/>
          <a:stretch>
            <a:fillRect/>
          </a:stretch>
        </p:blipFill>
        <p:spPr>
          <a:xfrm>
            <a:off x="11383553" y="6354231"/>
            <a:ext cx="457368" cy="467396"/>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CC2C5EA-FD77-46B6-BC64-FF3DA8E87E1C}"/>
              </a:ext>
            </a:extLst>
          </p:cNvPr>
          <p:cNvSpPr>
            <a:spLocks noGrp="1"/>
          </p:cNvSpPr>
          <p:nvPr>
            <p:ph type="title"/>
          </p:nvPr>
        </p:nvSpPr>
        <p:spPr/>
        <p:txBody>
          <a:bodyPr>
            <a:normAutofit/>
          </a:bodyPr>
          <a:lstStyle/>
          <a:p>
            <a:r>
              <a:rPr lang="en-GB" altLang="zh-HK" b="1" dirty="0"/>
              <a:t>When is the best time for doing the test? </a:t>
            </a:r>
            <a:endParaRPr lang="zh-HK" altLang="en-US" b="1" dirty="0"/>
          </a:p>
        </p:txBody>
      </p:sp>
      <p:sp>
        <p:nvSpPr>
          <p:cNvPr id="3" name="內容版面配置區 2">
            <a:extLst>
              <a:ext uri="{FF2B5EF4-FFF2-40B4-BE49-F238E27FC236}">
                <a16:creationId xmlns:a16="http://schemas.microsoft.com/office/drawing/2014/main" id="{78739A00-1BBE-4C5D-871C-F072C0A92D22}"/>
              </a:ext>
            </a:extLst>
          </p:cNvPr>
          <p:cNvSpPr>
            <a:spLocks noGrp="1"/>
          </p:cNvSpPr>
          <p:nvPr>
            <p:ph idx="1"/>
          </p:nvPr>
        </p:nvSpPr>
        <p:spPr/>
        <p:txBody>
          <a:bodyPr/>
          <a:lstStyle/>
          <a:p>
            <a:r>
              <a:rPr lang="en-US" altLang="zh-HK" dirty="0"/>
              <a:t>Performs better in patients with high viral loads during the pre-symptomatic (1-3 days before symptom onset) and early symptomatic phases of the illness (within the first 5-7 days )</a:t>
            </a:r>
          </a:p>
          <a:p>
            <a:endParaRPr lang="en-US" altLang="zh-HK" dirty="0"/>
          </a:p>
          <a:p>
            <a:r>
              <a:rPr lang="en-US" altLang="zh-HK" dirty="0"/>
              <a:t>The chance of having false negative result will be higher 5-7 days after the onset of symptoms. </a:t>
            </a:r>
            <a:endParaRPr lang="zh-HK" altLang="en-US" dirty="0"/>
          </a:p>
        </p:txBody>
      </p:sp>
      <p:sp>
        <p:nvSpPr>
          <p:cNvPr id="6" name="Date Placeholder 5">
            <a:extLst>
              <a:ext uri="{FF2B5EF4-FFF2-40B4-BE49-F238E27FC236}">
                <a16:creationId xmlns:a16="http://schemas.microsoft.com/office/drawing/2014/main" id="{EB5942FB-A1D5-4CDD-AD3C-16C553FA2138}"/>
              </a:ext>
            </a:extLst>
          </p:cNvPr>
          <p:cNvSpPr>
            <a:spLocks noGrp="1"/>
          </p:cNvSpPr>
          <p:nvPr>
            <p:ph type="dt" sz="half" idx="10"/>
          </p:nvPr>
        </p:nvSpPr>
        <p:spPr/>
        <p:txBody>
          <a:bodyPr/>
          <a:lstStyle/>
          <a:p>
            <a:r>
              <a:rPr lang="en-US" altLang="zh-HK"/>
              <a:t>Copyright @ HKMU, 2022</a:t>
            </a:r>
            <a:endParaRPr lang="en-US" dirty="0"/>
          </a:p>
        </p:txBody>
      </p:sp>
      <p:sp>
        <p:nvSpPr>
          <p:cNvPr id="4" name="頁尾版面配置區 3">
            <a:extLst>
              <a:ext uri="{FF2B5EF4-FFF2-40B4-BE49-F238E27FC236}">
                <a16:creationId xmlns:a16="http://schemas.microsoft.com/office/drawing/2014/main" id="{CEF9CE09-2366-4F92-8908-34222CA6AF44}"/>
              </a:ext>
            </a:extLst>
          </p:cNvPr>
          <p:cNvSpPr>
            <a:spLocks noGrp="1"/>
          </p:cNvSpPr>
          <p:nvPr>
            <p:ph type="ftr" sz="quarter" idx="11"/>
          </p:nvPr>
        </p:nvSpPr>
        <p:spPr/>
        <p:txBody>
          <a:bodyPr/>
          <a:lstStyle/>
          <a:p>
            <a:r>
              <a:rPr lang="en-US"/>
              <a:t>Dr CHEUNG Ka Tik</a:t>
            </a:r>
            <a:endParaRPr lang="en-US" dirty="0"/>
          </a:p>
        </p:txBody>
      </p:sp>
      <p:sp>
        <p:nvSpPr>
          <p:cNvPr id="5" name="投影片編號版面配置區 4">
            <a:extLst>
              <a:ext uri="{FF2B5EF4-FFF2-40B4-BE49-F238E27FC236}">
                <a16:creationId xmlns:a16="http://schemas.microsoft.com/office/drawing/2014/main" id="{42BC9C21-0E61-4D5F-8C88-DC9A763A3227}"/>
              </a:ext>
            </a:extLst>
          </p:cNvPr>
          <p:cNvSpPr>
            <a:spLocks noGrp="1"/>
          </p:cNvSpPr>
          <p:nvPr>
            <p:ph type="sldNum" sz="quarter" idx="12"/>
          </p:nvPr>
        </p:nvSpPr>
        <p:spPr/>
        <p:txBody>
          <a:bodyPr/>
          <a:lstStyle/>
          <a:p>
            <a:fld id="{00C83E47-9F04-4EB4-8C22-B58380271235}" type="slidenum">
              <a:rPr lang="en-US" smtClean="0"/>
              <a:t>30</a:t>
            </a:fld>
            <a:endParaRPr lang="en-US" dirty="0"/>
          </a:p>
        </p:txBody>
      </p:sp>
      <p:pic>
        <p:nvPicPr>
          <p:cNvPr id="38916" name="Picture 4">
            <a:extLst>
              <a:ext uri="{FF2B5EF4-FFF2-40B4-BE49-F238E27FC236}">
                <a16:creationId xmlns:a16="http://schemas.microsoft.com/office/drawing/2014/main" id="{E74247A2-F184-46F0-BD20-FA24ED528F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79042" y="4283075"/>
            <a:ext cx="2209800" cy="2209800"/>
          </a:xfrm>
          <a:prstGeom prst="rect">
            <a:avLst/>
          </a:prstGeom>
          <a:noFill/>
          <a:extLst>
            <a:ext uri="{909E8E84-426E-40DD-AFC4-6F175D3DCCD1}">
              <a14:hiddenFill xmlns:a14="http://schemas.microsoft.com/office/drawing/2010/main">
                <a:solidFill>
                  <a:srgbClr val="FFFFFF"/>
                </a:solidFill>
              </a14:hiddenFill>
            </a:ext>
          </a:extLst>
        </p:spPr>
      </p:pic>
      <p:pic>
        <p:nvPicPr>
          <p:cNvPr id="8" name="object 68">
            <a:extLst>
              <a:ext uri="{FF2B5EF4-FFF2-40B4-BE49-F238E27FC236}">
                <a16:creationId xmlns:a16="http://schemas.microsoft.com/office/drawing/2014/main" id="{56927AFA-7747-4B4C-8DD2-ED463C39F438}"/>
              </a:ext>
            </a:extLst>
          </p:cNvPr>
          <p:cNvPicPr/>
          <p:nvPr/>
        </p:nvPicPr>
        <p:blipFill>
          <a:blip r:embed="rId3"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10282151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C949FAE-EA8B-49B5-BBF5-09B0B1D2005A}"/>
              </a:ext>
            </a:extLst>
          </p:cNvPr>
          <p:cNvSpPr>
            <a:spLocks noGrp="1"/>
          </p:cNvSpPr>
          <p:nvPr>
            <p:ph type="title"/>
          </p:nvPr>
        </p:nvSpPr>
        <p:spPr>
          <a:xfrm>
            <a:off x="1071519" y="3709472"/>
            <a:ext cx="5557881" cy="1325563"/>
          </a:xfrm>
        </p:spPr>
        <p:txBody>
          <a:bodyPr>
            <a:noAutofit/>
          </a:bodyPr>
          <a:lstStyle/>
          <a:p>
            <a:r>
              <a:rPr lang="en-US" altLang="zh-HK" sz="4800" b="1" dirty="0">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Results Interpretation </a:t>
            </a:r>
            <a:endParaRPr lang="zh-HK" altLang="en-US" sz="4800" b="1" dirty="0">
              <a:effectLst>
                <a:outerShdw blurRad="38100" dist="38100" dir="2700000" algn="tl">
                  <a:srgbClr val="000000">
                    <a:alpha val="43137"/>
                  </a:srgbClr>
                </a:outerShdw>
              </a:effectLst>
              <a:latin typeface="Cambria" panose="02040503050406030204" pitchFamily="18" charset="0"/>
            </a:endParaRPr>
          </a:p>
        </p:txBody>
      </p:sp>
      <p:sp>
        <p:nvSpPr>
          <p:cNvPr id="5" name="Date Placeholder 4">
            <a:extLst>
              <a:ext uri="{FF2B5EF4-FFF2-40B4-BE49-F238E27FC236}">
                <a16:creationId xmlns:a16="http://schemas.microsoft.com/office/drawing/2014/main" id="{7B3CA0B7-9B5D-4276-AFC3-AB7F11EA69F8}"/>
              </a:ext>
            </a:extLst>
          </p:cNvPr>
          <p:cNvSpPr>
            <a:spLocks noGrp="1"/>
          </p:cNvSpPr>
          <p:nvPr>
            <p:ph type="dt" sz="half" idx="10"/>
          </p:nvPr>
        </p:nvSpPr>
        <p:spPr/>
        <p:txBody>
          <a:bodyPr/>
          <a:lstStyle/>
          <a:p>
            <a:r>
              <a:rPr lang="en-US" altLang="zh-HK"/>
              <a:t>Copyright @ HKMU, 2022</a:t>
            </a:r>
            <a:endParaRPr lang="en-US" dirty="0"/>
          </a:p>
        </p:txBody>
      </p:sp>
      <p:sp>
        <p:nvSpPr>
          <p:cNvPr id="3" name="頁尾版面配置區 2">
            <a:extLst>
              <a:ext uri="{FF2B5EF4-FFF2-40B4-BE49-F238E27FC236}">
                <a16:creationId xmlns:a16="http://schemas.microsoft.com/office/drawing/2014/main" id="{D3BB81B8-06E9-48D9-A550-2DA6B5EB5424}"/>
              </a:ext>
            </a:extLst>
          </p:cNvPr>
          <p:cNvSpPr>
            <a:spLocks noGrp="1"/>
          </p:cNvSpPr>
          <p:nvPr>
            <p:ph type="ftr" sz="quarter" idx="11"/>
          </p:nvPr>
        </p:nvSpPr>
        <p:spPr/>
        <p:txBody>
          <a:bodyPr/>
          <a:lstStyle/>
          <a:p>
            <a:r>
              <a:rPr lang="en-US"/>
              <a:t>Dr CHEUNG Ka Tik</a:t>
            </a:r>
            <a:endParaRPr lang="en-US" dirty="0"/>
          </a:p>
        </p:txBody>
      </p:sp>
      <p:sp>
        <p:nvSpPr>
          <p:cNvPr id="4" name="投影片編號版面配置區 3">
            <a:extLst>
              <a:ext uri="{FF2B5EF4-FFF2-40B4-BE49-F238E27FC236}">
                <a16:creationId xmlns:a16="http://schemas.microsoft.com/office/drawing/2014/main" id="{2A1C2C86-B59E-465E-BF6B-1728FB7DC491}"/>
              </a:ext>
            </a:extLst>
          </p:cNvPr>
          <p:cNvSpPr>
            <a:spLocks noGrp="1"/>
          </p:cNvSpPr>
          <p:nvPr>
            <p:ph type="sldNum" sz="quarter" idx="12"/>
          </p:nvPr>
        </p:nvSpPr>
        <p:spPr/>
        <p:txBody>
          <a:bodyPr/>
          <a:lstStyle/>
          <a:p>
            <a:fld id="{00C83E47-9F04-4EB4-8C22-B58380271235}" type="slidenum">
              <a:rPr lang="en-US" smtClean="0"/>
              <a:t>31</a:t>
            </a:fld>
            <a:endParaRPr lang="en-US" dirty="0"/>
          </a:p>
        </p:txBody>
      </p:sp>
      <p:pic>
        <p:nvPicPr>
          <p:cNvPr id="26626" name="Picture 2">
            <a:extLst>
              <a:ext uri="{FF2B5EF4-FFF2-40B4-BE49-F238E27FC236}">
                <a16:creationId xmlns:a16="http://schemas.microsoft.com/office/drawing/2014/main" id="{A6778F19-39C0-47F9-A3D9-F2067119E4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9226" y="2435329"/>
            <a:ext cx="3789195" cy="3789195"/>
          </a:xfrm>
          <a:prstGeom prst="rect">
            <a:avLst/>
          </a:prstGeom>
          <a:noFill/>
          <a:extLst>
            <a:ext uri="{909E8E84-426E-40DD-AFC4-6F175D3DCCD1}">
              <a14:hiddenFill xmlns:a14="http://schemas.microsoft.com/office/drawing/2010/main">
                <a:solidFill>
                  <a:srgbClr val="FFFFFF"/>
                </a:solidFill>
              </a14:hiddenFill>
            </a:ext>
          </a:extLst>
        </p:spPr>
      </p:pic>
      <p:pic>
        <p:nvPicPr>
          <p:cNvPr id="6" name="object 68">
            <a:extLst>
              <a:ext uri="{FF2B5EF4-FFF2-40B4-BE49-F238E27FC236}">
                <a16:creationId xmlns:a16="http://schemas.microsoft.com/office/drawing/2014/main" id="{89897E69-27F2-48F2-B821-6CD1DEC91CC1}"/>
              </a:ext>
            </a:extLst>
          </p:cNvPr>
          <p:cNvPicPr/>
          <p:nvPr/>
        </p:nvPicPr>
        <p:blipFill>
          <a:blip r:embed="rId3" cstate="print"/>
          <a:stretch>
            <a:fillRect/>
          </a:stretch>
        </p:blipFill>
        <p:spPr>
          <a:xfrm>
            <a:off x="11383553" y="6354231"/>
            <a:ext cx="457368" cy="467396"/>
          </a:xfrm>
          <a:prstGeom prst="rect">
            <a:avLst/>
          </a:prstGeom>
        </p:spPr>
      </p:pic>
      <p:sp>
        <p:nvSpPr>
          <p:cNvPr id="7" name="矩形 6">
            <a:extLst>
              <a:ext uri="{FF2B5EF4-FFF2-40B4-BE49-F238E27FC236}">
                <a16:creationId xmlns:a16="http://schemas.microsoft.com/office/drawing/2014/main" id="{ED67737D-5432-4487-921E-1739E18D1E61}"/>
              </a:ext>
            </a:extLst>
          </p:cNvPr>
          <p:cNvSpPr/>
          <p:nvPr/>
        </p:nvSpPr>
        <p:spPr>
          <a:xfrm>
            <a:off x="0" y="1213203"/>
            <a:ext cx="3570530" cy="2646878"/>
          </a:xfrm>
          <a:prstGeom prst="rect">
            <a:avLst/>
          </a:prstGeom>
          <a:noFill/>
        </p:spPr>
        <p:txBody>
          <a:bodyPr wrap="square" lIns="91440" tIns="45720" rIns="91440" bIns="45720">
            <a:spAutoFit/>
          </a:bodyPr>
          <a:lstStyle/>
          <a:p>
            <a:pPr algn="ctr"/>
            <a:r>
              <a:rPr lang="en-GB" altLang="zh-TW" sz="16600" b="1" spc="50" dirty="0">
                <a:ln w="0"/>
                <a:solidFill>
                  <a:schemeClr val="bg2"/>
                </a:solidFill>
                <a:effectLst>
                  <a:innerShdw blurRad="63500" dist="50800" dir="13500000">
                    <a:srgbClr val="000000">
                      <a:alpha val="50000"/>
                    </a:srgbClr>
                  </a:innerShdw>
                </a:effectLst>
              </a:rPr>
              <a:t>4</a:t>
            </a:r>
            <a:endParaRPr lang="zh-TW" altLang="en-US" sz="16600" b="1" cap="none" spc="50" dirty="0">
              <a:ln w="0"/>
              <a:solidFill>
                <a:schemeClr val="bg2"/>
              </a:solidFill>
              <a:effectLst>
                <a:innerShdw blurRad="63500" dist="50800" dir="13500000">
                  <a:srgbClr val="000000">
                    <a:alpha val="50000"/>
                  </a:srgbClr>
                </a:innerShdw>
              </a:effectLst>
            </a:endParaRPr>
          </a:p>
        </p:txBody>
      </p:sp>
      <p:grpSp>
        <p:nvGrpSpPr>
          <p:cNvPr id="9" name="Group 8">
            <a:extLst>
              <a:ext uri="{FF2B5EF4-FFF2-40B4-BE49-F238E27FC236}">
                <a16:creationId xmlns:a16="http://schemas.microsoft.com/office/drawing/2014/main" id="{BC32BE4B-84FE-4726-911C-341699D3E908}"/>
              </a:ext>
            </a:extLst>
          </p:cNvPr>
          <p:cNvGrpSpPr>
            <a:grpSpLocks noChangeAspect="1"/>
          </p:cNvGrpSpPr>
          <p:nvPr/>
        </p:nvGrpSpPr>
        <p:grpSpPr>
          <a:xfrm>
            <a:off x="622335" y="529203"/>
            <a:ext cx="10947331" cy="684000"/>
            <a:chOff x="334247" y="360814"/>
            <a:chExt cx="11523506" cy="720000"/>
          </a:xfrm>
        </p:grpSpPr>
        <p:pic>
          <p:nvPicPr>
            <p:cNvPr id="10" name="圖片 13">
              <a:extLst>
                <a:ext uri="{FF2B5EF4-FFF2-40B4-BE49-F238E27FC236}">
                  <a16:creationId xmlns:a16="http://schemas.microsoft.com/office/drawing/2014/main" id="{39C362EC-9240-410A-90F4-7BDD86F930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4247" y="360814"/>
              <a:ext cx="5963117" cy="720000"/>
            </a:xfrm>
            <a:prstGeom prst="rect">
              <a:avLst/>
            </a:prstGeom>
          </p:spPr>
        </p:pic>
        <p:pic>
          <p:nvPicPr>
            <p:cNvPr id="11" name="Picture 10">
              <a:extLst>
                <a:ext uri="{FF2B5EF4-FFF2-40B4-BE49-F238E27FC236}">
                  <a16:creationId xmlns:a16="http://schemas.microsoft.com/office/drawing/2014/main" id="{9DB830B9-8D27-4F3A-8C88-F15A8E58B91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38830" y="648814"/>
              <a:ext cx="5318923" cy="432000"/>
            </a:xfrm>
            <a:prstGeom prst="rect">
              <a:avLst/>
            </a:prstGeom>
          </p:spPr>
        </p:pic>
      </p:grpSp>
    </p:spTree>
    <p:extLst>
      <p:ext uri="{BB962C8B-B14F-4D97-AF65-F5344CB8AC3E}">
        <p14:creationId xmlns:p14="http://schemas.microsoft.com/office/powerpoint/2010/main" val="36653539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a:extLst>
              <a:ext uri="{FF2B5EF4-FFF2-40B4-BE49-F238E27FC236}">
                <a16:creationId xmlns:a16="http://schemas.microsoft.com/office/drawing/2014/main" id="{ABFFE506-0B5F-4095-B896-110688D36662}"/>
              </a:ext>
            </a:extLst>
          </p:cNvPr>
          <p:cNvSpPr>
            <a:spLocks noGrp="1"/>
          </p:cNvSpPr>
          <p:nvPr>
            <p:ph idx="1"/>
          </p:nvPr>
        </p:nvSpPr>
        <p:spPr>
          <a:xfrm>
            <a:off x="787826" y="1253331"/>
            <a:ext cx="10824411" cy="4351338"/>
          </a:xfrm>
        </p:spPr>
        <p:txBody>
          <a:bodyPr/>
          <a:lstStyle/>
          <a:p>
            <a:r>
              <a:rPr lang="en-US" altLang="zh-HK" dirty="0"/>
              <a:t>Hong Kong government recognizes positive results of rapid antigen test as confirmed cases since 25 Feb.</a:t>
            </a:r>
          </a:p>
          <a:p>
            <a:endParaRPr lang="en-US" altLang="zh-HK" dirty="0"/>
          </a:p>
          <a:p>
            <a:r>
              <a:rPr lang="en-US" altLang="zh-HK" b="0" i="0" dirty="0">
                <a:effectLst/>
              </a:rPr>
              <a:t>True positives are not required to be re-Tested</a:t>
            </a:r>
            <a:endParaRPr lang="zh-HK" altLang="en-US" dirty="0"/>
          </a:p>
        </p:txBody>
      </p:sp>
      <p:sp>
        <p:nvSpPr>
          <p:cNvPr id="2" name="Date Placeholder 1">
            <a:extLst>
              <a:ext uri="{FF2B5EF4-FFF2-40B4-BE49-F238E27FC236}">
                <a16:creationId xmlns:a16="http://schemas.microsoft.com/office/drawing/2014/main" id="{07278260-C022-4BDA-85DA-A4C84ABA8126}"/>
              </a:ext>
            </a:extLst>
          </p:cNvPr>
          <p:cNvSpPr>
            <a:spLocks noGrp="1"/>
          </p:cNvSpPr>
          <p:nvPr>
            <p:ph type="dt" sz="half" idx="10"/>
          </p:nvPr>
        </p:nvSpPr>
        <p:spPr/>
        <p:txBody>
          <a:bodyPr/>
          <a:lstStyle/>
          <a:p>
            <a:r>
              <a:rPr lang="en-US" altLang="zh-HK"/>
              <a:t>Copyright @ HKMU, 2022</a:t>
            </a:r>
            <a:endParaRPr lang="en-US" dirty="0"/>
          </a:p>
        </p:txBody>
      </p:sp>
      <p:sp>
        <p:nvSpPr>
          <p:cNvPr id="7" name="頁尾版面配置區 6">
            <a:extLst>
              <a:ext uri="{FF2B5EF4-FFF2-40B4-BE49-F238E27FC236}">
                <a16:creationId xmlns:a16="http://schemas.microsoft.com/office/drawing/2014/main" id="{6F9F590B-238A-40B5-912C-E39178EE7AF2}"/>
              </a:ext>
            </a:extLst>
          </p:cNvPr>
          <p:cNvSpPr>
            <a:spLocks noGrp="1"/>
          </p:cNvSpPr>
          <p:nvPr>
            <p:ph type="ftr" sz="quarter" idx="11"/>
          </p:nvPr>
        </p:nvSpPr>
        <p:spPr/>
        <p:txBody>
          <a:bodyPr/>
          <a:lstStyle/>
          <a:p>
            <a:r>
              <a:rPr lang="en-US"/>
              <a:t>Dr CHEUNG Ka Tik</a:t>
            </a:r>
            <a:endParaRPr lang="en-US" dirty="0"/>
          </a:p>
        </p:txBody>
      </p:sp>
      <p:sp>
        <p:nvSpPr>
          <p:cNvPr id="8" name="投影片編號版面配置區 7">
            <a:extLst>
              <a:ext uri="{FF2B5EF4-FFF2-40B4-BE49-F238E27FC236}">
                <a16:creationId xmlns:a16="http://schemas.microsoft.com/office/drawing/2014/main" id="{0BF5C2F9-9718-452D-B7B1-6E114D9A8631}"/>
              </a:ext>
            </a:extLst>
          </p:cNvPr>
          <p:cNvSpPr>
            <a:spLocks noGrp="1"/>
          </p:cNvSpPr>
          <p:nvPr>
            <p:ph type="sldNum" sz="quarter" idx="12"/>
          </p:nvPr>
        </p:nvSpPr>
        <p:spPr/>
        <p:txBody>
          <a:bodyPr/>
          <a:lstStyle/>
          <a:p>
            <a:fld id="{00C83E47-9F04-4EB4-8C22-B58380271235}" type="slidenum">
              <a:rPr lang="en-US" smtClean="0"/>
              <a:t>32</a:t>
            </a:fld>
            <a:endParaRPr lang="en-US" dirty="0"/>
          </a:p>
        </p:txBody>
      </p:sp>
      <p:pic>
        <p:nvPicPr>
          <p:cNvPr id="20484" name="Picture 4">
            <a:extLst>
              <a:ext uri="{FF2B5EF4-FFF2-40B4-BE49-F238E27FC236}">
                <a16:creationId xmlns:a16="http://schemas.microsoft.com/office/drawing/2014/main" id="{5BC2ED20-5736-44C5-A013-39C1301C4BAC}"/>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79063" y="2918750"/>
            <a:ext cx="7856342" cy="3060700"/>
          </a:xfrm>
          <a:prstGeom prst="rect">
            <a:avLst/>
          </a:prstGeom>
          <a:noFill/>
          <a:extLst>
            <a:ext uri="{909E8E84-426E-40DD-AFC4-6F175D3DCCD1}">
              <a14:hiddenFill xmlns:a14="http://schemas.microsoft.com/office/drawing/2010/main">
                <a:solidFill>
                  <a:srgbClr val="FFFFFF"/>
                </a:solidFill>
              </a14:hiddenFill>
            </a:ext>
          </a:extLst>
        </p:spPr>
      </p:pic>
      <p:pic>
        <p:nvPicPr>
          <p:cNvPr id="11" name="object 68">
            <a:extLst>
              <a:ext uri="{FF2B5EF4-FFF2-40B4-BE49-F238E27FC236}">
                <a16:creationId xmlns:a16="http://schemas.microsoft.com/office/drawing/2014/main" id="{4ACAB34D-8196-4938-804F-36A0FAD2E3C9}"/>
              </a:ext>
            </a:extLst>
          </p:cNvPr>
          <p:cNvPicPr/>
          <p:nvPr/>
        </p:nvPicPr>
        <p:blipFill>
          <a:blip r:embed="rId3"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23676673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3CD04D9-99EB-4668-99B9-25B6167ED989}"/>
              </a:ext>
            </a:extLst>
          </p:cNvPr>
          <p:cNvSpPr>
            <a:spLocks noGrp="1"/>
          </p:cNvSpPr>
          <p:nvPr>
            <p:ph type="title"/>
          </p:nvPr>
        </p:nvSpPr>
        <p:spPr/>
        <p:txBody>
          <a:bodyPr/>
          <a:lstStyle/>
          <a:p>
            <a:r>
              <a:rPr lang="en-US" altLang="zh-HK" b="1" dirty="0"/>
              <a:t>What to do if test result is </a:t>
            </a:r>
            <a:r>
              <a:rPr lang="en-US" altLang="zh-HK" b="1" dirty="0">
                <a:solidFill>
                  <a:srgbClr val="6600CC"/>
                </a:solidFill>
              </a:rPr>
              <a:t>Negative</a:t>
            </a:r>
            <a:r>
              <a:rPr lang="en-US" altLang="zh-HK" b="1" dirty="0"/>
              <a:t>?</a:t>
            </a:r>
            <a:endParaRPr lang="zh-HK" altLang="en-US" b="1" dirty="0"/>
          </a:p>
        </p:txBody>
      </p:sp>
      <p:graphicFrame>
        <p:nvGraphicFramePr>
          <p:cNvPr id="8" name="Content Placeholder 7">
            <a:extLst>
              <a:ext uri="{FF2B5EF4-FFF2-40B4-BE49-F238E27FC236}">
                <a16:creationId xmlns:a16="http://schemas.microsoft.com/office/drawing/2014/main" id="{A9CC30D0-7971-4A72-9DB7-6D52A149F70F}"/>
              </a:ext>
            </a:extLst>
          </p:cNvPr>
          <p:cNvGraphicFramePr>
            <a:graphicFrameLocks noGrp="1"/>
          </p:cNvGraphicFramePr>
          <p:nvPr>
            <p:ph idx="1"/>
            <p:extLst>
              <p:ext uri="{D42A27DB-BD31-4B8C-83A1-F6EECF244321}">
                <p14:modId xmlns:p14="http://schemas.microsoft.com/office/powerpoint/2010/main" val="4950037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Date Placeholder 6">
            <a:extLst>
              <a:ext uri="{FF2B5EF4-FFF2-40B4-BE49-F238E27FC236}">
                <a16:creationId xmlns:a16="http://schemas.microsoft.com/office/drawing/2014/main" id="{8AC06341-484F-4F6C-92FA-564925389A43}"/>
              </a:ext>
            </a:extLst>
          </p:cNvPr>
          <p:cNvSpPr>
            <a:spLocks noGrp="1"/>
          </p:cNvSpPr>
          <p:nvPr>
            <p:ph type="dt" sz="half" idx="10"/>
          </p:nvPr>
        </p:nvSpPr>
        <p:spPr/>
        <p:txBody>
          <a:bodyPr/>
          <a:lstStyle/>
          <a:p>
            <a:r>
              <a:rPr lang="en-US" altLang="zh-HK"/>
              <a:t>Copyright @ HKMU, 2022</a:t>
            </a:r>
            <a:endParaRPr lang="en-US" dirty="0"/>
          </a:p>
        </p:txBody>
      </p:sp>
      <p:sp>
        <p:nvSpPr>
          <p:cNvPr id="4" name="頁尾版面配置區 3">
            <a:extLst>
              <a:ext uri="{FF2B5EF4-FFF2-40B4-BE49-F238E27FC236}">
                <a16:creationId xmlns:a16="http://schemas.microsoft.com/office/drawing/2014/main" id="{56B0A541-B750-4FA0-9D02-FEF524D58F41}"/>
              </a:ext>
            </a:extLst>
          </p:cNvPr>
          <p:cNvSpPr>
            <a:spLocks noGrp="1"/>
          </p:cNvSpPr>
          <p:nvPr>
            <p:ph type="ftr" sz="quarter" idx="11"/>
          </p:nvPr>
        </p:nvSpPr>
        <p:spPr/>
        <p:txBody>
          <a:bodyPr/>
          <a:lstStyle/>
          <a:p>
            <a:r>
              <a:rPr lang="en-US"/>
              <a:t>Dr CHEUNG Ka Tik</a:t>
            </a:r>
            <a:endParaRPr lang="en-US" dirty="0"/>
          </a:p>
        </p:txBody>
      </p:sp>
      <p:sp>
        <p:nvSpPr>
          <p:cNvPr id="5" name="投影片編號版面配置區 4">
            <a:extLst>
              <a:ext uri="{FF2B5EF4-FFF2-40B4-BE49-F238E27FC236}">
                <a16:creationId xmlns:a16="http://schemas.microsoft.com/office/drawing/2014/main" id="{B215EFC2-0C88-4E70-9BE3-79D04526E8B5}"/>
              </a:ext>
            </a:extLst>
          </p:cNvPr>
          <p:cNvSpPr>
            <a:spLocks noGrp="1"/>
          </p:cNvSpPr>
          <p:nvPr>
            <p:ph type="sldNum" sz="quarter" idx="12"/>
          </p:nvPr>
        </p:nvSpPr>
        <p:spPr/>
        <p:txBody>
          <a:bodyPr/>
          <a:lstStyle/>
          <a:p>
            <a:fld id="{00C83E47-9F04-4EB4-8C22-B58380271235}" type="slidenum">
              <a:rPr lang="en-US" smtClean="0"/>
              <a:t>33</a:t>
            </a:fld>
            <a:endParaRPr lang="en-US" dirty="0"/>
          </a:p>
        </p:txBody>
      </p:sp>
      <p:pic>
        <p:nvPicPr>
          <p:cNvPr id="6" name="object 68">
            <a:extLst>
              <a:ext uri="{FF2B5EF4-FFF2-40B4-BE49-F238E27FC236}">
                <a16:creationId xmlns:a16="http://schemas.microsoft.com/office/drawing/2014/main" id="{3E4BCCFB-6BA6-4511-BD6F-09AC38A88721}"/>
              </a:ext>
            </a:extLst>
          </p:cNvPr>
          <p:cNvPicPr/>
          <p:nvPr/>
        </p:nvPicPr>
        <p:blipFill>
          <a:blip r:embed="rId7"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14923044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31A140D-B66B-4078-B784-7D6EE3ACB610}"/>
              </a:ext>
            </a:extLst>
          </p:cNvPr>
          <p:cNvSpPr>
            <a:spLocks noGrp="1"/>
          </p:cNvSpPr>
          <p:nvPr>
            <p:ph type="title"/>
          </p:nvPr>
        </p:nvSpPr>
        <p:spPr/>
        <p:txBody>
          <a:bodyPr/>
          <a:lstStyle/>
          <a:p>
            <a:r>
              <a:rPr lang="en-US" altLang="zh-HK" b="1" dirty="0"/>
              <a:t>What to do if test result is </a:t>
            </a:r>
            <a:r>
              <a:rPr lang="en-US" altLang="zh-HK" b="1" dirty="0">
                <a:solidFill>
                  <a:srgbClr val="FF9900"/>
                </a:solidFill>
              </a:rPr>
              <a:t>Invalid</a:t>
            </a:r>
            <a:r>
              <a:rPr lang="en-US" altLang="zh-HK" b="1" dirty="0"/>
              <a:t>?</a:t>
            </a:r>
            <a:endParaRPr lang="zh-HK" altLang="en-US" b="1" dirty="0"/>
          </a:p>
        </p:txBody>
      </p:sp>
      <p:graphicFrame>
        <p:nvGraphicFramePr>
          <p:cNvPr id="8" name="Content Placeholder 7">
            <a:extLst>
              <a:ext uri="{FF2B5EF4-FFF2-40B4-BE49-F238E27FC236}">
                <a16:creationId xmlns:a16="http://schemas.microsoft.com/office/drawing/2014/main" id="{1AA85EF8-A834-4079-9E19-4D56F249D879}"/>
              </a:ext>
            </a:extLst>
          </p:cNvPr>
          <p:cNvGraphicFramePr>
            <a:graphicFrameLocks noGrp="1"/>
          </p:cNvGraphicFramePr>
          <p:nvPr>
            <p:ph idx="1"/>
            <p:extLst>
              <p:ext uri="{D42A27DB-BD31-4B8C-83A1-F6EECF244321}">
                <p14:modId xmlns:p14="http://schemas.microsoft.com/office/powerpoint/2010/main" val="128198501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Date Placeholder 6">
            <a:extLst>
              <a:ext uri="{FF2B5EF4-FFF2-40B4-BE49-F238E27FC236}">
                <a16:creationId xmlns:a16="http://schemas.microsoft.com/office/drawing/2014/main" id="{31A3F6FE-0E0E-4C33-9500-D5AE594C7DC7}"/>
              </a:ext>
            </a:extLst>
          </p:cNvPr>
          <p:cNvSpPr>
            <a:spLocks noGrp="1"/>
          </p:cNvSpPr>
          <p:nvPr>
            <p:ph type="dt" sz="half" idx="10"/>
          </p:nvPr>
        </p:nvSpPr>
        <p:spPr/>
        <p:txBody>
          <a:bodyPr/>
          <a:lstStyle/>
          <a:p>
            <a:r>
              <a:rPr lang="en-US" altLang="zh-HK"/>
              <a:t>Copyright @ HKMU, 2022</a:t>
            </a:r>
            <a:endParaRPr lang="en-US" dirty="0"/>
          </a:p>
        </p:txBody>
      </p:sp>
      <p:sp>
        <p:nvSpPr>
          <p:cNvPr id="4" name="頁尾版面配置區 3">
            <a:extLst>
              <a:ext uri="{FF2B5EF4-FFF2-40B4-BE49-F238E27FC236}">
                <a16:creationId xmlns:a16="http://schemas.microsoft.com/office/drawing/2014/main" id="{9BA5D947-E953-44E5-80DE-3262D65B8257}"/>
              </a:ext>
            </a:extLst>
          </p:cNvPr>
          <p:cNvSpPr>
            <a:spLocks noGrp="1"/>
          </p:cNvSpPr>
          <p:nvPr>
            <p:ph type="ftr" sz="quarter" idx="11"/>
          </p:nvPr>
        </p:nvSpPr>
        <p:spPr/>
        <p:txBody>
          <a:bodyPr/>
          <a:lstStyle/>
          <a:p>
            <a:r>
              <a:rPr lang="en-US"/>
              <a:t>Dr CHEUNG Ka Tik</a:t>
            </a:r>
            <a:endParaRPr lang="en-US" dirty="0"/>
          </a:p>
        </p:txBody>
      </p:sp>
      <p:sp>
        <p:nvSpPr>
          <p:cNvPr id="5" name="投影片編號版面配置區 4">
            <a:extLst>
              <a:ext uri="{FF2B5EF4-FFF2-40B4-BE49-F238E27FC236}">
                <a16:creationId xmlns:a16="http://schemas.microsoft.com/office/drawing/2014/main" id="{E1A1D43A-BF3A-4C7F-AEBF-EC6898982A4D}"/>
              </a:ext>
            </a:extLst>
          </p:cNvPr>
          <p:cNvSpPr>
            <a:spLocks noGrp="1"/>
          </p:cNvSpPr>
          <p:nvPr>
            <p:ph type="sldNum" sz="quarter" idx="12"/>
          </p:nvPr>
        </p:nvSpPr>
        <p:spPr/>
        <p:txBody>
          <a:bodyPr/>
          <a:lstStyle/>
          <a:p>
            <a:fld id="{00C83E47-9F04-4EB4-8C22-B58380271235}" type="slidenum">
              <a:rPr lang="en-US" smtClean="0"/>
              <a:t>34</a:t>
            </a:fld>
            <a:endParaRPr lang="en-US" dirty="0"/>
          </a:p>
        </p:txBody>
      </p:sp>
      <p:pic>
        <p:nvPicPr>
          <p:cNvPr id="6" name="object 68">
            <a:extLst>
              <a:ext uri="{FF2B5EF4-FFF2-40B4-BE49-F238E27FC236}">
                <a16:creationId xmlns:a16="http://schemas.microsoft.com/office/drawing/2014/main" id="{E431AF12-52AA-485A-87F1-2890588965BE}"/>
              </a:ext>
            </a:extLst>
          </p:cNvPr>
          <p:cNvPicPr/>
          <p:nvPr/>
        </p:nvPicPr>
        <p:blipFill>
          <a:blip r:embed="rId7"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17022039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A1431CE-A74E-43D7-AF4B-CCA230A48858}"/>
              </a:ext>
            </a:extLst>
          </p:cNvPr>
          <p:cNvSpPr>
            <a:spLocks noGrp="1"/>
          </p:cNvSpPr>
          <p:nvPr>
            <p:ph type="title"/>
          </p:nvPr>
        </p:nvSpPr>
        <p:spPr>
          <a:xfrm>
            <a:off x="838200" y="316998"/>
            <a:ext cx="10515600" cy="1325563"/>
          </a:xfrm>
        </p:spPr>
        <p:txBody>
          <a:bodyPr/>
          <a:lstStyle/>
          <a:p>
            <a:r>
              <a:rPr lang="en-US" altLang="zh-HK" b="1" dirty="0"/>
              <a:t>How to Prevent Invalid Results?</a:t>
            </a:r>
            <a:endParaRPr lang="zh-HK" altLang="en-US" b="1" dirty="0"/>
          </a:p>
        </p:txBody>
      </p:sp>
      <p:sp>
        <p:nvSpPr>
          <p:cNvPr id="3" name="內容版面配置區 2">
            <a:extLst>
              <a:ext uri="{FF2B5EF4-FFF2-40B4-BE49-F238E27FC236}">
                <a16:creationId xmlns:a16="http://schemas.microsoft.com/office/drawing/2014/main" id="{2538AB9A-6E41-44D3-879F-5E4BE69D7A32}"/>
              </a:ext>
            </a:extLst>
          </p:cNvPr>
          <p:cNvSpPr>
            <a:spLocks noGrp="1"/>
          </p:cNvSpPr>
          <p:nvPr>
            <p:ph idx="1"/>
          </p:nvPr>
        </p:nvSpPr>
        <p:spPr>
          <a:xfrm>
            <a:off x="838200" y="1851109"/>
            <a:ext cx="10515600" cy="4351338"/>
          </a:xfrm>
        </p:spPr>
        <p:txBody>
          <a:bodyPr>
            <a:normAutofit lnSpcReduction="10000"/>
          </a:bodyPr>
          <a:lstStyle/>
          <a:p>
            <a:r>
              <a:rPr lang="en-US" altLang="zh-HK" dirty="0"/>
              <a:t>Correct sampling procedures</a:t>
            </a:r>
          </a:p>
          <a:p>
            <a:r>
              <a:rPr lang="en-US" altLang="zh-HK" dirty="0"/>
              <a:t>Follow the testing procedures</a:t>
            </a:r>
          </a:p>
          <a:p>
            <a:endParaRPr lang="en-US" altLang="zh-HK" dirty="0"/>
          </a:p>
          <a:p>
            <a:endParaRPr lang="en-US" altLang="zh-HK" dirty="0"/>
          </a:p>
          <a:p>
            <a:endParaRPr lang="en-US" altLang="zh-HK" dirty="0"/>
          </a:p>
          <a:p>
            <a:endParaRPr lang="en-US" altLang="zh-HK" dirty="0"/>
          </a:p>
          <a:p>
            <a:r>
              <a:rPr lang="en-US" altLang="zh-HK" dirty="0"/>
              <a:t>S</a:t>
            </a:r>
            <a:r>
              <a:rPr lang="en-GB" altLang="zh-HK" dirty="0"/>
              <a:t>tore the kit at room temperature </a:t>
            </a:r>
          </a:p>
          <a:p>
            <a:r>
              <a:rPr lang="en-GB" altLang="zh-HK" dirty="0"/>
              <a:t>Read the result within the time limit </a:t>
            </a:r>
          </a:p>
          <a:p>
            <a:r>
              <a:rPr lang="en-GB" altLang="zh-HK" dirty="0"/>
              <a:t>Check the expiry date </a:t>
            </a:r>
          </a:p>
          <a:p>
            <a:endParaRPr lang="en-US" altLang="zh-HK" dirty="0"/>
          </a:p>
          <a:p>
            <a:endParaRPr lang="zh-HK" altLang="en-US" dirty="0"/>
          </a:p>
        </p:txBody>
      </p:sp>
      <p:sp>
        <p:nvSpPr>
          <p:cNvPr id="6" name="Date Placeholder 5">
            <a:extLst>
              <a:ext uri="{FF2B5EF4-FFF2-40B4-BE49-F238E27FC236}">
                <a16:creationId xmlns:a16="http://schemas.microsoft.com/office/drawing/2014/main" id="{92EDE031-E738-4562-9598-6998ABE9B321}"/>
              </a:ext>
            </a:extLst>
          </p:cNvPr>
          <p:cNvSpPr>
            <a:spLocks noGrp="1"/>
          </p:cNvSpPr>
          <p:nvPr>
            <p:ph type="dt" sz="half" idx="10"/>
          </p:nvPr>
        </p:nvSpPr>
        <p:spPr/>
        <p:txBody>
          <a:bodyPr/>
          <a:lstStyle/>
          <a:p>
            <a:r>
              <a:rPr lang="en-US" altLang="zh-HK"/>
              <a:t>Copyright @ HKMU, 2022</a:t>
            </a:r>
            <a:endParaRPr lang="en-US" dirty="0"/>
          </a:p>
        </p:txBody>
      </p:sp>
      <p:sp>
        <p:nvSpPr>
          <p:cNvPr id="4" name="頁尾版面配置區 3">
            <a:extLst>
              <a:ext uri="{FF2B5EF4-FFF2-40B4-BE49-F238E27FC236}">
                <a16:creationId xmlns:a16="http://schemas.microsoft.com/office/drawing/2014/main" id="{97D4D732-1E04-45E6-935F-E1405D522B1C}"/>
              </a:ext>
            </a:extLst>
          </p:cNvPr>
          <p:cNvSpPr>
            <a:spLocks noGrp="1"/>
          </p:cNvSpPr>
          <p:nvPr>
            <p:ph type="ftr" sz="quarter" idx="11"/>
          </p:nvPr>
        </p:nvSpPr>
        <p:spPr/>
        <p:txBody>
          <a:bodyPr/>
          <a:lstStyle/>
          <a:p>
            <a:r>
              <a:rPr lang="en-US"/>
              <a:t>Dr CHEUNG Ka Tik</a:t>
            </a:r>
            <a:endParaRPr lang="en-US" dirty="0"/>
          </a:p>
        </p:txBody>
      </p:sp>
      <p:sp>
        <p:nvSpPr>
          <p:cNvPr id="5" name="投影片編號版面配置區 4">
            <a:extLst>
              <a:ext uri="{FF2B5EF4-FFF2-40B4-BE49-F238E27FC236}">
                <a16:creationId xmlns:a16="http://schemas.microsoft.com/office/drawing/2014/main" id="{55D0BDA1-38EF-49ED-A4FA-B6F79EEE133E}"/>
              </a:ext>
            </a:extLst>
          </p:cNvPr>
          <p:cNvSpPr>
            <a:spLocks noGrp="1"/>
          </p:cNvSpPr>
          <p:nvPr>
            <p:ph type="sldNum" sz="quarter" idx="12"/>
          </p:nvPr>
        </p:nvSpPr>
        <p:spPr/>
        <p:txBody>
          <a:bodyPr/>
          <a:lstStyle/>
          <a:p>
            <a:fld id="{00C83E47-9F04-4EB4-8C22-B58380271235}" type="slidenum">
              <a:rPr lang="en-US" smtClean="0"/>
              <a:t>35</a:t>
            </a:fld>
            <a:endParaRPr lang="en-US" dirty="0"/>
          </a:p>
        </p:txBody>
      </p:sp>
      <p:pic>
        <p:nvPicPr>
          <p:cNvPr id="21506" name="Picture 2">
            <a:extLst>
              <a:ext uri="{FF2B5EF4-FFF2-40B4-BE49-F238E27FC236}">
                <a16:creationId xmlns:a16="http://schemas.microsoft.com/office/drawing/2014/main" id="{16A13AFD-6274-4C3C-A89A-5C85CDE925C3}"/>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3365" y="2507440"/>
            <a:ext cx="8437566" cy="2199026"/>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a:extLst>
              <a:ext uri="{FF2B5EF4-FFF2-40B4-BE49-F238E27FC236}">
                <a16:creationId xmlns:a16="http://schemas.microsoft.com/office/drawing/2014/main" id="{3AB443FD-9F72-472B-A456-77C9640615C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80887" y="2698770"/>
            <a:ext cx="2284997" cy="2284997"/>
          </a:xfrm>
          <a:prstGeom prst="rect">
            <a:avLst/>
          </a:prstGeom>
          <a:noFill/>
          <a:extLst>
            <a:ext uri="{909E8E84-426E-40DD-AFC4-6F175D3DCCD1}">
              <a14:hiddenFill xmlns:a14="http://schemas.microsoft.com/office/drawing/2010/main">
                <a:solidFill>
                  <a:srgbClr val="FFFFFF"/>
                </a:solidFill>
              </a14:hiddenFill>
            </a:ext>
          </a:extLst>
        </p:spPr>
      </p:pic>
      <p:pic>
        <p:nvPicPr>
          <p:cNvPr id="21512" name="Picture 8">
            <a:extLst>
              <a:ext uri="{FF2B5EF4-FFF2-40B4-BE49-F238E27FC236}">
                <a16:creationId xmlns:a16="http://schemas.microsoft.com/office/drawing/2014/main" id="{2D65AA69-9FCA-49F6-8AB1-DCBDA32549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96199" y="1350858"/>
            <a:ext cx="2078142" cy="2078142"/>
          </a:xfrm>
          <a:prstGeom prst="rect">
            <a:avLst/>
          </a:prstGeom>
          <a:noFill/>
          <a:extLst>
            <a:ext uri="{909E8E84-426E-40DD-AFC4-6F175D3DCCD1}">
              <a14:hiddenFill xmlns:a14="http://schemas.microsoft.com/office/drawing/2010/main">
                <a:solidFill>
                  <a:srgbClr val="FFFFFF"/>
                </a:solidFill>
              </a14:hiddenFill>
            </a:ext>
          </a:extLst>
        </p:spPr>
      </p:pic>
      <p:pic>
        <p:nvPicPr>
          <p:cNvPr id="21514" name="Picture 10">
            <a:extLst>
              <a:ext uri="{FF2B5EF4-FFF2-40B4-BE49-F238E27FC236}">
                <a16:creationId xmlns:a16="http://schemas.microsoft.com/office/drawing/2014/main" id="{9A615BC1-1278-4178-A9BB-ABC51EF5C47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52922" y="4275886"/>
            <a:ext cx="2078142" cy="2078142"/>
          </a:xfrm>
          <a:prstGeom prst="rect">
            <a:avLst/>
          </a:prstGeom>
          <a:noFill/>
          <a:extLst>
            <a:ext uri="{909E8E84-426E-40DD-AFC4-6F175D3DCCD1}">
              <a14:hiddenFill xmlns:a14="http://schemas.microsoft.com/office/drawing/2010/main">
                <a:solidFill>
                  <a:srgbClr val="FFFFFF"/>
                </a:solidFill>
              </a14:hiddenFill>
            </a:ext>
          </a:extLst>
        </p:spPr>
      </p:pic>
      <p:pic>
        <p:nvPicPr>
          <p:cNvPr id="11" name="object 68">
            <a:extLst>
              <a:ext uri="{FF2B5EF4-FFF2-40B4-BE49-F238E27FC236}">
                <a16:creationId xmlns:a16="http://schemas.microsoft.com/office/drawing/2014/main" id="{93724CC3-17BD-4A7E-AFD3-2E614DAD80B5}"/>
              </a:ext>
            </a:extLst>
          </p:cNvPr>
          <p:cNvPicPr/>
          <p:nvPr/>
        </p:nvPicPr>
        <p:blipFill>
          <a:blip r:embed="rId6"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30779154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317E385-7DBB-416E-8F99-F094346209CD}"/>
              </a:ext>
            </a:extLst>
          </p:cNvPr>
          <p:cNvSpPr>
            <a:spLocks noGrp="1"/>
          </p:cNvSpPr>
          <p:nvPr>
            <p:ph type="title"/>
          </p:nvPr>
        </p:nvSpPr>
        <p:spPr>
          <a:xfrm>
            <a:off x="838199" y="345239"/>
            <a:ext cx="10515600" cy="1325563"/>
          </a:xfrm>
        </p:spPr>
        <p:txBody>
          <a:bodyPr>
            <a:noAutofit/>
          </a:bodyPr>
          <a:lstStyle/>
          <a:p>
            <a:r>
              <a:rPr lang="en-US" altLang="zh-HK" b="1" dirty="0"/>
              <a:t>How to Dispose of the Materials after the Test?</a:t>
            </a:r>
            <a:endParaRPr lang="zh-HK" altLang="en-US" b="1" dirty="0"/>
          </a:p>
        </p:txBody>
      </p:sp>
      <p:graphicFrame>
        <p:nvGraphicFramePr>
          <p:cNvPr id="5" name="Content Placeholder 4">
            <a:extLst>
              <a:ext uri="{FF2B5EF4-FFF2-40B4-BE49-F238E27FC236}">
                <a16:creationId xmlns:a16="http://schemas.microsoft.com/office/drawing/2014/main" id="{4FA1AE5B-DBCB-4550-B3D5-3CCE77BF493B}"/>
              </a:ext>
            </a:extLst>
          </p:cNvPr>
          <p:cNvGraphicFramePr>
            <a:graphicFrameLocks noGrp="1"/>
          </p:cNvGraphicFramePr>
          <p:nvPr>
            <p:ph idx="1"/>
            <p:extLst>
              <p:ext uri="{D42A27DB-BD31-4B8C-83A1-F6EECF244321}">
                <p14:modId xmlns:p14="http://schemas.microsoft.com/office/powerpoint/2010/main" val="1574513452"/>
              </p:ext>
            </p:extLst>
          </p:nvPr>
        </p:nvGraphicFramePr>
        <p:xfrm>
          <a:off x="838200" y="1825625"/>
          <a:ext cx="7962834"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Date Placeholder 3">
            <a:extLst>
              <a:ext uri="{FF2B5EF4-FFF2-40B4-BE49-F238E27FC236}">
                <a16:creationId xmlns:a16="http://schemas.microsoft.com/office/drawing/2014/main" id="{ECD06A1F-2814-4258-8414-0DDFC9873494}"/>
              </a:ext>
            </a:extLst>
          </p:cNvPr>
          <p:cNvSpPr>
            <a:spLocks noGrp="1"/>
          </p:cNvSpPr>
          <p:nvPr>
            <p:ph type="dt" sz="half" idx="10"/>
          </p:nvPr>
        </p:nvSpPr>
        <p:spPr/>
        <p:txBody>
          <a:bodyPr/>
          <a:lstStyle/>
          <a:p>
            <a:r>
              <a:rPr lang="en-US" altLang="zh-HK"/>
              <a:t>Copyright @ HKMU, 2022</a:t>
            </a:r>
            <a:endParaRPr lang="en-US" dirty="0"/>
          </a:p>
        </p:txBody>
      </p:sp>
      <p:sp>
        <p:nvSpPr>
          <p:cNvPr id="6" name="頁尾版面配置區 5">
            <a:extLst>
              <a:ext uri="{FF2B5EF4-FFF2-40B4-BE49-F238E27FC236}">
                <a16:creationId xmlns:a16="http://schemas.microsoft.com/office/drawing/2014/main" id="{CBED3D59-8C98-495D-9725-54EFEB1262CD}"/>
              </a:ext>
            </a:extLst>
          </p:cNvPr>
          <p:cNvSpPr>
            <a:spLocks noGrp="1"/>
          </p:cNvSpPr>
          <p:nvPr>
            <p:ph type="ftr" sz="quarter" idx="11"/>
          </p:nvPr>
        </p:nvSpPr>
        <p:spPr/>
        <p:txBody>
          <a:bodyPr/>
          <a:lstStyle/>
          <a:p>
            <a:r>
              <a:rPr lang="en-US" dirty="0"/>
              <a:t>Dr CHEUNG Ka Tik</a:t>
            </a:r>
          </a:p>
        </p:txBody>
      </p:sp>
      <p:sp>
        <p:nvSpPr>
          <p:cNvPr id="7" name="投影片編號版面配置區 6">
            <a:extLst>
              <a:ext uri="{FF2B5EF4-FFF2-40B4-BE49-F238E27FC236}">
                <a16:creationId xmlns:a16="http://schemas.microsoft.com/office/drawing/2014/main" id="{03E586FC-9076-4596-A72A-AFC4586D83EF}"/>
              </a:ext>
            </a:extLst>
          </p:cNvPr>
          <p:cNvSpPr>
            <a:spLocks noGrp="1"/>
          </p:cNvSpPr>
          <p:nvPr>
            <p:ph type="sldNum" sz="quarter" idx="12"/>
          </p:nvPr>
        </p:nvSpPr>
        <p:spPr/>
        <p:txBody>
          <a:bodyPr/>
          <a:lstStyle/>
          <a:p>
            <a:fld id="{00C83E47-9F04-4EB4-8C22-B58380271235}" type="slidenum">
              <a:rPr lang="en-US" smtClean="0"/>
              <a:t>36</a:t>
            </a:fld>
            <a:endParaRPr lang="en-US" dirty="0"/>
          </a:p>
        </p:txBody>
      </p:sp>
      <p:pic>
        <p:nvPicPr>
          <p:cNvPr id="25606" name="Picture 6">
            <a:extLst>
              <a:ext uri="{FF2B5EF4-FFF2-40B4-BE49-F238E27FC236}">
                <a16:creationId xmlns:a16="http://schemas.microsoft.com/office/drawing/2014/main" id="{FEC624A8-3127-40C3-BEA2-B63F7DE2261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155854" y="4098424"/>
            <a:ext cx="2414337" cy="2414337"/>
          </a:xfrm>
          <a:prstGeom prst="rect">
            <a:avLst/>
          </a:prstGeom>
          <a:noFill/>
          <a:extLst>
            <a:ext uri="{909E8E84-426E-40DD-AFC4-6F175D3DCCD1}">
              <a14:hiddenFill xmlns:a14="http://schemas.microsoft.com/office/drawing/2010/main">
                <a:solidFill>
                  <a:srgbClr val="FFFFFF"/>
                </a:solidFill>
              </a14:hiddenFill>
            </a:ext>
          </a:extLst>
        </p:spPr>
      </p:pic>
      <p:pic>
        <p:nvPicPr>
          <p:cNvPr id="25610" name="Picture 10">
            <a:extLst>
              <a:ext uri="{FF2B5EF4-FFF2-40B4-BE49-F238E27FC236}">
                <a16:creationId xmlns:a16="http://schemas.microsoft.com/office/drawing/2014/main" id="{960A6256-D1A7-484C-849D-B001F502FC36}"/>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071764" y="1362368"/>
            <a:ext cx="2498427" cy="2638926"/>
          </a:xfrm>
          <a:prstGeom prst="rect">
            <a:avLst/>
          </a:prstGeom>
          <a:noFill/>
          <a:extLst>
            <a:ext uri="{909E8E84-426E-40DD-AFC4-6F175D3DCCD1}">
              <a14:hiddenFill xmlns:a14="http://schemas.microsoft.com/office/drawing/2010/main">
                <a:solidFill>
                  <a:srgbClr val="FFFFFF"/>
                </a:solidFill>
              </a14:hiddenFill>
            </a:ext>
          </a:extLst>
        </p:spPr>
      </p:pic>
      <p:pic>
        <p:nvPicPr>
          <p:cNvPr id="11" name="object 68">
            <a:extLst>
              <a:ext uri="{FF2B5EF4-FFF2-40B4-BE49-F238E27FC236}">
                <a16:creationId xmlns:a16="http://schemas.microsoft.com/office/drawing/2014/main" id="{017DDFC2-3889-451A-A8F9-8A3D685F972A}"/>
              </a:ext>
            </a:extLst>
          </p:cNvPr>
          <p:cNvPicPr/>
          <p:nvPr/>
        </p:nvPicPr>
        <p:blipFill>
          <a:blip r:embed="rId9"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32439312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29D85D4-12C1-4C65-B83B-EE3B49491DC0}"/>
              </a:ext>
            </a:extLst>
          </p:cNvPr>
          <p:cNvSpPr>
            <a:spLocks noGrp="1"/>
          </p:cNvSpPr>
          <p:nvPr>
            <p:ph type="dt" sz="half" idx="10"/>
          </p:nvPr>
        </p:nvSpPr>
        <p:spPr/>
        <p:txBody>
          <a:bodyPr/>
          <a:lstStyle/>
          <a:p>
            <a:r>
              <a:rPr lang="en-US" altLang="zh-HK"/>
              <a:t>Copyright @ HKMU, 2022</a:t>
            </a:r>
            <a:endParaRPr lang="en-US" dirty="0"/>
          </a:p>
        </p:txBody>
      </p:sp>
      <p:sp>
        <p:nvSpPr>
          <p:cNvPr id="8" name="頁尾版面配置區 7">
            <a:extLst>
              <a:ext uri="{FF2B5EF4-FFF2-40B4-BE49-F238E27FC236}">
                <a16:creationId xmlns:a16="http://schemas.microsoft.com/office/drawing/2014/main" id="{1A93C4A0-2728-47C4-ABA1-0F1CCAA5163E}"/>
              </a:ext>
            </a:extLst>
          </p:cNvPr>
          <p:cNvSpPr>
            <a:spLocks noGrp="1"/>
          </p:cNvSpPr>
          <p:nvPr>
            <p:ph type="ftr" sz="quarter" idx="11"/>
          </p:nvPr>
        </p:nvSpPr>
        <p:spPr/>
        <p:txBody>
          <a:bodyPr/>
          <a:lstStyle/>
          <a:p>
            <a:r>
              <a:rPr lang="en-US"/>
              <a:t>Dr CHEUNG Ka Tik</a:t>
            </a:r>
            <a:endParaRPr lang="en-US" dirty="0"/>
          </a:p>
        </p:txBody>
      </p:sp>
      <p:sp>
        <p:nvSpPr>
          <p:cNvPr id="9" name="投影片編號版面配置區 8">
            <a:extLst>
              <a:ext uri="{FF2B5EF4-FFF2-40B4-BE49-F238E27FC236}">
                <a16:creationId xmlns:a16="http://schemas.microsoft.com/office/drawing/2014/main" id="{5418FC09-598C-4DA5-A1AB-D7164D38000E}"/>
              </a:ext>
            </a:extLst>
          </p:cNvPr>
          <p:cNvSpPr>
            <a:spLocks noGrp="1"/>
          </p:cNvSpPr>
          <p:nvPr>
            <p:ph type="sldNum" sz="quarter" idx="12"/>
          </p:nvPr>
        </p:nvSpPr>
        <p:spPr/>
        <p:txBody>
          <a:bodyPr/>
          <a:lstStyle/>
          <a:p>
            <a:fld id="{00C83E47-9F04-4EB4-8C22-B58380271235}" type="slidenum">
              <a:rPr lang="en-US" smtClean="0"/>
              <a:t>37</a:t>
            </a:fld>
            <a:endParaRPr lang="en-US" dirty="0"/>
          </a:p>
        </p:txBody>
      </p:sp>
      <p:pic>
        <p:nvPicPr>
          <p:cNvPr id="7" name="內容版面配置區 6">
            <a:extLst>
              <a:ext uri="{FF2B5EF4-FFF2-40B4-BE49-F238E27FC236}">
                <a16:creationId xmlns:a16="http://schemas.microsoft.com/office/drawing/2014/main" id="{6A7531A9-170B-47D1-BCA4-408C6012D7BE}"/>
              </a:ext>
            </a:extLst>
          </p:cNvPr>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2335213" y="63314"/>
            <a:ext cx="7521575" cy="6381750"/>
          </a:xfrm>
        </p:spPr>
      </p:pic>
      <p:pic>
        <p:nvPicPr>
          <p:cNvPr id="10" name="object 68">
            <a:extLst>
              <a:ext uri="{FF2B5EF4-FFF2-40B4-BE49-F238E27FC236}">
                <a16:creationId xmlns:a16="http://schemas.microsoft.com/office/drawing/2014/main" id="{7929FE65-6E8E-487F-8CBA-505190A87FFE}"/>
              </a:ext>
            </a:extLst>
          </p:cNvPr>
          <p:cNvPicPr/>
          <p:nvPr/>
        </p:nvPicPr>
        <p:blipFill>
          <a:blip r:embed="rId3"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41869249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60A6A52-BD55-45DA-8729-7F32FF51899A}"/>
              </a:ext>
            </a:extLst>
          </p:cNvPr>
          <p:cNvSpPr>
            <a:spLocks noGrp="1"/>
          </p:cNvSpPr>
          <p:nvPr>
            <p:ph type="title"/>
          </p:nvPr>
        </p:nvSpPr>
        <p:spPr>
          <a:xfrm>
            <a:off x="1096637" y="3712216"/>
            <a:ext cx="9916504" cy="1325563"/>
          </a:xfrm>
        </p:spPr>
        <p:txBody>
          <a:bodyPr>
            <a:noAutofit/>
          </a:bodyPr>
          <a:lstStyle/>
          <a:p>
            <a:r>
              <a:rPr lang="en-US" altLang="zh-HK" sz="4800" b="1" i="0" dirty="0">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Could Vaccination Cause me to Test Positive for Covid-19?</a:t>
            </a:r>
            <a:endParaRPr lang="zh-HK" altLang="en-US" sz="4800" b="1" dirty="0">
              <a:effectLst>
                <a:outerShdw blurRad="38100" dist="38100" dir="2700000" algn="tl">
                  <a:srgbClr val="000000">
                    <a:alpha val="43137"/>
                  </a:srgbClr>
                </a:outerShdw>
              </a:effectLst>
              <a:latin typeface="Cambria" panose="02040503050406030204" pitchFamily="18" charset="0"/>
            </a:endParaRPr>
          </a:p>
        </p:txBody>
      </p:sp>
      <p:sp>
        <p:nvSpPr>
          <p:cNvPr id="7" name="Date Placeholder 6">
            <a:extLst>
              <a:ext uri="{FF2B5EF4-FFF2-40B4-BE49-F238E27FC236}">
                <a16:creationId xmlns:a16="http://schemas.microsoft.com/office/drawing/2014/main" id="{F2FC3225-9CB7-490F-BC9E-DD909AAA01E5}"/>
              </a:ext>
            </a:extLst>
          </p:cNvPr>
          <p:cNvSpPr>
            <a:spLocks noGrp="1"/>
          </p:cNvSpPr>
          <p:nvPr>
            <p:ph type="dt" sz="half" idx="10"/>
          </p:nvPr>
        </p:nvSpPr>
        <p:spPr/>
        <p:txBody>
          <a:bodyPr/>
          <a:lstStyle/>
          <a:p>
            <a:r>
              <a:rPr lang="en-US" altLang="zh-HK"/>
              <a:t>Copyright @ HKMU, 2022</a:t>
            </a:r>
            <a:endParaRPr lang="en-US" dirty="0"/>
          </a:p>
        </p:txBody>
      </p:sp>
      <p:sp>
        <p:nvSpPr>
          <p:cNvPr id="3" name="頁尾版面配置區 2">
            <a:extLst>
              <a:ext uri="{FF2B5EF4-FFF2-40B4-BE49-F238E27FC236}">
                <a16:creationId xmlns:a16="http://schemas.microsoft.com/office/drawing/2014/main" id="{2E208666-0608-48A3-88EC-31728C85BDE7}"/>
              </a:ext>
            </a:extLst>
          </p:cNvPr>
          <p:cNvSpPr>
            <a:spLocks noGrp="1"/>
          </p:cNvSpPr>
          <p:nvPr>
            <p:ph type="ftr" sz="quarter" idx="11"/>
          </p:nvPr>
        </p:nvSpPr>
        <p:spPr/>
        <p:txBody>
          <a:bodyPr/>
          <a:lstStyle/>
          <a:p>
            <a:r>
              <a:rPr lang="en-US"/>
              <a:t>Dr CHEUNG Ka Tik</a:t>
            </a:r>
            <a:endParaRPr lang="en-US" dirty="0"/>
          </a:p>
        </p:txBody>
      </p:sp>
      <p:sp>
        <p:nvSpPr>
          <p:cNvPr id="4" name="投影片編號版面配置區 3">
            <a:extLst>
              <a:ext uri="{FF2B5EF4-FFF2-40B4-BE49-F238E27FC236}">
                <a16:creationId xmlns:a16="http://schemas.microsoft.com/office/drawing/2014/main" id="{255D44A5-5A43-4300-BA58-1F6AFDA398AE}"/>
              </a:ext>
            </a:extLst>
          </p:cNvPr>
          <p:cNvSpPr>
            <a:spLocks noGrp="1"/>
          </p:cNvSpPr>
          <p:nvPr>
            <p:ph type="sldNum" sz="quarter" idx="12"/>
          </p:nvPr>
        </p:nvSpPr>
        <p:spPr/>
        <p:txBody>
          <a:bodyPr/>
          <a:lstStyle/>
          <a:p>
            <a:fld id="{00C83E47-9F04-4EB4-8C22-B58380271235}" type="slidenum">
              <a:rPr lang="en-US" smtClean="0"/>
              <a:t>38</a:t>
            </a:fld>
            <a:endParaRPr lang="en-US" dirty="0"/>
          </a:p>
        </p:txBody>
      </p:sp>
      <p:pic>
        <p:nvPicPr>
          <p:cNvPr id="5" name="object 68">
            <a:extLst>
              <a:ext uri="{FF2B5EF4-FFF2-40B4-BE49-F238E27FC236}">
                <a16:creationId xmlns:a16="http://schemas.microsoft.com/office/drawing/2014/main" id="{88174CE9-819F-4972-A89D-330668C53228}"/>
              </a:ext>
            </a:extLst>
          </p:cNvPr>
          <p:cNvPicPr/>
          <p:nvPr/>
        </p:nvPicPr>
        <p:blipFill>
          <a:blip r:embed="rId2" cstate="print"/>
          <a:stretch>
            <a:fillRect/>
          </a:stretch>
        </p:blipFill>
        <p:spPr>
          <a:xfrm>
            <a:off x="11383553" y="6354231"/>
            <a:ext cx="457368" cy="467396"/>
          </a:xfrm>
          <a:prstGeom prst="rect">
            <a:avLst/>
          </a:prstGeom>
        </p:spPr>
      </p:pic>
      <p:sp>
        <p:nvSpPr>
          <p:cNvPr id="6" name="矩形 5">
            <a:extLst>
              <a:ext uri="{FF2B5EF4-FFF2-40B4-BE49-F238E27FC236}">
                <a16:creationId xmlns:a16="http://schemas.microsoft.com/office/drawing/2014/main" id="{BF042B95-60DF-4CB8-B2A2-2B2105D36F6B}"/>
              </a:ext>
            </a:extLst>
          </p:cNvPr>
          <p:cNvSpPr/>
          <p:nvPr/>
        </p:nvSpPr>
        <p:spPr>
          <a:xfrm>
            <a:off x="0" y="1208335"/>
            <a:ext cx="3570530" cy="2646878"/>
          </a:xfrm>
          <a:prstGeom prst="rect">
            <a:avLst/>
          </a:prstGeom>
          <a:noFill/>
        </p:spPr>
        <p:txBody>
          <a:bodyPr wrap="square" lIns="91440" tIns="45720" rIns="91440" bIns="45720">
            <a:spAutoFit/>
          </a:bodyPr>
          <a:lstStyle/>
          <a:p>
            <a:pPr algn="ctr"/>
            <a:r>
              <a:rPr lang="en-GB" altLang="zh-TW" sz="16600" b="1" spc="50" dirty="0">
                <a:ln w="0"/>
                <a:solidFill>
                  <a:schemeClr val="bg2"/>
                </a:solidFill>
                <a:effectLst>
                  <a:innerShdw blurRad="63500" dist="50800" dir="13500000">
                    <a:srgbClr val="000000">
                      <a:alpha val="50000"/>
                    </a:srgbClr>
                  </a:innerShdw>
                </a:effectLst>
              </a:rPr>
              <a:t>5</a:t>
            </a:r>
            <a:endParaRPr lang="zh-TW" altLang="en-US" sz="16600" b="1" cap="none" spc="50" dirty="0">
              <a:ln w="0"/>
              <a:solidFill>
                <a:schemeClr val="bg2"/>
              </a:solidFill>
              <a:effectLst>
                <a:innerShdw blurRad="63500" dist="50800" dir="13500000">
                  <a:srgbClr val="000000">
                    <a:alpha val="50000"/>
                  </a:srgbClr>
                </a:innerShdw>
              </a:effectLst>
            </a:endParaRPr>
          </a:p>
        </p:txBody>
      </p:sp>
      <p:grpSp>
        <p:nvGrpSpPr>
          <p:cNvPr id="8" name="Group 7">
            <a:extLst>
              <a:ext uri="{FF2B5EF4-FFF2-40B4-BE49-F238E27FC236}">
                <a16:creationId xmlns:a16="http://schemas.microsoft.com/office/drawing/2014/main" id="{CCE009EA-D091-4DBD-8652-9A5BAF097A09}"/>
              </a:ext>
            </a:extLst>
          </p:cNvPr>
          <p:cNvGrpSpPr>
            <a:grpSpLocks noChangeAspect="1"/>
          </p:cNvGrpSpPr>
          <p:nvPr/>
        </p:nvGrpSpPr>
        <p:grpSpPr>
          <a:xfrm>
            <a:off x="622335" y="529203"/>
            <a:ext cx="10947331" cy="684000"/>
            <a:chOff x="334247" y="360814"/>
            <a:chExt cx="11523506" cy="720000"/>
          </a:xfrm>
        </p:grpSpPr>
        <p:pic>
          <p:nvPicPr>
            <p:cNvPr id="9" name="圖片 13">
              <a:extLst>
                <a:ext uri="{FF2B5EF4-FFF2-40B4-BE49-F238E27FC236}">
                  <a16:creationId xmlns:a16="http://schemas.microsoft.com/office/drawing/2014/main" id="{4E7B8ACC-BE44-4BF7-A6A9-F17982965E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4247" y="360814"/>
              <a:ext cx="5963117" cy="720000"/>
            </a:xfrm>
            <a:prstGeom prst="rect">
              <a:avLst/>
            </a:prstGeom>
          </p:spPr>
        </p:pic>
        <p:pic>
          <p:nvPicPr>
            <p:cNvPr id="10" name="Picture 9">
              <a:extLst>
                <a:ext uri="{FF2B5EF4-FFF2-40B4-BE49-F238E27FC236}">
                  <a16:creationId xmlns:a16="http://schemas.microsoft.com/office/drawing/2014/main" id="{240C47FB-2BE2-43F7-B90D-8904FC4F19F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38830" y="648814"/>
              <a:ext cx="5318923" cy="432000"/>
            </a:xfrm>
            <a:prstGeom prst="rect">
              <a:avLst/>
            </a:prstGeom>
          </p:spPr>
        </p:pic>
      </p:grpSp>
    </p:spTree>
    <p:extLst>
      <p:ext uri="{BB962C8B-B14F-4D97-AF65-F5344CB8AC3E}">
        <p14:creationId xmlns:p14="http://schemas.microsoft.com/office/powerpoint/2010/main" val="37169929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A9F9CB6-A35F-4B13-AEC3-FD13ABEEF91B}"/>
              </a:ext>
            </a:extLst>
          </p:cNvPr>
          <p:cNvSpPr>
            <a:spLocks noGrp="1"/>
          </p:cNvSpPr>
          <p:nvPr>
            <p:ph type="title"/>
          </p:nvPr>
        </p:nvSpPr>
        <p:spPr/>
        <p:txBody>
          <a:bodyPr>
            <a:normAutofit/>
          </a:bodyPr>
          <a:lstStyle/>
          <a:p>
            <a:r>
              <a:rPr lang="en-US" altLang="zh-HK" i="0" dirty="0">
                <a:solidFill>
                  <a:srgbClr val="000000"/>
                </a:solidFill>
                <a:effectLst/>
              </a:rPr>
              <a:t>Vaccination and SARS-CoV-2 Testing</a:t>
            </a:r>
            <a:endParaRPr lang="zh-HK" altLang="en-US" dirty="0"/>
          </a:p>
        </p:txBody>
      </p:sp>
      <p:sp>
        <p:nvSpPr>
          <p:cNvPr id="3" name="內容版面配置區 2">
            <a:extLst>
              <a:ext uri="{FF2B5EF4-FFF2-40B4-BE49-F238E27FC236}">
                <a16:creationId xmlns:a16="http://schemas.microsoft.com/office/drawing/2014/main" id="{4296B009-4DDF-47C8-A62A-8BE74FFF0443}"/>
              </a:ext>
            </a:extLst>
          </p:cNvPr>
          <p:cNvSpPr>
            <a:spLocks noGrp="1"/>
          </p:cNvSpPr>
          <p:nvPr>
            <p:ph idx="1"/>
          </p:nvPr>
        </p:nvSpPr>
        <p:spPr/>
        <p:txBody>
          <a:bodyPr>
            <a:normAutofit/>
          </a:bodyPr>
          <a:lstStyle/>
          <a:p>
            <a:r>
              <a:rPr lang="en-US" altLang="zh-HK" b="0" i="0" dirty="0">
                <a:effectLst/>
              </a:rPr>
              <a:t>mRNA-based vaccines (Pfizer/BioNTech)</a:t>
            </a:r>
          </a:p>
          <a:p>
            <a:pPr lvl="1"/>
            <a:r>
              <a:rPr lang="en-US" altLang="zh-HK" dirty="0"/>
              <a:t>small region of the viral genome = Spike protein</a:t>
            </a:r>
          </a:p>
          <a:p>
            <a:pPr lvl="1"/>
            <a:r>
              <a:rPr lang="en-US" altLang="zh-HK" dirty="0"/>
              <a:t>not consist of the entire genome of the SARS-CoV-2 virus.</a:t>
            </a:r>
          </a:p>
          <a:p>
            <a:pPr lvl="1"/>
            <a:endParaRPr lang="en-US" altLang="zh-HK" dirty="0"/>
          </a:p>
          <a:p>
            <a:r>
              <a:rPr lang="en-US" altLang="zh-HK" dirty="0"/>
              <a:t>I</a:t>
            </a:r>
            <a:r>
              <a:rPr lang="en-US" altLang="zh-HK" b="0" i="0" dirty="0">
                <a:effectLst/>
              </a:rPr>
              <a:t>nactivated virus COVID-19 vaccine (</a:t>
            </a:r>
            <a:r>
              <a:rPr lang="en-US" altLang="zh-HK" dirty="0"/>
              <a:t>Sinovac)</a:t>
            </a:r>
            <a:endParaRPr lang="en-US" altLang="zh-HK" b="0" i="0" dirty="0">
              <a:effectLst/>
            </a:endParaRPr>
          </a:p>
          <a:p>
            <a:endParaRPr lang="en-US" altLang="zh-HK" b="0" i="0" dirty="0">
              <a:effectLst/>
            </a:endParaRPr>
          </a:p>
          <a:p>
            <a:pPr marL="0" indent="0">
              <a:buNone/>
            </a:pPr>
            <a:r>
              <a:rPr lang="en-US" altLang="zh-HK" b="1" dirty="0"/>
              <a:t>V</a:t>
            </a:r>
            <a:r>
              <a:rPr lang="en-US" altLang="zh-HK" b="1" i="0" dirty="0">
                <a:effectLst/>
              </a:rPr>
              <a:t>accination are not expressed in the respiratory (i.e., nasal) tract, which is sampled for Covid-19 PCR or antigen testing</a:t>
            </a:r>
            <a:endParaRPr lang="zh-HK" altLang="en-US" b="1" dirty="0"/>
          </a:p>
        </p:txBody>
      </p:sp>
      <p:sp>
        <p:nvSpPr>
          <p:cNvPr id="7" name="Date Placeholder 6">
            <a:extLst>
              <a:ext uri="{FF2B5EF4-FFF2-40B4-BE49-F238E27FC236}">
                <a16:creationId xmlns:a16="http://schemas.microsoft.com/office/drawing/2014/main" id="{D665326E-20E7-4DFB-9A44-A9DA13DEC92D}"/>
              </a:ext>
            </a:extLst>
          </p:cNvPr>
          <p:cNvSpPr>
            <a:spLocks noGrp="1"/>
          </p:cNvSpPr>
          <p:nvPr>
            <p:ph type="dt" sz="half" idx="10"/>
          </p:nvPr>
        </p:nvSpPr>
        <p:spPr/>
        <p:txBody>
          <a:bodyPr/>
          <a:lstStyle/>
          <a:p>
            <a:r>
              <a:rPr lang="en-US" altLang="zh-HK"/>
              <a:t>Copyright @ HKMU, 2022</a:t>
            </a:r>
            <a:endParaRPr lang="en-US" dirty="0"/>
          </a:p>
        </p:txBody>
      </p:sp>
      <p:sp>
        <p:nvSpPr>
          <p:cNvPr id="4" name="頁尾版面配置區 3">
            <a:extLst>
              <a:ext uri="{FF2B5EF4-FFF2-40B4-BE49-F238E27FC236}">
                <a16:creationId xmlns:a16="http://schemas.microsoft.com/office/drawing/2014/main" id="{13D36075-6C28-444F-8D50-20008F92C67E}"/>
              </a:ext>
            </a:extLst>
          </p:cNvPr>
          <p:cNvSpPr>
            <a:spLocks noGrp="1"/>
          </p:cNvSpPr>
          <p:nvPr>
            <p:ph type="ftr" sz="quarter" idx="11"/>
          </p:nvPr>
        </p:nvSpPr>
        <p:spPr/>
        <p:txBody>
          <a:bodyPr/>
          <a:lstStyle/>
          <a:p>
            <a:r>
              <a:rPr lang="en-US"/>
              <a:t>Dr CHEUNG Ka Tik</a:t>
            </a:r>
            <a:endParaRPr lang="en-US" dirty="0"/>
          </a:p>
        </p:txBody>
      </p:sp>
      <p:sp>
        <p:nvSpPr>
          <p:cNvPr id="5" name="投影片編號版面配置區 4">
            <a:extLst>
              <a:ext uri="{FF2B5EF4-FFF2-40B4-BE49-F238E27FC236}">
                <a16:creationId xmlns:a16="http://schemas.microsoft.com/office/drawing/2014/main" id="{C4AFA724-77FB-418E-986C-A3E4A4BCBAB8}"/>
              </a:ext>
            </a:extLst>
          </p:cNvPr>
          <p:cNvSpPr>
            <a:spLocks noGrp="1"/>
          </p:cNvSpPr>
          <p:nvPr>
            <p:ph type="sldNum" sz="quarter" idx="12"/>
          </p:nvPr>
        </p:nvSpPr>
        <p:spPr/>
        <p:txBody>
          <a:bodyPr/>
          <a:lstStyle/>
          <a:p>
            <a:fld id="{00C83E47-9F04-4EB4-8C22-B58380271235}" type="slidenum">
              <a:rPr lang="en-US" smtClean="0"/>
              <a:t>39</a:t>
            </a:fld>
            <a:endParaRPr lang="en-US" dirty="0"/>
          </a:p>
        </p:txBody>
      </p:sp>
      <p:pic>
        <p:nvPicPr>
          <p:cNvPr id="6" name="object 68">
            <a:extLst>
              <a:ext uri="{FF2B5EF4-FFF2-40B4-BE49-F238E27FC236}">
                <a16:creationId xmlns:a16="http://schemas.microsoft.com/office/drawing/2014/main" id="{E0A333DF-DE91-4F71-B62B-25211868CC2B}"/>
              </a:ext>
            </a:extLst>
          </p:cNvPr>
          <p:cNvPicPr/>
          <p:nvPr/>
        </p:nvPicPr>
        <p:blipFill>
          <a:blip r:embed="rId2"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3662492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731C0A2-5066-4E65-8931-F3E9E34DE344}"/>
              </a:ext>
            </a:extLst>
          </p:cNvPr>
          <p:cNvSpPr>
            <a:spLocks noGrp="1"/>
          </p:cNvSpPr>
          <p:nvPr>
            <p:ph type="title"/>
          </p:nvPr>
        </p:nvSpPr>
        <p:spPr>
          <a:xfrm>
            <a:off x="1029496" y="3709472"/>
            <a:ext cx="10515600" cy="1325563"/>
          </a:xfrm>
        </p:spPr>
        <p:txBody>
          <a:bodyPr>
            <a:normAutofit/>
          </a:bodyPr>
          <a:lstStyle/>
          <a:p>
            <a:r>
              <a:rPr lang="en-GB" altLang="zh-HK" sz="4800" b="1" spc="6" dirty="0">
                <a:effectLst>
                  <a:outerShdw blurRad="38100" dist="38100" dir="2700000" algn="tl">
                    <a:srgbClr val="000000">
                      <a:alpha val="43137"/>
                    </a:srgbClr>
                  </a:outerShdw>
                </a:effectLst>
                <a:latin typeface="Cambria" panose="02040503050406030204" pitchFamily="18" charset="0"/>
                <a:ea typeface="Cambria" panose="02040503050406030204" pitchFamily="18" charset="0"/>
                <a:cs typeface="Arial MT"/>
              </a:rPr>
              <a:t>What is RAT? </a:t>
            </a:r>
            <a:endParaRPr lang="zh-HK" altLang="en-US" sz="4800" b="1" dirty="0">
              <a:effectLst>
                <a:outerShdw blurRad="38100" dist="38100" dir="2700000" algn="tl">
                  <a:srgbClr val="000000">
                    <a:alpha val="43137"/>
                  </a:srgbClr>
                </a:outerShdw>
              </a:effectLst>
              <a:latin typeface="Cambria" panose="02040503050406030204" pitchFamily="18" charset="0"/>
            </a:endParaRPr>
          </a:p>
        </p:txBody>
      </p:sp>
      <p:sp>
        <p:nvSpPr>
          <p:cNvPr id="4" name="Date Placeholder 3">
            <a:extLst>
              <a:ext uri="{FF2B5EF4-FFF2-40B4-BE49-F238E27FC236}">
                <a16:creationId xmlns:a16="http://schemas.microsoft.com/office/drawing/2014/main" id="{075D69EA-3CD9-4CCD-A35E-E7CC4A7D4F78}"/>
              </a:ext>
            </a:extLst>
          </p:cNvPr>
          <p:cNvSpPr>
            <a:spLocks noGrp="1"/>
          </p:cNvSpPr>
          <p:nvPr>
            <p:ph type="dt" sz="half" idx="10"/>
          </p:nvPr>
        </p:nvSpPr>
        <p:spPr/>
        <p:txBody>
          <a:bodyPr/>
          <a:lstStyle/>
          <a:p>
            <a:r>
              <a:rPr lang="en-US" altLang="zh-HK"/>
              <a:t>Copyright @ HKMU, 2022</a:t>
            </a:r>
            <a:endParaRPr lang="en-US" dirty="0"/>
          </a:p>
        </p:txBody>
      </p:sp>
      <p:sp>
        <p:nvSpPr>
          <p:cNvPr id="5" name="頁尾版面配置區 4">
            <a:extLst>
              <a:ext uri="{FF2B5EF4-FFF2-40B4-BE49-F238E27FC236}">
                <a16:creationId xmlns:a16="http://schemas.microsoft.com/office/drawing/2014/main" id="{DBE307C1-675F-4A9D-B23C-D7EA138609B1}"/>
              </a:ext>
            </a:extLst>
          </p:cNvPr>
          <p:cNvSpPr>
            <a:spLocks noGrp="1"/>
          </p:cNvSpPr>
          <p:nvPr>
            <p:ph type="ftr" sz="quarter" idx="11"/>
          </p:nvPr>
        </p:nvSpPr>
        <p:spPr/>
        <p:txBody>
          <a:bodyPr/>
          <a:lstStyle/>
          <a:p>
            <a:r>
              <a:rPr lang="en-US"/>
              <a:t>Dr CHEUNG Ka Tik</a:t>
            </a:r>
            <a:endParaRPr lang="en-US" dirty="0"/>
          </a:p>
        </p:txBody>
      </p:sp>
      <p:sp>
        <p:nvSpPr>
          <p:cNvPr id="6" name="投影片編號版面配置區 5">
            <a:extLst>
              <a:ext uri="{FF2B5EF4-FFF2-40B4-BE49-F238E27FC236}">
                <a16:creationId xmlns:a16="http://schemas.microsoft.com/office/drawing/2014/main" id="{83AFB167-620B-4DAE-8598-327DBED9FFBE}"/>
              </a:ext>
            </a:extLst>
          </p:cNvPr>
          <p:cNvSpPr>
            <a:spLocks noGrp="1"/>
          </p:cNvSpPr>
          <p:nvPr>
            <p:ph type="sldNum" sz="quarter" idx="12"/>
          </p:nvPr>
        </p:nvSpPr>
        <p:spPr/>
        <p:txBody>
          <a:bodyPr/>
          <a:lstStyle/>
          <a:p>
            <a:fld id="{00C83E47-9F04-4EB4-8C22-B58380271235}" type="slidenum">
              <a:rPr lang="en-US" smtClean="0"/>
              <a:t>4</a:t>
            </a:fld>
            <a:endParaRPr lang="en-US" dirty="0"/>
          </a:p>
        </p:txBody>
      </p:sp>
      <p:pic>
        <p:nvPicPr>
          <p:cNvPr id="33794" name="Picture 2">
            <a:extLst>
              <a:ext uri="{FF2B5EF4-FFF2-40B4-BE49-F238E27FC236}">
                <a16:creationId xmlns:a16="http://schemas.microsoft.com/office/drawing/2014/main" id="{6A9FA6B2-D92D-4AAF-B7CC-414B3D30DD8E}"/>
              </a:ext>
            </a:extLst>
          </p:cNvPr>
          <p:cNvPicPr>
            <a:picLocks noChangeAspect="1" noChangeArrowheads="1"/>
          </p:cNvPicPr>
          <p:nvPr/>
        </p:nvPicPr>
        <p:blipFill>
          <a:blip r:embed="rId2">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4785679" y="2149620"/>
            <a:ext cx="6449929" cy="3136367"/>
          </a:xfrm>
          <a:prstGeom prst="rect">
            <a:avLst/>
          </a:prstGeom>
          <a:noFill/>
          <a:extLst>
            <a:ext uri="{909E8E84-426E-40DD-AFC4-6F175D3DCCD1}">
              <a14:hiddenFill xmlns:a14="http://schemas.microsoft.com/office/drawing/2010/main">
                <a:solidFill>
                  <a:srgbClr val="FFFFFF"/>
                </a:solidFill>
              </a14:hiddenFill>
            </a:ext>
          </a:extLst>
        </p:spPr>
      </p:pic>
      <p:pic>
        <p:nvPicPr>
          <p:cNvPr id="8" name="object 68">
            <a:extLst>
              <a:ext uri="{FF2B5EF4-FFF2-40B4-BE49-F238E27FC236}">
                <a16:creationId xmlns:a16="http://schemas.microsoft.com/office/drawing/2014/main" id="{BD1847C9-40CA-4A58-B5B3-0CB00A4E9CC6}"/>
              </a:ext>
            </a:extLst>
          </p:cNvPr>
          <p:cNvPicPr/>
          <p:nvPr/>
        </p:nvPicPr>
        <p:blipFill>
          <a:blip r:embed="rId3" cstate="print"/>
          <a:stretch>
            <a:fillRect/>
          </a:stretch>
        </p:blipFill>
        <p:spPr>
          <a:xfrm>
            <a:off x="11383553" y="6354231"/>
            <a:ext cx="457368" cy="467396"/>
          </a:xfrm>
          <a:prstGeom prst="rect">
            <a:avLst/>
          </a:prstGeom>
        </p:spPr>
      </p:pic>
      <p:sp>
        <p:nvSpPr>
          <p:cNvPr id="3" name="矩形 2">
            <a:extLst>
              <a:ext uri="{FF2B5EF4-FFF2-40B4-BE49-F238E27FC236}">
                <a16:creationId xmlns:a16="http://schemas.microsoft.com/office/drawing/2014/main" id="{832338FE-934E-4E08-B4DF-5EF015F602F2}"/>
              </a:ext>
            </a:extLst>
          </p:cNvPr>
          <p:cNvSpPr/>
          <p:nvPr/>
        </p:nvSpPr>
        <p:spPr>
          <a:xfrm>
            <a:off x="0" y="1213203"/>
            <a:ext cx="3570530" cy="2646878"/>
          </a:xfrm>
          <a:prstGeom prst="rect">
            <a:avLst/>
          </a:prstGeom>
          <a:noFill/>
        </p:spPr>
        <p:txBody>
          <a:bodyPr wrap="square" lIns="91440" tIns="45720" rIns="91440" bIns="45720">
            <a:spAutoFit/>
          </a:bodyPr>
          <a:lstStyle/>
          <a:p>
            <a:pPr algn="ctr"/>
            <a:r>
              <a:rPr lang="en-GB" altLang="zh-TW" sz="16600" b="1" cap="none" spc="50" dirty="0">
                <a:ln w="0"/>
                <a:solidFill>
                  <a:schemeClr val="bg2"/>
                </a:solidFill>
                <a:effectLst>
                  <a:innerShdw blurRad="63500" dist="50800" dir="13500000">
                    <a:srgbClr val="000000">
                      <a:alpha val="50000"/>
                    </a:srgbClr>
                  </a:innerShdw>
                </a:effectLst>
              </a:rPr>
              <a:t>1</a:t>
            </a:r>
            <a:endParaRPr lang="zh-TW" altLang="en-US" sz="16600" b="1" cap="none" spc="50" dirty="0">
              <a:ln w="0"/>
              <a:solidFill>
                <a:schemeClr val="bg2"/>
              </a:solidFill>
              <a:effectLst>
                <a:innerShdw blurRad="63500" dist="50800" dir="13500000">
                  <a:srgbClr val="000000">
                    <a:alpha val="50000"/>
                  </a:srgbClr>
                </a:innerShdw>
              </a:effectLst>
            </a:endParaRPr>
          </a:p>
        </p:txBody>
      </p:sp>
      <p:grpSp>
        <p:nvGrpSpPr>
          <p:cNvPr id="9" name="Group 8">
            <a:extLst>
              <a:ext uri="{FF2B5EF4-FFF2-40B4-BE49-F238E27FC236}">
                <a16:creationId xmlns:a16="http://schemas.microsoft.com/office/drawing/2014/main" id="{6F4CF968-02D5-49D1-84F3-C5B6A734C67B}"/>
              </a:ext>
            </a:extLst>
          </p:cNvPr>
          <p:cNvGrpSpPr>
            <a:grpSpLocks noChangeAspect="1"/>
          </p:cNvGrpSpPr>
          <p:nvPr/>
        </p:nvGrpSpPr>
        <p:grpSpPr>
          <a:xfrm>
            <a:off x="622335" y="529203"/>
            <a:ext cx="10947331" cy="684000"/>
            <a:chOff x="334247" y="360814"/>
            <a:chExt cx="11523506" cy="720000"/>
          </a:xfrm>
        </p:grpSpPr>
        <p:pic>
          <p:nvPicPr>
            <p:cNvPr id="10" name="圖片 13">
              <a:extLst>
                <a:ext uri="{FF2B5EF4-FFF2-40B4-BE49-F238E27FC236}">
                  <a16:creationId xmlns:a16="http://schemas.microsoft.com/office/drawing/2014/main" id="{0F677C4C-FCD0-4F8D-A6BB-06AE8C0AA96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4247" y="360814"/>
              <a:ext cx="5963117" cy="720000"/>
            </a:xfrm>
            <a:prstGeom prst="rect">
              <a:avLst/>
            </a:prstGeom>
          </p:spPr>
        </p:pic>
        <p:pic>
          <p:nvPicPr>
            <p:cNvPr id="11" name="Picture 10">
              <a:extLst>
                <a:ext uri="{FF2B5EF4-FFF2-40B4-BE49-F238E27FC236}">
                  <a16:creationId xmlns:a16="http://schemas.microsoft.com/office/drawing/2014/main" id="{6292F6DD-37F5-47E5-88A1-B08C4FD3929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38830" y="648814"/>
              <a:ext cx="5318923" cy="432000"/>
            </a:xfrm>
            <a:prstGeom prst="rect">
              <a:avLst/>
            </a:prstGeom>
          </p:spPr>
        </p:pic>
      </p:grpSp>
    </p:spTree>
    <p:extLst>
      <p:ext uri="{BB962C8B-B14F-4D97-AF65-F5344CB8AC3E}">
        <p14:creationId xmlns:p14="http://schemas.microsoft.com/office/powerpoint/2010/main" val="39585466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67088F3-034D-484A-BFE0-FF38C516A06F}"/>
              </a:ext>
            </a:extLst>
          </p:cNvPr>
          <p:cNvSpPr>
            <a:spLocks noGrp="1"/>
          </p:cNvSpPr>
          <p:nvPr>
            <p:ph type="title"/>
          </p:nvPr>
        </p:nvSpPr>
        <p:spPr>
          <a:xfrm>
            <a:off x="897036" y="3709472"/>
            <a:ext cx="8063754" cy="1325563"/>
          </a:xfrm>
        </p:spPr>
        <p:txBody>
          <a:bodyPr>
            <a:noAutofit/>
          </a:bodyPr>
          <a:lstStyle/>
          <a:p>
            <a:r>
              <a:rPr lang="en-GB" altLang="zh-HK" sz="4800" b="1" dirty="0">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Can RAT Tests Work on Other Samples?</a:t>
            </a:r>
            <a:endParaRPr lang="zh-HK" altLang="en-US" sz="4800" b="1" dirty="0">
              <a:effectLst>
                <a:outerShdw blurRad="38100" dist="38100" dir="2700000" algn="tl">
                  <a:srgbClr val="000000">
                    <a:alpha val="43137"/>
                  </a:srgbClr>
                </a:outerShdw>
              </a:effectLst>
              <a:latin typeface="Cambria" panose="02040503050406030204" pitchFamily="18" charset="0"/>
            </a:endParaRPr>
          </a:p>
        </p:txBody>
      </p:sp>
      <p:sp>
        <p:nvSpPr>
          <p:cNvPr id="7" name="Date Placeholder 6">
            <a:extLst>
              <a:ext uri="{FF2B5EF4-FFF2-40B4-BE49-F238E27FC236}">
                <a16:creationId xmlns:a16="http://schemas.microsoft.com/office/drawing/2014/main" id="{2C1B63C9-34F3-4658-A9A3-D8299C711AF6}"/>
              </a:ext>
            </a:extLst>
          </p:cNvPr>
          <p:cNvSpPr>
            <a:spLocks noGrp="1"/>
          </p:cNvSpPr>
          <p:nvPr>
            <p:ph type="dt" sz="half" idx="10"/>
          </p:nvPr>
        </p:nvSpPr>
        <p:spPr/>
        <p:txBody>
          <a:bodyPr/>
          <a:lstStyle/>
          <a:p>
            <a:r>
              <a:rPr lang="en-US" altLang="zh-HK"/>
              <a:t>Copyright @ HKMU, 2022</a:t>
            </a:r>
            <a:endParaRPr lang="en-US" dirty="0"/>
          </a:p>
        </p:txBody>
      </p:sp>
      <p:sp>
        <p:nvSpPr>
          <p:cNvPr id="3" name="頁尾版面配置區 2">
            <a:extLst>
              <a:ext uri="{FF2B5EF4-FFF2-40B4-BE49-F238E27FC236}">
                <a16:creationId xmlns:a16="http://schemas.microsoft.com/office/drawing/2014/main" id="{22740C1B-3BBC-45F5-A4D7-E2629F5CE779}"/>
              </a:ext>
            </a:extLst>
          </p:cNvPr>
          <p:cNvSpPr>
            <a:spLocks noGrp="1"/>
          </p:cNvSpPr>
          <p:nvPr>
            <p:ph type="ftr" sz="quarter" idx="11"/>
          </p:nvPr>
        </p:nvSpPr>
        <p:spPr/>
        <p:txBody>
          <a:bodyPr/>
          <a:lstStyle/>
          <a:p>
            <a:r>
              <a:rPr lang="en-US"/>
              <a:t>Dr CHEUNG Ka Tik</a:t>
            </a:r>
            <a:endParaRPr lang="en-US" dirty="0"/>
          </a:p>
        </p:txBody>
      </p:sp>
      <p:sp>
        <p:nvSpPr>
          <p:cNvPr id="4" name="投影片編號版面配置區 3">
            <a:extLst>
              <a:ext uri="{FF2B5EF4-FFF2-40B4-BE49-F238E27FC236}">
                <a16:creationId xmlns:a16="http://schemas.microsoft.com/office/drawing/2014/main" id="{3E61BB01-4248-4FA1-988B-A394495E0222}"/>
              </a:ext>
            </a:extLst>
          </p:cNvPr>
          <p:cNvSpPr>
            <a:spLocks noGrp="1"/>
          </p:cNvSpPr>
          <p:nvPr>
            <p:ph type="sldNum" sz="quarter" idx="12"/>
          </p:nvPr>
        </p:nvSpPr>
        <p:spPr/>
        <p:txBody>
          <a:bodyPr/>
          <a:lstStyle/>
          <a:p>
            <a:fld id="{00C83E47-9F04-4EB4-8C22-B58380271235}" type="slidenum">
              <a:rPr lang="en-US" smtClean="0"/>
              <a:t>40</a:t>
            </a:fld>
            <a:endParaRPr lang="en-US" dirty="0"/>
          </a:p>
        </p:txBody>
      </p:sp>
      <p:pic>
        <p:nvPicPr>
          <p:cNvPr id="5" name="object 68">
            <a:extLst>
              <a:ext uri="{FF2B5EF4-FFF2-40B4-BE49-F238E27FC236}">
                <a16:creationId xmlns:a16="http://schemas.microsoft.com/office/drawing/2014/main" id="{66EF454E-CA7B-4082-A2A9-6528D1B92C50}"/>
              </a:ext>
            </a:extLst>
          </p:cNvPr>
          <p:cNvPicPr/>
          <p:nvPr/>
        </p:nvPicPr>
        <p:blipFill>
          <a:blip r:embed="rId2" cstate="print"/>
          <a:stretch>
            <a:fillRect/>
          </a:stretch>
        </p:blipFill>
        <p:spPr>
          <a:xfrm>
            <a:off x="11383553" y="6354231"/>
            <a:ext cx="457368" cy="467396"/>
          </a:xfrm>
          <a:prstGeom prst="rect">
            <a:avLst/>
          </a:prstGeom>
        </p:spPr>
      </p:pic>
      <p:sp>
        <p:nvSpPr>
          <p:cNvPr id="6" name="矩形 5">
            <a:extLst>
              <a:ext uri="{FF2B5EF4-FFF2-40B4-BE49-F238E27FC236}">
                <a16:creationId xmlns:a16="http://schemas.microsoft.com/office/drawing/2014/main" id="{E0FDE036-3DB3-4AF7-B35B-1615FCC44D7F}"/>
              </a:ext>
            </a:extLst>
          </p:cNvPr>
          <p:cNvSpPr/>
          <p:nvPr/>
        </p:nvSpPr>
        <p:spPr>
          <a:xfrm>
            <a:off x="0" y="1213203"/>
            <a:ext cx="3570530" cy="2646878"/>
          </a:xfrm>
          <a:prstGeom prst="rect">
            <a:avLst/>
          </a:prstGeom>
          <a:noFill/>
        </p:spPr>
        <p:txBody>
          <a:bodyPr wrap="square" lIns="91440" tIns="45720" rIns="91440" bIns="45720">
            <a:spAutoFit/>
          </a:bodyPr>
          <a:lstStyle/>
          <a:p>
            <a:pPr algn="ctr"/>
            <a:r>
              <a:rPr lang="en-GB" altLang="zh-TW" sz="16600" b="1" spc="50" dirty="0">
                <a:ln w="0"/>
                <a:solidFill>
                  <a:schemeClr val="bg2"/>
                </a:solidFill>
                <a:effectLst>
                  <a:innerShdw blurRad="63500" dist="50800" dir="13500000">
                    <a:srgbClr val="000000">
                      <a:alpha val="50000"/>
                    </a:srgbClr>
                  </a:innerShdw>
                </a:effectLst>
              </a:rPr>
              <a:t>6</a:t>
            </a:r>
            <a:endParaRPr lang="zh-TW" altLang="en-US" sz="16600" b="1" cap="none" spc="50" dirty="0">
              <a:ln w="0"/>
              <a:solidFill>
                <a:schemeClr val="bg2"/>
              </a:solidFill>
              <a:effectLst>
                <a:innerShdw blurRad="63500" dist="50800" dir="13500000">
                  <a:srgbClr val="000000">
                    <a:alpha val="50000"/>
                  </a:srgbClr>
                </a:innerShdw>
              </a:effectLst>
            </a:endParaRPr>
          </a:p>
        </p:txBody>
      </p:sp>
      <p:grpSp>
        <p:nvGrpSpPr>
          <p:cNvPr id="8" name="Group 7">
            <a:extLst>
              <a:ext uri="{FF2B5EF4-FFF2-40B4-BE49-F238E27FC236}">
                <a16:creationId xmlns:a16="http://schemas.microsoft.com/office/drawing/2014/main" id="{D5F4D131-E25F-4A3A-BD88-FB9A502DB7DE}"/>
              </a:ext>
            </a:extLst>
          </p:cNvPr>
          <p:cNvGrpSpPr>
            <a:grpSpLocks noChangeAspect="1"/>
          </p:cNvGrpSpPr>
          <p:nvPr/>
        </p:nvGrpSpPr>
        <p:grpSpPr>
          <a:xfrm>
            <a:off x="622335" y="529203"/>
            <a:ext cx="10947331" cy="684000"/>
            <a:chOff x="334247" y="360814"/>
            <a:chExt cx="11523506" cy="720000"/>
          </a:xfrm>
        </p:grpSpPr>
        <p:pic>
          <p:nvPicPr>
            <p:cNvPr id="9" name="圖片 13">
              <a:extLst>
                <a:ext uri="{FF2B5EF4-FFF2-40B4-BE49-F238E27FC236}">
                  <a16:creationId xmlns:a16="http://schemas.microsoft.com/office/drawing/2014/main" id="{DB739F7C-7BFA-4098-B883-0386D86D2A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4247" y="360814"/>
              <a:ext cx="5963117" cy="720000"/>
            </a:xfrm>
            <a:prstGeom prst="rect">
              <a:avLst/>
            </a:prstGeom>
          </p:spPr>
        </p:pic>
        <p:pic>
          <p:nvPicPr>
            <p:cNvPr id="10" name="Picture 9">
              <a:extLst>
                <a:ext uri="{FF2B5EF4-FFF2-40B4-BE49-F238E27FC236}">
                  <a16:creationId xmlns:a16="http://schemas.microsoft.com/office/drawing/2014/main" id="{BD1EF4AE-4C9B-4C79-A342-0A0629EA281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38830" y="648814"/>
              <a:ext cx="5318923" cy="432000"/>
            </a:xfrm>
            <a:prstGeom prst="rect">
              <a:avLst/>
            </a:prstGeom>
          </p:spPr>
        </p:pic>
      </p:grpSp>
    </p:spTree>
    <p:extLst>
      <p:ext uri="{BB962C8B-B14F-4D97-AF65-F5344CB8AC3E}">
        <p14:creationId xmlns:p14="http://schemas.microsoft.com/office/powerpoint/2010/main" val="15935359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6E302E3-DA91-4F4E-83FA-D4E6870F7520}"/>
              </a:ext>
            </a:extLst>
          </p:cNvPr>
          <p:cNvSpPr>
            <a:spLocks noGrp="1"/>
          </p:cNvSpPr>
          <p:nvPr>
            <p:ph type="dt" sz="half" idx="10"/>
          </p:nvPr>
        </p:nvSpPr>
        <p:spPr/>
        <p:txBody>
          <a:bodyPr/>
          <a:lstStyle/>
          <a:p>
            <a:r>
              <a:rPr lang="en-US" altLang="zh-HK"/>
              <a:t>Copyright @ HKMU, 2022</a:t>
            </a:r>
            <a:endParaRPr lang="en-US" dirty="0"/>
          </a:p>
        </p:txBody>
      </p:sp>
      <p:sp>
        <p:nvSpPr>
          <p:cNvPr id="6" name="頁尾版面配置區 5">
            <a:extLst>
              <a:ext uri="{FF2B5EF4-FFF2-40B4-BE49-F238E27FC236}">
                <a16:creationId xmlns:a16="http://schemas.microsoft.com/office/drawing/2014/main" id="{4D23E4F4-3C0C-4DFB-A333-E03A0002FC15}"/>
              </a:ext>
            </a:extLst>
          </p:cNvPr>
          <p:cNvSpPr>
            <a:spLocks noGrp="1"/>
          </p:cNvSpPr>
          <p:nvPr>
            <p:ph type="ftr" sz="quarter" idx="11"/>
          </p:nvPr>
        </p:nvSpPr>
        <p:spPr/>
        <p:txBody>
          <a:bodyPr/>
          <a:lstStyle/>
          <a:p>
            <a:r>
              <a:rPr lang="en-US"/>
              <a:t>Dr CHEUNG Ka Tik</a:t>
            </a:r>
            <a:endParaRPr lang="en-US" dirty="0"/>
          </a:p>
        </p:txBody>
      </p:sp>
      <p:sp>
        <p:nvSpPr>
          <p:cNvPr id="7" name="投影片編號版面配置區 6">
            <a:extLst>
              <a:ext uri="{FF2B5EF4-FFF2-40B4-BE49-F238E27FC236}">
                <a16:creationId xmlns:a16="http://schemas.microsoft.com/office/drawing/2014/main" id="{0681BB1D-4135-41B0-B39C-12974EE22AB1}"/>
              </a:ext>
            </a:extLst>
          </p:cNvPr>
          <p:cNvSpPr>
            <a:spLocks noGrp="1"/>
          </p:cNvSpPr>
          <p:nvPr>
            <p:ph type="sldNum" sz="quarter" idx="12"/>
          </p:nvPr>
        </p:nvSpPr>
        <p:spPr/>
        <p:txBody>
          <a:bodyPr/>
          <a:lstStyle/>
          <a:p>
            <a:fld id="{00C83E47-9F04-4EB4-8C22-B58380271235}" type="slidenum">
              <a:rPr lang="en-US" smtClean="0"/>
              <a:t>41</a:t>
            </a:fld>
            <a:endParaRPr lang="en-US" dirty="0"/>
          </a:p>
        </p:txBody>
      </p:sp>
      <p:pic>
        <p:nvPicPr>
          <p:cNvPr id="4" name="圖片 3">
            <a:extLst>
              <a:ext uri="{FF2B5EF4-FFF2-40B4-BE49-F238E27FC236}">
                <a16:creationId xmlns:a16="http://schemas.microsoft.com/office/drawing/2014/main" id="{99ED9595-0DED-411F-88F9-AA6F918356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8303" y="136525"/>
            <a:ext cx="3517275" cy="6624000"/>
          </a:xfrm>
          <a:prstGeom prst="rect">
            <a:avLst/>
          </a:prstGeom>
        </p:spPr>
      </p:pic>
      <p:graphicFrame>
        <p:nvGraphicFramePr>
          <p:cNvPr id="5" name="物件 4">
            <a:extLst>
              <a:ext uri="{FF2B5EF4-FFF2-40B4-BE49-F238E27FC236}">
                <a16:creationId xmlns:a16="http://schemas.microsoft.com/office/drawing/2014/main" id="{7E4C5F49-8660-4BC9-8DB2-D11EF22FAC99}"/>
              </a:ext>
            </a:extLst>
          </p:cNvPr>
          <p:cNvGraphicFramePr>
            <a:graphicFrameLocks noChangeAspect="1"/>
          </p:cNvGraphicFramePr>
          <p:nvPr>
            <p:extLst>
              <p:ext uri="{D42A27DB-BD31-4B8C-83A1-F6EECF244321}">
                <p14:modId xmlns:p14="http://schemas.microsoft.com/office/powerpoint/2010/main" val="1521530084"/>
              </p:ext>
            </p:extLst>
          </p:nvPr>
        </p:nvGraphicFramePr>
        <p:xfrm>
          <a:off x="838200" y="1018335"/>
          <a:ext cx="6610350" cy="3575050"/>
        </p:xfrm>
        <a:graphic>
          <a:graphicData uri="http://schemas.openxmlformats.org/presentationml/2006/ole">
            <mc:AlternateContent xmlns:mc="http://schemas.openxmlformats.org/markup-compatibility/2006">
              <mc:Choice xmlns:v="urn:schemas-microsoft-com:vml" Requires="v">
                <p:oleObj name="Bitmap Image" r:id="rId3" imgW="6610320" imgH="3575160" progId="Paint.Picture">
                  <p:embed/>
                </p:oleObj>
              </mc:Choice>
              <mc:Fallback>
                <p:oleObj name="Bitmap Image" r:id="rId3" imgW="6610320" imgH="3575160" progId="Paint.Picture">
                  <p:embed/>
                  <p:pic>
                    <p:nvPicPr>
                      <p:cNvPr id="0" name=""/>
                      <p:cNvPicPr/>
                      <p:nvPr/>
                    </p:nvPicPr>
                    <p:blipFill>
                      <a:blip r:embed="rId4"/>
                      <a:stretch>
                        <a:fillRect/>
                      </a:stretch>
                    </p:blipFill>
                    <p:spPr>
                      <a:xfrm>
                        <a:off x="838200" y="1018335"/>
                        <a:ext cx="6610350" cy="3575050"/>
                      </a:xfrm>
                      <a:prstGeom prst="rect">
                        <a:avLst/>
                      </a:prstGeom>
                    </p:spPr>
                  </p:pic>
                </p:oleObj>
              </mc:Fallback>
            </mc:AlternateContent>
          </a:graphicData>
        </a:graphic>
      </p:graphicFrame>
      <p:pic>
        <p:nvPicPr>
          <p:cNvPr id="8" name="object 68">
            <a:extLst>
              <a:ext uri="{FF2B5EF4-FFF2-40B4-BE49-F238E27FC236}">
                <a16:creationId xmlns:a16="http://schemas.microsoft.com/office/drawing/2014/main" id="{622A5BFD-19FD-4B1E-87CA-D3924B8A32AE}"/>
              </a:ext>
            </a:extLst>
          </p:cNvPr>
          <p:cNvPicPr/>
          <p:nvPr/>
        </p:nvPicPr>
        <p:blipFill>
          <a:blip r:embed="rId5"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16161742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4575F3B4-317D-4B48-89EC-585B23FE86B4}"/>
              </a:ext>
            </a:extLst>
          </p:cNvPr>
          <p:cNvSpPr>
            <a:spLocks noGrp="1"/>
          </p:cNvSpPr>
          <p:nvPr>
            <p:ph type="dt" sz="half" idx="10"/>
          </p:nvPr>
        </p:nvSpPr>
        <p:spPr/>
        <p:txBody>
          <a:bodyPr/>
          <a:lstStyle/>
          <a:p>
            <a:r>
              <a:rPr lang="en-US" altLang="zh-HK"/>
              <a:t>Copyright @ HKMU, 2022</a:t>
            </a:r>
            <a:endParaRPr lang="en-US" dirty="0"/>
          </a:p>
        </p:txBody>
      </p:sp>
      <p:sp>
        <p:nvSpPr>
          <p:cNvPr id="3" name="頁尾版面配置區 2">
            <a:extLst>
              <a:ext uri="{FF2B5EF4-FFF2-40B4-BE49-F238E27FC236}">
                <a16:creationId xmlns:a16="http://schemas.microsoft.com/office/drawing/2014/main" id="{7341BFC0-8E51-458C-AC50-BEDF0F8DB304}"/>
              </a:ext>
            </a:extLst>
          </p:cNvPr>
          <p:cNvSpPr>
            <a:spLocks noGrp="1"/>
          </p:cNvSpPr>
          <p:nvPr>
            <p:ph type="ftr" sz="quarter" idx="11"/>
          </p:nvPr>
        </p:nvSpPr>
        <p:spPr/>
        <p:txBody>
          <a:bodyPr/>
          <a:lstStyle/>
          <a:p>
            <a:r>
              <a:rPr lang="en-US"/>
              <a:t>Dr CHEUNG Ka Tik</a:t>
            </a:r>
            <a:endParaRPr lang="en-US" dirty="0"/>
          </a:p>
        </p:txBody>
      </p:sp>
      <p:sp>
        <p:nvSpPr>
          <p:cNvPr id="6" name="投影片編號版面配置區 5">
            <a:extLst>
              <a:ext uri="{FF2B5EF4-FFF2-40B4-BE49-F238E27FC236}">
                <a16:creationId xmlns:a16="http://schemas.microsoft.com/office/drawing/2014/main" id="{44327E41-161C-4C01-A69A-851DCD088C01}"/>
              </a:ext>
            </a:extLst>
          </p:cNvPr>
          <p:cNvSpPr>
            <a:spLocks noGrp="1"/>
          </p:cNvSpPr>
          <p:nvPr>
            <p:ph type="sldNum" sz="quarter" idx="12"/>
          </p:nvPr>
        </p:nvSpPr>
        <p:spPr/>
        <p:txBody>
          <a:bodyPr/>
          <a:lstStyle/>
          <a:p>
            <a:fld id="{00C83E47-9F04-4EB4-8C22-B58380271235}" type="slidenum">
              <a:rPr lang="en-US" smtClean="0"/>
              <a:t>42</a:t>
            </a:fld>
            <a:endParaRPr lang="en-US" dirty="0"/>
          </a:p>
        </p:txBody>
      </p:sp>
      <p:pic>
        <p:nvPicPr>
          <p:cNvPr id="1026" name="Picture 2">
            <a:extLst>
              <a:ext uri="{FF2B5EF4-FFF2-40B4-BE49-F238E27FC236}">
                <a16:creationId xmlns:a16="http://schemas.microsoft.com/office/drawing/2014/main" id="{91978250-573F-43A8-8F3A-9E5B8D216714}"/>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79717" y="829932"/>
            <a:ext cx="8043195" cy="514155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90470C6F-64BA-4264-885A-275939F53D2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8293" y="2891120"/>
            <a:ext cx="674370" cy="674370"/>
          </a:xfrm>
          <a:prstGeom prst="rect">
            <a:avLst/>
          </a:prstGeom>
          <a:noFill/>
          <a:extLst>
            <a:ext uri="{909E8E84-426E-40DD-AFC4-6F175D3DCCD1}">
              <a14:hiddenFill xmlns:a14="http://schemas.microsoft.com/office/drawing/2010/main">
                <a:solidFill>
                  <a:srgbClr val="FFFFFF"/>
                </a:solidFill>
              </a14:hiddenFill>
            </a:ext>
          </a:extLst>
        </p:spPr>
      </p:pic>
      <p:sp>
        <p:nvSpPr>
          <p:cNvPr id="4" name="橢圓 3">
            <a:extLst>
              <a:ext uri="{FF2B5EF4-FFF2-40B4-BE49-F238E27FC236}">
                <a16:creationId xmlns:a16="http://schemas.microsoft.com/office/drawing/2014/main" id="{43D437A1-2D91-4FE4-A71C-235B36FCF249}"/>
              </a:ext>
            </a:extLst>
          </p:cNvPr>
          <p:cNvSpPr/>
          <p:nvPr/>
        </p:nvSpPr>
        <p:spPr>
          <a:xfrm>
            <a:off x="3700340" y="3254867"/>
            <a:ext cx="171450" cy="17065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7" name="Picture 4">
            <a:extLst>
              <a:ext uri="{FF2B5EF4-FFF2-40B4-BE49-F238E27FC236}">
                <a16:creationId xmlns:a16="http://schemas.microsoft.com/office/drawing/2014/main" id="{5471902C-FA82-4E39-8998-10EC881A43B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5781" y="2973035"/>
            <a:ext cx="674370" cy="67437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a:extLst>
              <a:ext uri="{FF2B5EF4-FFF2-40B4-BE49-F238E27FC236}">
                <a16:creationId xmlns:a16="http://schemas.microsoft.com/office/drawing/2014/main" id="{47210066-3EF7-40ED-A52D-D849BB7552E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5090245" y="2485355"/>
            <a:ext cx="674370" cy="674370"/>
          </a:xfrm>
          <a:prstGeom prst="rect">
            <a:avLst/>
          </a:prstGeom>
          <a:noFill/>
          <a:extLst>
            <a:ext uri="{909E8E84-426E-40DD-AFC4-6F175D3DCCD1}">
              <a14:hiddenFill xmlns:a14="http://schemas.microsoft.com/office/drawing/2010/main">
                <a:solidFill>
                  <a:srgbClr val="FFFFFF"/>
                </a:solidFill>
              </a14:hiddenFill>
            </a:ext>
          </a:extLst>
        </p:spPr>
      </p:pic>
      <p:sp>
        <p:nvSpPr>
          <p:cNvPr id="11" name="橢圓 10">
            <a:extLst>
              <a:ext uri="{FF2B5EF4-FFF2-40B4-BE49-F238E27FC236}">
                <a16:creationId xmlns:a16="http://schemas.microsoft.com/office/drawing/2014/main" id="{F63DCCDF-09AB-4A25-A387-691C710BCA34}"/>
              </a:ext>
            </a:extLst>
          </p:cNvPr>
          <p:cNvSpPr/>
          <p:nvPr/>
        </p:nvSpPr>
        <p:spPr>
          <a:xfrm>
            <a:off x="5474603" y="2656698"/>
            <a:ext cx="171450" cy="17065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12" name="Picture 4">
            <a:extLst>
              <a:ext uri="{FF2B5EF4-FFF2-40B4-BE49-F238E27FC236}">
                <a16:creationId xmlns:a16="http://schemas.microsoft.com/office/drawing/2014/main" id="{2E547260-975F-4768-AD2C-8FB202AE3BD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39196" y="2983352"/>
            <a:ext cx="674370" cy="674370"/>
          </a:xfrm>
          <a:prstGeom prst="rect">
            <a:avLst/>
          </a:prstGeom>
          <a:noFill/>
          <a:extLst>
            <a:ext uri="{909E8E84-426E-40DD-AFC4-6F175D3DCCD1}">
              <a14:hiddenFill xmlns:a14="http://schemas.microsoft.com/office/drawing/2010/main">
                <a:solidFill>
                  <a:srgbClr val="FFFFFF"/>
                </a:solidFill>
              </a14:hiddenFill>
            </a:ext>
          </a:extLst>
        </p:spPr>
      </p:pic>
      <p:sp>
        <p:nvSpPr>
          <p:cNvPr id="13" name="等腰三角形 12">
            <a:extLst>
              <a:ext uri="{FF2B5EF4-FFF2-40B4-BE49-F238E27FC236}">
                <a16:creationId xmlns:a16="http://schemas.microsoft.com/office/drawing/2014/main" id="{1B98D674-40EC-40F2-BA1D-F87AE55A32E7}"/>
              </a:ext>
            </a:extLst>
          </p:cNvPr>
          <p:cNvSpPr/>
          <p:nvPr/>
        </p:nvSpPr>
        <p:spPr>
          <a:xfrm>
            <a:off x="1969998" y="3159725"/>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5" name="等腰三角形 14">
            <a:extLst>
              <a:ext uri="{FF2B5EF4-FFF2-40B4-BE49-F238E27FC236}">
                <a16:creationId xmlns:a16="http://schemas.microsoft.com/office/drawing/2014/main" id="{E7580238-1F99-4D80-982A-10233B8E5784}"/>
              </a:ext>
            </a:extLst>
          </p:cNvPr>
          <p:cNvSpPr/>
          <p:nvPr/>
        </p:nvSpPr>
        <p:spPr>
          <a:xfrm>
            <a:off x="2431008" y="3414995"/>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6" name="等腰三角形 15">
            <a:extLst>
              <a:ext uri="{FF2B5EF4-FFF2-40B4-BE49-F238E27FC236}">
                <a16:creationId xmlns:a16="http://schemas.microsoft.com/office/drawing/2014/main" id="{C2A1069D-8411-4728-B8A3-DE15DCBB7501}"/>
              </a:ext>
            </a:extLst>
          </p:cNvPr>
          <p:cNvSpPr/>
          <p:nvPr/>
        </p:nvSpPr>
        <p:spPr>
          <a:xfrm>
            <a:off x="2270988" y="3186395"/>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7" name="等腰三角形 16">
            <a:extLst>
              <a:ext uri="{FF2B5EF4-FFF2-40B4-BE49-F238E27FC236}">
                <a16:creationId xmlns:a16="http://schemas.microsoft.com/office/drawing/2014/main" id="{C04B0210-4C3D-4415-8E27-B22BCEB84FFE}"/>
              </a:ext>
            </a:extLst>
          </p:cNvPr>
          <p:cNvSpPr/>
          <p:nvPr/>
        </p:nvSpPr>
        <p:spPr>
          <a:xfrm>
            <a:off x="2122398" y="3312125"/>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8" name="等腰三角形 17">
            <a:extLst>
              <a:ext uri="{FF2B5EF4-FFF2-40B4-BE49-F238E27FC236}">
                <a16:creationId xmlns:a16="http://schemas.microsoft.com/office/drawing/2014/main" id="{69B3348D-480D-4EB9-89F2-15DEDD5D18F2}"/>
              </a:ext>
            </a:extLst>
          </p:cNvPr>
          <p:cNvSpPr/>
          <p:nvPr/>
        </p:nvSpPr>
        <p:spPr>
          <a:xfrm>
            <a:off x="2583408" y="3258785"/>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9" name="等腰三角形 18">
            <a:extLst>
              <a:ext uri="{FF2B5EF4-FFF2-40B4-BE49-F238E27FC236}">
                <a16:creationId xmlns:a16="http://schemas.microsoft.com/office/drawing/2014/main" id="{878C2F05-A59C-4BAC-862E-F6505B05F514}"/>
              </a:ext>
            </a:extLst>
          </p:cNvPr>
          <p:cNvSpPr/>
          <p:nvPr/>
        </p:nvSpPr>
        <p:spPr>
          <a:xfrm>
            <a:off x="2834868" y="3224495"/>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0" name="等腰三角形 19">
            <a:extLst>
              <a:ext uri="{FF2B5EF4-FFF2-40B4-BE49-F238E27FC236}">
                <a16:creationId xmlns:a16="http://schemas.microsoft.com/office/drawing/2014/main" id="{5D9465C3-7EC9-4643-8540-9DE1063458B1}"/>
              </a:ext>
            </a:extLst>
          </p:cNvPr>
          <p:cNvSpPr/>
          <p:nvPr/>
        </p:nvSpPr>
        <p:spPr>
          <a:xfrm>
            <a:off x="4073118" y="2873975"/>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1" name="等腰三角形 20">
            <a:extLst>
              <a:ext uri="{FF2B5EF4-FFF2-40B4-BE49-F238E27FC236}">
                <a16:creationId xmlns:a16="http://schemas.microsoft.com/office/drawing/2014/main" id="{02F752B9-02C0-4DB5-8637-AE1C84357D28}"/>
              </a:ext>
            </a:extLst>
          </p:cNvPr>
          <p:cNvSpPr/>
          <p:nvPr/>
        </p:nvSpPr>
        <p:spPr>
          <a:xfrm>
            <a:off x="5078958" y="2965415"/>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22" name="Picture 4">
            <a:extLst>
              <a:ext uri="{FF2B5EF4-FFF2-40B4-BE49-F238E27FC236}">
                <a16:creationId xmlns:a16="http://schemas.microsoft.com/office/drawing/2014/main" id="{0B401771-496A-420A-A5AF-384E57DA74A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5783520" y="2512025"/>
            <a:ext cx="674370" cy="674370"/>
          </a:xfrm>
          <a:prstGeom prst="rect">
            <a:avLst/>
          </a:prstGeom>
          <a:noFill/>
          <a:extLst>
            <a:ext uri="{909E8E84-426E-40DD-AFC4-6F175D3DCCD1}">
              <a14:hiddenFill xmlns:a14="http://schemas.microsoft.com/office/drawing/2010/main">
                <a:solidFill>
                  <a:srgbClr val="FFFFFF"/>
                </a:solidFill>
              </a14:hiddenFill>
            </a:ext>
          </a:extLst>
        </p:spPr>
      </p:pic>
      <p:sp>
        <p:nvSpPr>
          <p:cNvPr id="24" name="橢圓 23">
            <a:extLst>
              <a:ext uri="{FF2B5EF4-FFF2-40B4-BE49-F238E27FC236}">
                <a16:creationId xmlns:a16="http://schemas.microsoft.com/office/drawing/2014/main" id="{79353DB2-1F2F-45D8-B62E-B4728419962B}"/>
              </a:ext>
            </a:extLst>
          </p:cNvPr>
          <p:cNvSpPr/>
          <p:nvPr/>
        </p:nvSpPr>
        <p:spPr>
          <a:xfrm>
            <a:off x="6210133" y="2644466"/>
            <a:ext cx="171450" cy="17065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aphicFrame>
        <p:nvGraphicFramePr>
          <p:cNvPr id="25" name="物件 24">
            <a:extLst>
              <a:ext uri="{FF2B5EF4-FFF2-40B4-BE49-F238E27FC236}">
                <a16:creationId xmlns:a16="http://schemas.microsoft.com/office/drawing/2014/main" id="{9072BFFC-7F4D-4A67-90BB-86C944CF8E42}"/>
              </a:ext>
            </a:extLst>
          </p:cNvPr>
          <p:cNvGraphicFramePr>
            <a:graphicFrameLocks noChangeAspect="1"/>
          </p:cNvGraphicFramePr>
          <p:nvPr>
            <p:extLst>
              <p:ext uri="{D42A27DB-BD31-4B8C-83A1-F6EECF244321}">
                <p14:modId xmlns:p14="http://schemas.microsoft.com/office/powerpoint/2010/main" val="2312632435"/>
              </p:ext>
            </p:extLst>
          </p:nvPr>
        </p:nvGraphicFramePr>
        <p:xfrm>
          <a:off x="9851957" y="872064"/>
          <a:ext cx="1143386" cy="5057286"/>
        </p:xfrm>
        <a:graphic>
          <a:graphicData uri="http://schemas.openxmlformats.org/presentationml/2006/ole">
            <mc:AlternateContent xmlns:mc="http://schemas.openxmlformats.org/markup-compatibility/2006">
              <mc:Choice xmlns:v="urn:schemas-microsoft-com:vml" Requires="v">
                <p:oleObj name="Bitmap Image" r:id="rId4" imgW="330120" imgH="1460520" progId="Paint.Picture">
                  <p:embed/>
                </p:oleObj>
              </mc:Choice>
              <mc:Fallback>
                <p:oleObj name="Bitmap Image" r:id="rId4" imgW="330120" imgH="1460520" progId="Paint.Picture">
                  <p:embed/>
                  <p:pic>
                    <p:nvPicPr>
                      <p:cNvPr id="25" name="物件 24">
                        <a:extLst>
                          <a:ext uri="{FF2B5EF4-FFF2-40B4-BE49-F238E27FC236}">
                            <a16:creationId xmlns:a16="http://schemas.microsoft.com/office/drawing/2014/main" id="{9072BFFC-7F4D-4A67-90BB-86C944CF8E42}"/>
                          </a:ext>
                        </a:extLst>
                      </p:cNvPr>
                      <p:cNvPicPr/>
                      <p:nvPr/>
                    </p:nvPicPr>
                    <p:blipFill>
                      <a:blip r:embed="rId5"/>
                      <a:stretch>
                        <a:fillRect/>
                      </a:stretch>
                    </p:blipFill>
                    <p:spPr>
                      <a:xfrm>
                        <a:off x="9851957" y="872064"/>
                        <a:ext cx="1143386" cy="5057286"/>
                      </a:xfrm>
                      <a:prstGeom prst="rect">
                        <a:avLst/>
                      </a:prstGeom>
                    </p:spPr>
                  </p:pic>
                </p:oleObj>
              </mc:Fallback>
            </mc:AlternateContent>
          </a:graphicData>
        </a:graphic>
      </p:graphicFrame>
      <p:sp>
        <p:nvSpPr>
          <p:cNvPr id="26" name="矩形 25">
            <a:extLst>
              <a:ext uri="{FF2B5EF4-FFF2-40B4-BE49-F238E27FC236}">
                <a16:creationId xmlns:a16="http://schemas.microsoft.com/office/drawing/2014/main" id="{0F0FAE9A-3F02-47C6-8BD6-E505F7097E4C}"/>
              </a:ext>
            </a:extLst>
          </p:cNvPr>
          <p:cNvSpPr/>
          <p:nvPr/>
        </p:nvSpPr>
        <p:spPr>
          <a:xfrm>
            <a:off x="10576786" y="2902550"/>
            <a:ext cx="137160" cy="45719"/>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7" name="矩形 26">
            <a:extLst>
              <a:ext uri="{FF2B5EF4-FFF2-40B4-BE49-F238E27FC236}">
                <a16:creationId xmlns:a16="http://schemas.microsoft.com/office/drawing/2014/main" id="{CC50AA00-08DE-49E6-A7F4-B0C1B406CC19}"/>
              </a:ext>
            </a:extLst>
          </p:cNvPr>
          <p:cNvSpPr/>
          <p:nvPr/>
        </p:nvSpPr>
        <p:spPr>
          <a:xfrm>
            <a:off x="10569166" y="2563460"/>
            <a:ext cx="137160" cy="45719"/>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8" name="箭號: 向右 27">
            <a:extLst>
              <a:ext uri="{FF2B5EF4-FFF2-40B4-BE49-F238E27FC236}">
                <a16:creationId xmlns:a16="http://schemas.microsoft.com/office/drawing/2014/main" id="{CA04407C-9BD4-4920-9425-8C47A5E7D513}"/>
              </a:ext>
            </a:extLst>
          </p:cNvPr>
          <p:cNvSpPr/>
          <p:nvPr/>
        </p:nvSpPr>
        <p:spPr>
          <a:xfrm>
            <a:off x="1783452" y="5648607"/>
            <a:ext cx="4579332" cy="200025"/>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29" name="object 68">
            <a:extLst>
              <a:ext uri="{FF2B5EF4-FFF2-40B4-BE49-F238E27FC236}">
                <a16:creationId xmlns:a16="http://schemas.microsoft.com/office/drawing/2014/main" id="{24A798A7-08EC-4C07-84C6-D6E13A98491D}"/>
              </a:ext>
            </a:extLst>
          </p:cNvPr>
          <p:cNvPicPr/>
          <p:nvPr/>
        </p:nvPicPr>
        <p:blipFill>
          <a:blip r:embed="rId6"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725654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CFEEEAB-6D1D-4744-9606-A4F7ECC2341D}"/>
              </a:ext>
            </a:extLst>
          </p:cNvPr>
          <p:cNvSpPr>
            <a:spLocks noGrp="1"/>
          </p:cNvSpPr>
          <p:nvPr>
            <p:ph type="title"/>
          </p:nvPr>
        </p:nvSpPr>
        <p:spPr/>
        <p:txBody>
          <a:bodyPr/>
          <a:lstStyle/>
          <a:p>
            <a:r>
              <a:rPr lang="en-GB" altLang="zh-HK" b="1" dirty="0"/>
              <a:t>Possible reasons</a:t>
            </a:r>
            <a:endParaRPr lang="zh-HK" altLang="en-US" b="1" dirty="0"/>
          </a:p>
        </p:txBody>
      </p:sp>
      <p:sp>
        <p:nvSpPr>
          <p:cNvPr id="7" name="內容版面配置區 6">
            <a:extLst>
              <a:ext uri="{FF2B5EF4-FFF2-40B4-BE49-F238E27FC236}">
                <a16:creationId xmlns:a16="http://schemas.microsoft.com/office/drawing/2014/main" id="{48188AB0-0DF7-425E-8423-14A94009584C}"/>
              </a:ext>
            </a:extLst>
          </p:cNvPr>
          <p:cNvSpPr>
            <a:spLocks noGrp="1"/>
          </p:cNvSpPr>
          <p:nvPr>
            <p:ph idx="1"/>
          </p:nvPr>
        </p:nvSpPr>
        <p:spPr/>
        <p:txBody>
          <a:bodyPr/>
          <a:lstStyle/>
          <a:p>
            <a:endParaRPr lang="en-US" altLang="zh-HK" b="0" i="1" dirty="0">
              <a:solidFill>
                <a:srgbClr val="000000"/>
              </a:solidFill>
              <a:effectLst/>
            </a:endParaRPr>
          </a:p>
          <a:p>
            <a:r>
              <a:rPr lang="en-US" altLang="zh-HK" b="0" i="1" dirty="0">
                <a:solidFill>
                  <a:srgbClr val="000000"/>
                </a:solidFill>
                <a:effectLst/>
              </a:rPr>
              <a:t>antigen</a:t>
            </a:r>
            <a:r>
              <a:rPr lang="en-US" altLang="zh-HK" b="0" i="0" dirty="0">
                <a:solidFill>
                  <a:srgbClr val="000000"/>
                </a:solidFill>
                <a:effectLst/>
              </a:rPr>
              <a:t> + </a:t>
            </a:r>
            <a:r>
              <a:rPr lang="en-US" altLang="zh-HK" b="0" i="1" dirty="0">
                <a:solidFill>
                  <a:srgbClr val="000000"/>
                </a:solidFill>
                <a:effectLst/>
              </a:rPr>
              <a:t>antibody</a:t>
            </a:r>
            <a:r>
              <a:rPr lang="en-US" altLang="zh-HK" b="0" i="0" dirty="0">
                <a:solidFill>
                  <a:srgbClr val="000000"/>
                </a:solidFill>
                <a:effectLst/>
              </a:rPr>
              <a:t> ⇄ </a:t>
            </a:r>
            <a:r>
              <a:rPr lang="en-US" altLang="zh-HK" b="0" i="1" dirty="0">
                <a:solidFill>
                  <a:srgbClr val="000000"/>
                </a:solidFill>
                <a:effectLst/>
              </a:rPr>
              <a:t>antigen</a:t>
            </a:r>
            <a:r>
              <a:rPr lang="en-US" altLang="zh-HK" b="0" i="0" dirty="0">
                <a:solidFill>
                  <a:srgbClr val="000000"/>
                </a:solidFill>
                <a:effectLst/>
              </a:rPr>
              <a:t> - </a:t>
            </a:r>
            <a:r>
              <a:rPr lang="en-US" altLang="zh-HK" b="0" i="1" dirty="0">
                <a:solidFill>
                  <a:srgbClr val="000000"/>
                </a:solidFill>
                <a:effectLst/>
              </a:rPr>
              <a:t>antibody complex</a:t>
            </a:r>
          </a:p>
          <a:p>
            <a:endParaRPr lang="en-US" altLang="zh-HK" i="1" dirty="0">
              <a:solidFill>
                <a:srgbClr val="000000"/>
              </a:solidFill>
            </a:endParaRPr>
          </a:p>
          <a:p>
            <a:r>
              <a:rPr lang="en-US" altLang="zh-HK" i="1" dirty="0">
                <a:solidFill>
                  <a:srgbClr val="000000"/>
                </a:solidFill>
              </a:rPr>
              <a:t>pH </a:t>
            </a:r>
            <a:r>
              <a:rPr lang="en-US" altLang="zh-HK" dirty="0">
                <a:solidFill>
                  <a:srgbClr val="000000"/>
                </a:solidFill>
              </a:rPr>
              <a:t>affect</a:t>
            </a:r>
            <a:r>
              <a:rPr lang="en-US" altLang="zh-HK" i="1" dirty="0">
                <a:solidFill>
                  <a:srgbClr val="000000"/>
                </a:solidFill>
              </a:rPr>
              <a:t> </a:t>
            </a:r>
            <a:r>
              <a:rPr lang="en-US" altLang="zh-HK" b="0" i="0" dirty="0">
                <a:solidFill>
                  <a:srgbClr val="000000"/>
                </a:solidFill>
                <a:effectLst/>
              </a:rPr>
              <a:t>antigen-antibody reaction</a:t>
            </a:r>
          </a:p>
          <a:p>
            <a:r>
              <a:rPr lang="en-US" altLang="zh-HK" dirty="0">
                <a:solidFill>
                  <a:srgbClr val="000000"/>
                </a:solidFill>
              </a:rPr>
              <a:t>Cross reactivity – interference </a:t>
            </a:r>
          </a:p>
          <a:p>
            <a:endParaRPr lang="en-US" altLang="zh-HK" b="0" i="1" dirty="0">
              <a:solidFill>
                <a:srgbClr val="000000"/>
              </a:solidFill>
              <a:effectLst/>
            </a:endParaRPr>
          </a:p>
          <a:p>
            <a:r>
              <a:rPr lang="en-US" altLang="zh-HK" b="1" u="sng" dirty="0">
                <a:solidFill>
                  <a:srgbClr val="000000"/>
                </a:solidFill>
                <a:effectLst/>
              </a:rPr>
              <a:t>Not recommended </a:t>
            </a:r>
            <a:r>
              <a:rPr lang="en-US" altLang="zh-HK" b="1" u="sng" dirty="0">
                <a:solidFill>
                  <a:srgbClr val="000000"/>
                </a:solidFill>
              </a:rPr>
              <a:t>on</a:t>
            </a:r>
            <a:r>
              <a:rPr lang="en-US" altLang="zh-HK" b="1" u="sng" dirty="0">
                <a:solidFill>
                  <a:srgbClr val="000000"/>
                </a:solidFill>
                <a:effectLst/>
              </a:rPr>
              <a:t> other types of samples</a:t>
            </a:r>
          </a:p>
          <a:p>
            <a:endParaRPr lang="zh-HK" altLang="en-US" dirty="0"/>
          </a:p>
        </p:txBody>
      </p:sp>
      <p:sp>
        <p:nvSpPr>
          <p:cNvPr id="3" name="Date Placeholder 2">
            <a:extLst>
              <a:ext uri="{FF2B5EF4-FFF2-40B4-BE49-F238E27FC236}">
                <a16:creationId xmlns:a16="http://schemas.microsoft.com/office/drawing/2014/main" id="{2EE3F291-6680-41C8-B96B-197A9360DDA3}"/>
              </a:ext>
            </a:extLst>
          </p:cNvPr>
          <p:cNvSpPr>
            <a:spLocks noGrp="1"/>
          </p:cNvSpPr>
          <p:nvPr>
            <p:ph type="dt" sz="half" idx="10"/>
          </p:nvPr>
        </p:nvSpPr>
        <p:spPr/>
        <p:txBody>
          <a:bodyPr/>
          <a:lstStyle/>
          <a:p>
            <a:r>
              <a:rPr lang="en-US" altLang="zh-HK"/>
              <a:t>Copyright @ HKMU, 2022</a:t>
            </a:r>
            <a:endParaRPr lang="en-US" dirty="0"/>
          </a:p>
        </p:txBody>
      </p:sp>
      <p:sp>
        <p:nvSpPr>
          <p:cNvPr id="8" name="頁尾版面配置區 7">
            <a:extLst>
              <a:ext uri="{FF2B5EF4-FFF2-40B4-BE49-F238E27FC236}">
                <a16:creationId xmlns:a16="http://schemas.microsoft.com/office/drawing/2014/main" id="{027AC30F-C820-426A-8798-BE0F64524C23}"/>
              </a:ext>
            </a:extLst>
          </p:cNvPr>
          <p:cNvSpPr>
            <a:spLocks noGrp="1"/>
          </p:cNvSpPr>
          <p:nvPr>
            <p:ph type="ftr" sz="quarter" idx="11"/>
          </p:nvPr>
        </p:nvSpPr>
        <p:spPr/>
        <p:txBody>
          <a:bodyPr/>
          <a:lstStyle/>
          <a:p>
            <a:r>
              <a:rPr lang="en-US"/>
              <a:t>Dr CHEUNG Ka Tik</a:t>
            </a:r>
            <a:endParaRPr lang="en-US" dirty="0"/>
          </a:p>
        </p:txBody>
      </p:sp>
      <p:sp>
        <p:nvSpPr>
          <p:cNvPr id="9" name="投影片編號版面配置區 8">
            <a:extLst>
              <a:ext uri="{FF2B5EF4-FFF2-40B4-BE49-F238E27FC236}">
                <a16:creationId xmlns:a16="http://schemas.microsoft.com/office/drawing/2014/main" id="{2C560BFB-972D-447F-8469-ED1156ADEE5A}"/>
              </a:ext>
            </a:extLst>
          </p:cNvPr>
          <p:cNvSpPr>
            <a:spLocks noGrp="1"/>
          </p:cNvSpPr>
          <p:nvPr>
            <p:ph type="sldNum" sz="quarter" idx="12"/>
          </p:nvPr>
        </p:nvSpPr>
        <p:spPr/>
        <p:txBody>
          <a:bodyPr/>
          <a:lstStyle/>
          <a:p>
            <a:fld id="{00C83E47-9F04-4EB4-8C22-B58380271235}" type="slidenum">
              <a:rPr lang="en-US" smtClean="0"/>
              <a:t>43</a:t>
            </a:fld>
            <a:endParaRPr lang="en-US" dirty="0"/>
          </a:p>
        </p:txBody>
      </p:sp>
      <p:pic>
        <p:nvPicPr>
          <p:cNvPr id="10" name="object 68">
            <a:extLst>
              <a:ext uri="{FF2B5EF4-FFF2-40B4-BE49-F238E27FC236}">
                <a16:creationId xmlns:a16="http://schemas.microsoft.com/office/drawing/2014/main" id="{9A548C3A-2EFD-4EE8-8268-00A78F166E06}"/>
              </a:ext>
            </a:extLst>
          </p:cNvPr>
          <p:cNvPicPr/>
          <p:nvPr/>
        </p:nvPicPr>
        <p:blipFill>
          <a:blip r:embed="rId2"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38187075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C6B4AC3-F088-4EA1-9400-35655732F838}"/>
              </a:ext>
            </a:extLst>
          </p:cNvPr>
          <p:cNvSpPr>
            <a:spLocks noGrp="1"/>
          </p:cNvSpPr>
          <p:nvPr>
            <p:ph type="title"/>
          </p:nvPr>
        </p:nvSpPr>
        <p:spPr>
          <a:xfrm>
            <a:off x="838200" y="3344439"/>
            <a:ext cx="5963653" cy="1468898"/>
          </a:xfrm>
        </p:spPr>
        <p:txBody>
          <a:bodyPr>
            <a:normAutofit/>
          </a:bodyPr>
          <a:lstStyle/>
          <a:p>
            <a:r>
              <a:rPr lang="en-US" altLang="zh-HK" sz="4800" b="1" dirty="0">
                <a:latin typeface="Cambria" panose="02040503050406030204" pitchFamily="18" charset="0"/>
                <a:ea typeface="Cambria" panose="02040503050406030204" pitchFamily="18" charset="0"/>
              </a:rPr>
              <a:t>How to Choose a Suitable RAT? </a:t>
            </a:r>
            <a:endParaRPr lang="zh-HK" altLang="en-US" sz="4800" b="1" dirty="0">
              <a:latin typeface="Cambria" panose="02040503050406030204" pitchFamily="18" charset="0"/>
            </a:endParaRPr>
          </a:p>
        </p:txBody>
      </p:sp>
      <p:sp>
        <p:nvSpPr>
          <p:cNvPr id="5" name="Date Placeholder 4">
            <a:extLst>
              <a:ext uri="{FF2B5EF4-FFF2-40B4-BE49-F238E27FC236}">
                <a16:creationId xmlns:a16="http://schemas.microsoft.com/office/drawing/2014/main" id="{F4EE5E5D-8297-4615-A6F0-9D1D55D0828C}"/>
              </a:ext>
            </a:extLst>
          </p:cNvPr>
          <p:cNvSpPr>
            <a:spLocks noGrp="1"/>
          </p:cNvSpPr>
          <p:nvPr>
            <p:ph type="dt" sz="half" idx="10"/>
          </p:nvPr>
        </p:nvSpPr>
        <p:spPr/>
        <p:txBody>
          <a:bodyPr/>
          <a:lstStyle/>
          <a:p>
            <a:r>
              <a:rPr lang="en-US" altLang="zh-HK"/>
              <a:t>Copyright @ HKMU, 2022</a:t>
            </a:r>
            <a:endParaRPr lang="en-US" dirty="0"/>
          </a:p>
        </p:txBody>
      </p:sp>
      <p:sp>
        <p:nvSpPr>
          <p:cNvPr id="3" name="頁尾版面配置區 2">
            <a:extLst>
              <a:ext uri="{FF2B5EF4-FFF2-40B4-BE49-F238E27FC236}">
                <a16:creationId xmlns:a16="http://schemas.microsoft.com/office/drawing/2014/main" id="{8A3127DE-AFF6-49A8-A4A4-2F6DF6FE9861}"/>
              </a:ext>
            </a:extLst>
          </p:cNvPr>
          <p:cNvSpPr>
            <a:spLocks noGrp="1"/>
          </p:cNvSpPr>
          <p:nvPr>
            <p:ph type="ftr" sz="quarter" idx="11"/>
          </p:nvPr>
        </p:nvSpPr>
        <p:spPr/>
        <p:txBody>
          <a:bodyPr/>
          <a:lstStyle/>
          <a:p>
            <a:r>
              <a:rPr lang="en-US"/>
              <a:t>Dr CHEUNG Ka Tik</a:t>
            </a:r>
            <a:endParaRPr lang="en-US" dirty="0"/>
          </a:p>
        </p:txBody>
      </p:sp>
      <p:sp>
        <p:nvSpPr>
          <p:cNvPr id="4" name="投影片編號版面配置區 3">
            <a:extLst>
              <a:ext uri="{FF2B5EF4-FFF2-40B4-BE49-F238E27FC236}">
                <a16:creationId xmlns:a16="http://schemas.microsoft.com/office/drawing/2014/main" id="{261FF3E1-2C09-49F5-955B-59BBB3A0C3CE}"/>
              </a:ext>
            </a:extLst>
          </p:cNvPr>
          <p:cNvSpPr>
            <a:spLocks noGrp="1"/>
          </p:cNvSpPr>
          <p:nvPr>
            <p:ph type="sldNum" sz="quarter" idx="12"/>
          </p:nvPr>
        </p:nvSpPr>
        <p:spPr/>
        <p:txBody>
          <a:bodyPr/>
          <a:lstStyle/>
          <a:p>
            <a:fld id="{00C83E47-9F04-4EB4-8C22-B58380271235}" type="slidenum">
              <a:rPr lang="en-US" smtClean="0"/>
              <a:t>44</a:t>
            </a:fld>
            <a:endParaRPr lang="en-US" dirty="0"/>
          </a:p>
        </p:txBody>
      </p:sp>
      <p:pic>
        <p:nvPicPr>
          <p:cNvPr id="40962" name="Picture 2">
            <a:extLst>
              <a:ext uri="{FF2B5EF4-FFF2-40B4-BE49-F238E27FC236}">
                <a16:creationId xmlns:a16="http://schemas.microsoft.com/office/drawing/2014/main" id="{AE495276-9CAF-4A9E-855C-298DE9E9F6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7843" y="1367115"/>
            <a:ext cx="4876800" cy="4876800"/>
          </a:xfrm>
          <a:prstGeom prst="rect">
            <a:avLst/>
          </a:prstGeom>
          <a:noFill/>
          <a:extLst>
            <a:ext uri="{909E8E84-426E-40DD-AFC4-6F175D3DCCD1}">
              <a14:hiddenFill xmlns:a14="http://schemas.microsoft.com/office/drawing/2010/main">
                <a:solidFill>
                  <a:srgbClr val="FFFFFF"/>
                </a:solidFill>
              </a14:hiddenFill>
            </a:ext>
          </a:extLst>
        </p:spPr>
      </p:pic>
      <p:pic>
        <p:nvPicPr>
          <p:cNvPr id="6" name="object 68">
            <a:extLst>
              <a:ext uri="{FF2B5EF4-FFF2-40B4-BE49-F238E27FC236}">
                <a16:creationId xmlns:a16="http://schemas.microsoft.com/office/drawing/2014/main" id="{41A7E153-672C-4436-ABBC-B90DD1F3A67E}"/>
              </a:ext>
            </a:extLst>
          </p:cNvPr>
          <p:cNvPicPr/>
          <p:nvPr/>
        </p:nvPicPr>
        <p:blipFill>
          <a:blip r:embed="rId3" cstate="print"/>
          <a:stretch>
            <a:fillRect/>
          </a:stretch>
        </p:blipFill>
        <p:spPr>
          <a:xfrm>
            <a:off x="11383553" y="6354231"/>
            <a:ext cx="457368" cy="467396"/>
          </a:xfrm>
          <a:prstGeom prst="rect">
            <a:avLst/>
          </a:prstGeom>
        </p:spPr>
      </p:pic>
      <p:sp>
        <p:nvSpPr>
          <p:cNvPr id="7" name="矩形 6">
            <a:extLst>
              <a:ext uri="{FF2B5EF4-FFF2-40B4-BE49-F238E27FC236}">
                <a16:creationId xmlns:a16="http://schemas.microsoft.com/office/drawing/2014/main" id="{3B8063BB-6D24-4118-BAF9-C9FE1DD8946B}"/>
              </a:ext>
            </a:extLst>
          </p:cNvPr>
          <p:cNvSpPr/>
          <p:nvPr/>
        </p:nvSpPr>
        <p:spPr>
          <a:xfrm>
            <a:off x="0" y="839838"/>
            <a:ext cx="3570530" cy="2646878"/>
          </a:xfrm>
          <a:prstGeom prst="rect">
            <a:avLst/>
          </a:prstGeom>
          <a:noFill/>
        </p:spPr>
        <p:txBody>
          <a:bodyPr wrap="square" lIns="91440" tIns="45720" rIns="91440" bIns="45720">
            <a:spAutoFit/>
          </a:bodyPr>
          <a:lstStyle/>
          <a:p>
            <a:pPr algn="ctr"/>
            <a:r>
              <a:rPr lang="en-GB" altLang="zh-TW" sz="16600" b="1" spc="50" dirty="0">
                <a:ln w="0"/>
                <a:solidFill>
                  <a:schemeClr val="bg2"/>
                </a:solidFill>
                <a:effectLst>
                  <a:innerShdw blurRad="63500" dist="50800" dir="13500000">
                    <a:srgbClr val="000000">
                      <a:alpha val="50000"/>
                    </a:srgbClr>
                  </a:innerShdw>
                </a:effectLst>
              </a:rPr>
              <a:t>7</a:t>
            </a:r>
            <a:endParaRPr lang="zh-TW" altLang="en-US" sz="16600" b="1" cap="none" spc="50" dirty="0">
              <a:ln w="0"/>
              <a:solidFill>
                <a:schemeClr val="bg2"/>
              </a:solidFill>
              <a:effectLst>
                <a:innerShdw blurRad="63500" dist="50800" dir="13500000">
                  <a:srgbClr val="000000">
                    <a:alpha val="50000"/>
                  </a:srgbClr>
                </a:innerShdw>
              </a:effectLst>
            </a:endParaRPr>
          </a:p>
        </p:txBody>
      </p:sp>
      <p:grpSp>
        <p:nvGrpSpPr>
          <p:cNvPr id="9" name="Group 8">
            <a:extLst>
              <a:ext uri="{FF2B5EF4-FFF2-40B4-BE49-F238E27FC236}">
                <a16:creationId xmlns:a16="http://schemas.microsoft.com/office/drawing/2014/main" id="{DDC0C623-018D-4561-AF48-5B96E13AACA1}"/>
              </a:ext>
            </a:extLst>
          </p:cNvPr>
          <p:cNvGrpSpPr>
            <a:grpSpLocks noChangeAspect="1"/>
          </p:cNvGrpSpPr>
          <p:nvPr/>
        </p:nvGrpSpPr>
        <p:grpSpPr>
          <a:xfrm>
            <a:off x="622335" y="529203"/>
            <a:ext cx="10947331" cy="684000"/>
            <a:chOff x="334247" y="360814"/>
            <a:chExt cx="11523506" cy="720000"/>
          </a:xfrm>
        </p:grpSpPr>
        <p:pic>
          <p:nvPicPr>
            <p:cNvPr id="10" name="圖片 13">
              <a:extLst>
                <a:ext uri="{FF2B5EF4-FFF2-40B4-BE49-F238E27FC236}">
                  <a16:creationId xmlns:a16="http://schemas.microsoft.com/office/drawing/2014/main" id="{66C75F79-49AB-49A6-A0CE-8E70DF5D638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4247" y="360814"/>
              <a:ext cx="5963117" cy="720000"/>
            </a:xfrm>
            <a:prstGeom prst="rect">
              <a:avLst/>
            </a:prstGeom>
          </p:spPr>
        </p:pic>
        <p:pic>
          <p:nvPicPr>
            <p:cNvPr id="11" name="Picture 10">
              <a:extLst>
                <a:ext uri="{FF2B5EF4-FFF2-40B4-BE49-F238E27FC236}">
                  <a16:creationId xmlns:a16="http://schemas.microsoft.com/office/drawing/2014/main" id="{E5CBE9A7-91DF-433A-A079-B01A9A0FB0E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38830" y="648814"/>
              <a:ext cx="5318923" cy="432000"/>
            </a:xfrm>
            <a:prstGeom prst="rect">
              <a:avLst/>
            </a:prstGeom>
          </p:spPr>
        </p:pic>
      </p:grpSp>
    </p:spTree>
    <p:extLst>
      <p:ext uri="{BB962C8B-B14F-4D97-AF65-F5344CB8AC3E}">
        <p14:creationId xmlns:p14="http://schemas.microsoft.com/office/powerpoint/2010/main" val="7852348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39A6289-B4A7-4681-A453-D8CCBF9A6DC0}"/>
              </a:ext>
            </a:extLst>
          </p:cNvPr>
          <p:cNvSpPr>
            <a:spLocks noGrp="1"/>
          </p:cNvSpPr>
          <p:nvPr>
            <p:ph type="title"/>
          </p:nvPr>
        </p:nvSpPr>
        <p:spPr/>
        <p:txBody>
          <a:bodyPr/>
          <a:lstStyle/>
          <a:p>
            <a:r>
              <a:rPr lang="en-GB" altLang="zh-HK" dirty="0"/>
              <a:t>Tips </a:t>
            </a:r>
            <a:endParaRPr lang="zh-HK" altLang="en-US" dirty="0"/>
          </a:p>
        </p:txBody>
      </p:sp>
      <p:graphicFrame>
        <p:nvGraphicFramePr>
          <p:cNvPr id="8" name="Content Placeholder 7">
            <a:extLst>
              <a:ext uri="{FF2B5EF4-FFF2-40B4-BE49-F238E27FC236}">
                <a16:creationId xmlns:a16="http://schemas.microsoft.com/office/drawing/2014/main" id="{BADD14BB-0BAD-4D6B-A70D-3809C256BDC8}"/>
              </a:ext>
            </a:extLst>
          </p:cNvPr>
          <p:cNvGraphicFramePr>
            <a:graphicFrameLocks noGrp="1"/>
          </p:cNvGraphicFramePr>
          <p:nvPr>
            <p:ph idx="1"/>
            <p:extLst>
              <p:ext uri="{D42A27DB-BD31-4B8C-83A1-F6EECF244321}">
                <p14:modId xmlns:p14="http://schemas.microsoft.com/office/powerpoint/2010/main" val="1491625546"/>
              </p:ext>
            </p:extLst>
          </p:nvPr>
        </p:nvGraphicFramePr>
        <p:xfrm>
          <a:off x="838199" y="1744476"/>
          <a:ext cx="11002721"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Date Placeholder 6">
            <a:extLst>
              <a:ext uri="{FF2B5EF4-FFF2-40B4-BE49-F238E27FC236}">
                <a16:creationId xmlns:a16="http://schemas.microsoft.com/office/drawing/2014/main" id="{BCD67062-2A0B-4AD9-908A-0DD0E23B8AD1}"/>
              </a:ext>
            </a:extLst>
          </p:cNvPr>
          <p:cNvSpPr>
            <a:spLocks noGrp="1"/>
          </p:cNvSpPr>
          <p:nvPr>
            <p:ph type="dt" sz="half" idx="10"/>
          </p:nvPr>
        </p:nvSpPr>
        <p:spPr/>
        <p:txBody>
          <a:bodyPr/>
          <a:lstStyle/>
          <a:p>
            <a:r>
              <a:rPr lang="en-US" altLang="zh-HK"/>
              <a:t>Copyright @ HKMU, 2022</a:t>
            </a:r>
            <a:endParaRPr lang="en-US" dirty="0"/>
          </a:p>
        </p:txBody>
      </p:sp>
      <p:sp>
        <p:nvSpPr>
          <p:cNvPr id="4" name="頁尾版面配置區 3">
            <a:extLst>
              <a:ext uri="{FF2B5EF4-FFF2-40B4-BE49-F238E27FC236}">
                <a16:creationId xmlns:a16="http://schemas.microsoft.com/office/drawing/2014/main" id="{706E1453-F08C-421D-BA58-01B6305C5DCC}"/>
              </a:ext>
            </a:extLst>
          </p:cNvPr>
          <p:cNvSpPr>
            <a:spLocks noGrp="1"/>
          </p:cNvSpPr>
          <p:nvPr>
            <p:ph type="ftr" sz="quarter" idx="11"/>
          </p:nvPr>
        </p:nvSpPr>
        <p:spPr/>
        <p:txBody>
          <a:bodyPr/>
          <a:lstStyle/>
          <a:p>
            <a:r>
              <a:rPr lang="en-US"/>
              <a:t>Dr CHEUNG Ka Tik</a:t>
            </a:r>
            <a:endParaRPr lang="en-US" dirty="0"/>
          </a:p>
        </p:txBody>
      </p:sp>
      <p:sp>
        <p:nvSpPr>
          <p:cNvPr id="5" name="投影片編號版面配置區 4">
            <a:extLst>
              <a:ext uri="{FF2B5EF4-FFF2-40B4-BE49-F238E27FC236}">
                <a16:creationId xmlns:a16="http://schemas.microsoft.com/office/drawing/2014/main" id="{0AEC4CE5-42EB-48DE-9D36-D11A2E51A0AA}"/>
              </a:ext>
            </a:extLst>
          </p:cNvPr>
          <p:cNvSpPr>
            <a:spLocks noGrp="1"/>
          </p:cNvSpPr>
          <p:nvPr>
            <p:ph type="sldNum" sz="quarter" idx="12"/>
          </p:nvPr>
        </p:nvSpPr>
        <p:spPr/>
        <p:txBody>
          <a:bodyPr/>
          <a:lstStyle/>
          <a:p>
            <a:fld id="{00C83E47-9F04-4EB4-8C22-B58380271235}" type="slidenum">
              <a:rPr lang="en-US" smtClean="0"/>
              <a:t>45</a:t>
            </a:fld>
            <a:endParaRPr lang="en-US" dirty="0"/>
          </a:p>
        </p:txBody>
      </p:sp>
      <p:pic>
        <p:nvPicPr>
          <p:cNvPr id="6" name="object 68">
            <a:extLst>
              <a:ext uri="{FF2B5EF4-FFF2-40B4-BE49-F238E27FC236}">
                <a16:creationId xmlns:a16="http://schemas.microsoft.com/office/drawing/2014/main" id="{1DBF80C0-E03C-4C39-BBAB-F1B40ADBC16B}"/>
              </a:ext>
            </a:extLst>
          </p:cNvPr>
          <p:cNvPicPr/>
          <p:nvPr/>
        </p:nvPicPr>
        <p:blipFill>
          <a:blip r:embed="rId8"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24138544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B411A2D-3F31-4E37-A194-CA8361056E3D}"/>
              </a:ext>
            </a:extLst>
          </p:cNvPr>
          <p:cNvSpPr>
            <a:spLocks noGrp="1"/>
          </p:cNvSpPr>
          <p:nvPr>
            <p:ph type="title"/>
          </p:nvPr>
        </p:nvSpPr>
        <p:spPr/>
        <p:txBody>
          <a:bodyPr/>
          <a:lstStyle/>
          <a:p>
            <a:r>
              <a:rPr lang="en-US" altLang="zh-HK" b="1" dirty="0"/>
              <a:t>Important Points</a:t>
            </a:r>
            <a:endParaRPr lang="zh-HK" altLang="en-US" b="1" dirty="0"/>
          </a:p>
        </p:txBody>
      </p:sp>
      <p:graphicFrame>
        <p:nvGraphicFramePr>
          <p:cNvPr id="8" name="Content Placeholder 7">
            <a:extLst>
              <a:ext uri="{FF2B5EF4-FFF2-40B4-BE49-F238E27FC236}">
                <a16:creationId xmlns:a16="http://schemas.microsoft.com/office/drawing/2014/main" id="{C9313762-8724-441E-8BEF-3495A85E009D}"/>
              </a:ext>
            </a:extLst>
          </p:cNvPr>
          <p:cNvGraphicFramePr>
            <a:graphicFrameLocks noGrp="1"/>
          </p:cNvGraphicFramePr>
          <p:nvPr>
            <p:ph idx="1"/>
            <p:extLst>
              <p:ext uri="{D42A27DB-BD31-4B8C-83A1-F6EECF244321}">
                <p14:modId xmlns:p14="http://schemas.microsoft.com/office/powerpoint/2010/main" val="6549329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Date Placeholder 5">
            <a:extLst>
              <a:ext uri="{FF2B5EF4-FFF2-40B4-BE49-F238E27FC236}">
                <a16:creationId xmlns:a16="http://schemas.microsoft.com/office/drawing/2014/main" id="{30AB6D26-B8E0-41EA-A949-F504E3F766CE}"/>
              </a:ext>
            </a:extLst>
          </p:cNvPr>
          <p:cNvSpPr>
            <a:spLocks noGrp="1"/>
          </p:cNvSpPr>
          <p:nvPr>
            <p:ph type="dt" sz="half" idx="10"/>
          </p:nvPr>
        </p:nvSpPr>
        <p:spPr/>
        <p:txBody>
          <a:bodyPr/>
          <a:lstStyle/>
          <a:p>
            <a:r>
              <a:rPr lang="en-US" altLang="zh-HK"/>
              <a:t>Copyright @ HKMU, 2022</a:t>
            </a:r>
            <a:endParaRPr lang="en-US" dirty="0"/>
          </a:p>
        </p:txBody>
      </p:sp>
      <p:sp>
        <p:nvSpPr>
          <p:cNvPr id="4" name="頁尾版面配置區 3">
            <a:extLst>
              <a:ext uri="{FF2B5EF4-FFF2-40B4-BE49-F238E27FC236}">
                <a16:creationId xmlns:a16="http://schemas.microsoft.com/office/drawing/2014/main" id="{3C2C99D4-4129-43EF-ADC5-A1DE34716736}"/>
              </a:ext>
            </a:extLst>
          </p:cNvPr>
          <p:cNvSpPr>
            <a:spLocks noGrp="1"/>
          </p:cNvSpPr>
          <p:nvPr>
            <p:ph type="ftr" sz="quarter" idx="11"/>
          </p:nvPr>
        </p:nvSpPr>
        <p:spPr/>
        <p:txBody>
          <a:bodyPr/>
          <a:lstStyle/>
          <a:p>
            <a:r>
              <a:rPr lang="en-US"/>
              <a:t>Dr CHEUNG Ka Tik</a:t>
            </a:r>
            <a:endParaRPr lang="en-US" dirty="0"/>
          </a:p>
        </p:txBody>
      </p:sp>
      <p:sp>
        <p:nvSpPr>
          <p:cNvPr id="5" name="投影片編號版面配置區 4">
            <a:extLst>
              <a:ext uri="{FF2B5EF4-FFF2-40B4-BE49-F238E27FC236}">
                <a16:creationId xmlns:a16="http://schemas.microsoft.com/office/drawing/2014/main" id="{3E2F89D1-4BB9-4FD2-9A1E-1AF008DF5964}"/>
              </a:ext>
            </a:extLst>
          </p:cNvPr>
          <p:cNvSpPr>
            <a:spLocks noGrp="1"/>
          </p:cNvSpPr>
          <p:nvPr>
            <p:ph type="sldNum" sz="quarter" idx="12"/>
          </p:nvPr>
        </p:nvSpPr>
        <p:spPr/>
        <p:txBody>
          <a:bodyPr/>
          <a:lstStyle/>
          <a:p>
            <a:fld id="{00C83E47-9F04-4EB4-8C22-B58380271235}" type="slidenum">
              <a:rPr lang="en-US" smtClean="0"/>
              <a:t>46</a:t>
            </a:fld>
            <a:endParaRPr lang="en-US" dirty="0"/>
          </a:p>
        </p:txBody>
      </p:sp>
      <p:pic>
        <p:nvPicPr>
          <p:cNvPr id="41986" name="Picture 2">
            <a:extLst>
              <a:ext uri="{FF2B5EF4-FFF2-40B4-BE49-F238E27FC236}">
                <a16:creationId xmlns:a16="http://schemas.microsoft.com/office/drawing/2014/main" id="{2F87C2AC-4257-4893-9254-B11787F76CB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192098" y="0"/>
            <a:ext cx="2498586" cy="2478505"/>
          </a:xfrm>
          <a:prstGeom prst="rect">
            <a:avLst/>
          </a:prstGeom>
          <a:noFill/>
          <a:extLst>
            <a:ext uri="{909E8E84-426E-40DD-AFC4-6F175D3DCCD1}">
              <a14:hiddenFill xmlns:a14="http://schemas.microsoft.com/office/drawing/2010/main">
                <a:solidFill>
                  <a:srgbClr val="FFFFFF"/>
                </a:solidFill>
              </a14:hiddenFill>
            </a:ext>
          </a:extLst>
        </p:spPr>
      </p:pic>
      <p:pic>
        <p:nvPicPr>
          <p:cNvPr id="7" name="object 68">
            <a:extLst>
              <a:ext uri="{FF2B5EF4-FFF2-40B4-BE49-F238E27FC236}">
                <a16:creationId xmlns:a16="http://schemas.microsoft.com/office/drawing/2014/main" id="{42449276-09DD-497E-B224-39E74A9FFC77}"/>
              </a:ext>
            </a:extLst>
          </p:cNvPr>
          <p:cNvPicPr/>
          <p:nvPr/>
        </p:nvPicPr>
        <p:blipFill>
          <a:blip r:embed="rId8"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11656148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2BC6A68-7ED6-407F-AE0D-30A4FBBB0BBE}"/>
              </a:ext>
            </a:extLst>
          </p:cNvPr>
          <p:cNvSpPr>
            <a:spLocks noGrp="1"/>
          </p:cNvSpPr>
          <p:nvPr>
            <p:ph type="title"/>
          </p:nvPr>
        </p:nvSpPr>
        <p:spPr>
          <a:xfrm>
            <a:off x="1371597" y="2241299"/>
            <a:ext cx="5620871" cy="3232484"/>
          </a:xfrm>
        </p:spPr>
        <p:txBody>
          <a:bodyPr>
            <a:noAutofit/>
          </a:bodyPr>
          <a:lstStyle/>
          <a:p>
            <a:pPr algn="ctr">
              <a:lnSpc>
                <a:spcPct val="100000"/>
              </a:lnSpc>
            </a:pPr>
            <a:r>
              <a:rPr lang="en-GB" altLang="zh-HK" sz="4800" b="1" dirty="0">
                <a:solidFill>
                  <a:srgbClr val="0000CC"/>
                </a:solidFill>
                <a:effectLst>
                  <a:outerShdw blurRad="50800" dist="38100" dir="2700000" algn="tl" rotWithShape="0">
                    <a:prstClr val="black">
                      <a:alpha val="40000"/>
                    </a:prstClr>
                  </a:outerShdw>
                </a:effectLst>
                <a:latin typeface="Cambria" panose="02040503050406030204" pitchFamily="18" charset="0"/>
                <a:ea typeface="Cambria" panose="02040503050406030204" pitchFamily="18" charset="0"/>
              </a:rPr>
              <a:t>New Medical Laboratory Science Programme in HKMU </a:t>
            </a:r>
            <a:endParaRPr lang="zh-HK" altLang="en-US" sz="4800" b="1" dirty="0">
              <a:solidFill>
                <a:srgbClr val="0000CC"/>
              </a:solidFill>
              <a:effectLst>
                <a:outerShdw blurRad="50800" dist="38100" dir="2700000" algn="tl" rotWithShape="0">
                  <a:prstClr val="black">
                    <a:alpha val="40000"/>
                  </a:prstClr>
                </a:outerShdw>
              </a:effectLst>
              <a:latin typeface="Cambria" panose="02040503050406030204" pitchFamily="18" charset="0"/>
            </a:endParaRPr>
          </a:p>
        </p:txBody>
      </p:sp>
      <p:sp>
        <p:nvSpPr>
          <p:cNvPr id="6" name="Date Placeholder 5">
            <a:extLst>
              <a:ext uri="{FF2B5EF4-FFF2-40B4-BE49-F238E27FC236}">
                <a16:creationId xmlns:a16="http://schemas.microsoft.com/office/drawing/2014/main" id="{C019B829-F733-48CF-8579-814F7D0BCDA4}"/>
              </a:ext>
            </a:extLst>
          </p:cNvPr>
          <p:cNvSpPr>
            <a:spLocks noGrp="1"/>
          </p:cNvSpPr>
          <p:nvPr>
            <p:ph type="dt" sz="half" idx="10"/>
          </p:nvPr>
        </p:nvSpPr>
        <p:spPr/>
        <p:txBody>
          <a:bodyPr/>
          <a:lstStyle/>
          <a:p>
            <a:r>
              <a:rPr lang="en-US" altLang="zh-HK"/>
              <a:t>Copyright @ HKMU, 2022</a:t>
            </a:r>
            <a:endParaRPr lang="en-US" dirty="0"/>
          </a:p>
        </p:txBody>
      </p:sp>
      <p:sp>
        <p:nvSpPr>
          <p:cNvPr id="3" name="頁尾版面配置區 2">
            <a:extLst>
              <a:ext uri="{FF2B5EF4-FFF2-40B4-BE49-F238E27FC236}">
                <a16:creationId xmlns:a16="http://schemas.microsoft.com/office/drawing/2014/main" id="{326391D9-5026-48BE-88CC-DE486B25ABCD}"/>
              </a:ext>
            </a:extLst>
          </p:cNvPr>
          <p:cNvSpPr>
            <a:spLocks noGrp="1"/>
          </p:cNvSpPr>
          <p:nvPr>
            <p:ph type="ftr" sz="quarter" idx="11"/>
          </p:nvPr>
        </p:nvSpPr>
        <p:spPr/>
        <p:txBody>
          <a:bodyPr/>
          <a:lstStyle/>
          <a:p>
            <a:r>
              <a:rPr lang="en-US"/>
              <a:t>Dr CHEUNG Ka Tik</a:t>
            </a:r>
            <a:endParaRPr lang="en-US" dirty="0"/>
          </a:p>
        </p:txBody>
      </p:sp>
      <p:sp>
        <p:nvSpPr>
          <p:cNvPr id="5" name="投影片編號版面配置區 4">
            <a:extLst>
              <a:ext uri="{FF2B5EF4-FFF2-40B4-BE49-F238E27FC236}">
                <a16:creationId xmlns:a16="http://schemas.microsoft.com/office/drawing/2014/main" id="{26E4E0CB-59F3-4EB8-B65E-29A1BF1FE508}"/>
              </a:ext>
            </a:extLst>
          </p:cNvPr>
          <p:cNvSpPr>
            <a:spLocks noGrp="1"/>
          </p:cNvSpPr>
          <p:nvPr>
            <p:ph type="sldNum" sz="quarter" idx="12"/>
          </p:nvPr>
        </p:nvSpPr>
        <p:spPr/>
        <p:txBody>
          <a:bodyPr/>
          <a:lstStyle/>
          <a:p>
            <a:fld id="{00C83E47-9F04-4EB4-8C22-B58380271235}" type="slidenum">
              <a:rPr lang="en-US" smtClean="0"/>
              <a:t>47</a:t>
            </a:fld>
            <a:endParaRPr lang="en-US" dirty="0"/>
          </a:p>
        </p:txBody>
      </p:sp>
      <p:pic>
        <p:nvPicPr>
          <p:cNvPr id="30722" name="Picture 2">
            <a:extLst>
              <a:ext uri="{FF2B5EF4-FFF2-40B4-BE49-F238E27FC236}">
                <a16:creationId xmlns:a16="http://schemas.microsoft.com/office/drawing/2014/main" id="{6564B098-AA37-4C23-95D2-121AB387C7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7243" y="2241299"/>
            <a:ext cx="3232484" cy="3232484"/>
          </a:xfrm>
          <a:prstGeom prst="rect">
            <a:avLst/>
          </a:prstGeom>
          <a:noFill/>
          <a:extLst>
            <a:ext uri="{909E8E84-426E-40DD-AFC4-6F175D3DCCD1}">
              <a14:hiddenFill xmlns:a14="http://schemas.microsoft.com/office/drawing/2010/main">
                <a:solidFill>
                  <a:srgbClr val="FFFFFF"/>
                </a:solidFill>
              </a14:hiddenFill>
            </a:ext>
          </a:extLst>
        </p:spPr>
      </p:pic>
      <p:pic>
        <p:nvPicPr>
          <p:cNvPr id="7" name="object 68">
            <a:extLst>
              <a:ext uri="{FF2B5EF4-FFF2-40B4-BE49-F238E27FC236}">
                <a16:creationId xmlns:a16="http://schemas.microsoft.com/office/drawing/2014/main" id="{8541247F-1C59-4967-A545-31B05A3F11C7}"/>
              </a:ext>
            </a:extLst>
          </p:cNvPr>
          <p:cNvPicPr/>
          <p:nvPr/>
        </p:nvPicPr>
        <p:blipFill>
          <a:blip r:embed="rId3" cstate="print"/>
          <a:stretch>
            <a:fillRect/>
          </a:stretch>
        </p:blipFill>
        <p:spPr>
          <a:xfrm>
            <a:off x="11383553" y="6354231"/>
            <a:ext cx="457368" cy="467396"/>
          </a:xfrm>
          <a:prstGeom prst="rect">
            <a:avLst/>
          </a:prstGeom>
        </p:spPr>
      </p:pic>
      <p:pic>
        <p:nvPicPr>
          <p:cNvPr id="9" name="圖片 13">
            <a:extLst>
              <a:ext uri="{FF2B5EF4-FFF2-40B4-BE49-F238E27FC236}">
                <a16:creationId xmlns:a16="http://schemas.microsoft.com/office/drawing/2014/main" id="{681BE15E-E216-495D-A2C8-4426AB9178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8130" y="838484"/>
            <a:ext cx="7155741" cy="864000"/>
          </a:xfrm>
          <a:prstGeom prst="rect">
            <a:avLst/>
          </a:prstGeom>
        </p:spPr>
      </p:pic>
    </p:spTree>
    <p:extLst>
      <p:ext uri="{BB962C8B-B14F-4D97-AF65-F5344CB8AC3E}">
        <p14:creationId xmlns:p14="http://schemas.microsoft.com/office/powerpoint/2010/main" val="5851144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F02109D-DD5E-4658-B125-C5C7384ECFF9}"/>
              </a:ext>
            </a:extLst>
          </p:cNvPr>
          <p:cNvSpPr>
            <a:spLocks noGrp="1"/>
          </p:cNvSpPr>
          <p:nvPr>
            <p:ph type="title"/>
          </p:nvPr>
        </p:nvSpPr>
        <p:spPr/>
        <p:txBody>
          <a:bodyPr>
            <a:noAutofit/>
          </a:bodyPr>
          <a:lstStyle/>
          <a:p>
            <a:r>
              <a:rPr lang="en-GB" altLang="zh-HK" sz="3800" dirty="0">
                <a:solidFill>
                  <a:srgbClr val="0000CC"/>
                </a:solidFill>
              </a:rPr>
              <a:t>New Medical Laboratory Science Programme</a:t>
            </a:r>
            <a:endParaRPr lang="zh-HK" altLang="en-US" sz="3800" dirty="0">
              <a:solidFill>
                <a:srgbClr val="0000CC"/>
              </a:solidFill>
            </a:endParaRPr>
          </a:p>
        </p:txBody>
      </p:sp>
      <p:graphicFrame>
        <p:nvGraphicFramePr>
          <p:cNvPr id="13" name="Content Placeholder 12">
            <a:extLst>
              <a:ext uri="{FF2B5EF4-FFF2-40B4-BE49-F238E27FC236}">
                <a16:creationId xmlns:a16="http://schemas.microsoft.com/office/drawing/2014/main" id="{5F9C5B10-30E3-4B29-9D3E-D28E7BD3D2EF}"/>
              </a:ext>
            </a:extLst>
          </p:cNvPr>
          <p:cNvGraphicFramePr>
            <a:graphicFrameLocks noGrp="1"/>
          </p:cNvGraphicFramePr>
          <p:nvPr>
            <p:ph idx="1"/>
            <p:extLst>
              <p:ext uri="{D42A27DB-BD31-4B8C-83A1-F6EECF244321}">
                <p14:modId xmlns:p14="http://schemas.microsoft.com/office/powerpoint/2010/main" val="272781434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Date Placeholder 6">
            <a:extLst>
              <a:ext uri="{FF2B5EF4-FFF2-40B4-BE49-F238E27FC236}">
                <a16:creationId xmlns:a16="http://schemas.microsoft.com/office/drawing/2014/main" id="{B672E255-0C3D-461C-A0E0-34A7ACB565CB}"/>
              </a:ext>
            </a:extLst>
          </p:cNvPr>
          <p:cNvSpPr>
            <a:spLocks noGrp="1"/>
          </p:cNvSpPr>
          <p:nvPr>
            <p:ph type="dt" sz="half" idx="10"/>
          </p:nvPr>
        </p:nvSpPr>
        <p:spPr/>
        <p:txBody>
          <a:bodyPr/>
          <a:lstStyle/>
          <a:p>
            <a:r>
              <a:rPr lang="en-US" altLang="zh-HK"/>
              <a:t>Copyright @ HKMU, 2022</a:t>
            </a:r>
            <a:endParaRPr lang="en-US" dirty="0"/>
          </a:p>
        </p:txBody>
      </p:sp>
      <p:sp>
        <p:nvSpPr>
          <p:cNvPr id="4" name="頁尾版面配置區 3">
            <a:extLst>
              <a:ext uri="{FF2B5EF4-FFF2-40B4-BE49-F238E27FC236}">
                <a16:creationId xmlns:a16="http://schemas.microsoft.com/office/drawing/2014/main" id="{98067B3D-A707-4ABB-B747-E33859555E6F}"/>
              </a:ext>
            </a:extLst>
          </p:cNvPr>
          <p:cNvSpPr>
            <a:spLocks noGrp="1"/>
          </p:cNvSpPr>
          <p:nvPr>
            <p:ph type="ftr" sz="quarter" idx="11"/>
          </p:nvPr>
        </p:nvSpPr>
        <p:spPr/>
        <p:txBody>
          <a:bodyPr/>
          <a:lstStyle/>
          <a:p>
            <a:r>
              <a:rPr lang="en-US" dirty="0"/>
              <a:t>Dr CHEUNG Ka Tik</a:t>
            </a:r>
          </a:p>
        </p:txBody>
      </p:sp>
      <p:sp>
        <p:nvSpPr>
          <p:cNvPr id="5" name="投影片編號版面配置區 4">
            <a:extLst>
              <a:ext uri="{FF2B5EF4-FFF2-40B4-BE49-F238E27FC236}">
                <a16:creationId xmlns:a16="http://schemas.microsoft.com/office/drawing/2014/main" id="{764C46DA-70FD-4B86-8682-A52733456BE4}"/>
              </a:ext>
            </a:extLst>
          </p:cNvPr>
          <p:cNvSpPr>
            <a:spLocks noGrp="1"/>
          </p:cNvSpPr>
          <p:nvPr>
            <p:ph type="sldNum" sz="quarter" idx="12"/>
          </p:nvPr>
        </p:nvSpPr>
        <p:spPr/>
        <p:txBody>
          <a:bodyPr/>
          <a:lstStyle/>
          <a:p>
            <a:fld id="{00C83E47-9F04-4EB4-8C22-B58380271235}" type="slidenum">
              <a:rPr lang="en-US" smtClean="0"/>
              <a:pPr/>
              <a:t>48</a:t>
            </a:fld>
            <a:endParaRPr lang="en-US" dirty="0"/>
          </a:p>
        </p:txBody>
      </p:sp>
      <p:pic>
        <p:nvPicPr>
          <p:cNvPr id="6" name="object 68">
            <a:extLst>
              <a:ext uri="{FF2B5EF4-FFF2-40B4-BE49-F238E27FC236}">
                <a16:creationId xmlns:a16="http://schemas.microsoft.com/office/drawing/2014/main" id="{820345FA-4315-431D-A342-3108F1429254}"/>
              </a:ext>
            </a:extLst>
          </p:cNvPr>
          <p:cNvPicPr/>
          <p:nvPr/>
        </p:nvPicPr>
        <p:blipFill>
          <a:blip r:embed="rId7"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31236963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FCD37B-513E-4D35-87B8-C4335F305CBF}"/>
              </a:ext>
            </a:extLst>
          </p:cNvPr>
          <p:cNvSpPr>
            <a:spLocks noGrp="1"/>
          </p:cNvSpPr>
          <p:nvPr>
            <p:ph type="dt" sz="half" idx="10"/>
          </p:nvPr>
        </p:nvSpPr>
        <p:spPr/>
        <p:txBody>
          <a:bodyPr/>
          <a:lstStyle/>
          <a:p>
            <a:r>
              <a:rPr lang="en-US" altLang="zh-HK"/>
              <a:t>Copyright @ HKMU, 2022</a:t>
            </a:r>
            <a:endParaRPr lang="en-US" dirty="0"/>
          </a:p>
        </p:txBody>
      </p:sp>
      <p:sp>
        <p:nvSpPr>
          <p:cNvPr id="4" name="頁尾版面配置區 3">
            <a:extLst>
              <a:ext uri="{FF2B5EF4-FFF2-40B4-BE49-F238E27FC236}">
                <a16:creationId xmlns:a16="http://schemas.microsoft.com/office/drawing/2014/main" id="{2497F362-14CF-4B12-B871-4E7238AD6D84}"/>
              </a:ext>
            </a:extLst>
          </p:cNvPr>
          <p:cNvSpPr>
            <a:spLocks noGrp="1"/>
          </p:cNvSpPr>
          <p:nvPr>
            <p:ph type="ftr" sz="quarter" idx="11"/>
          </p:nvPr>
        </p:nvSpPr>
        <p:spPr/>
        <p:txBody>
          <a:bodyPr/>
          <a:lstStyle/>
          <a:p>
            <a:r>
              <a:rPr lang="en-US"/>
              <a:t>Dr CHEUNG Ka Tik</a:t>
            </a:r>
            <a:endParaRPr lang="en-US" dirty="0"/>
          </a:p>
        </p:txBody>
      </p:sp>
      <p:sp>
        <p:nvSpPr>
          <p:cNvPr id="5" name="投影片編號版面配置區 4">
            <a:extLst>
              <a:ext uri="{FF2B5EF4-FFF2-40B4-BE49-F238E27FC236}">
                <a16:creationId xmlns:a16="http://schemas.microsoft.com/office/drawing/2014/main" id="{9C38D795-861F-4338-BE30-4C99E7E6A42A}"/>
              </a:ext>
            </a:extLst>
          </p:cNvPr>
          <p:cNvSpPr>
            <a:spLocks noGrp="1"/>
          </p:cNvSpPr>
          <p:nvPr>
            <p:ph type="sldNum" sz="quarter" idx="12"/>
          </p:nvPr>
        </p:nvSpPr>
        <p:spPr/>
        <p:txBody>
          <a:bodyPr/>
          <a:lstStyle/>
          <a:p>
            <a:fld id="{00C83E47-9F04-4EB4-8C22-B58380271235}" type="slidenum">
              <a:rPr lang="en-US" smtClean="0"/>
              <a:t>49</a:t>
            </a:fld>
            <a:endParaRPr lang="en-US" dirty="0"/>
          </a:p>
        </p:txBody>
      </p:sp>
      <p:pic>
        <p:nvPicPr>
          <p:cNvPr id="33796" name="Picture 4">
            <a:extLst>
              <a:ext uri="{FF2B5EF4-FFF2-40B4-BE49-F238E27FC236}">
                <a16:creationId xmlns:a16="http://schemas.microsoft.com/office/drawing/2014/main" id="{378C9927-D348-4862-8BF2-F63DED22EC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80377" y="362744"/>
            <a:ext cx="4313477" cy="3230879"/>
          </a:xfrm>
          <a:prstGeom prst="rect">
            <a:avLst/>
          </a:prstGeom>
          <a:noFill/>
          <a:extLst>
            <a:ext uri="{909E8E84-426E-40DD-AFC4-6F175D3DCCD1}">
              <a14:hiddenFill xmlns:a14="http://schemas.microsoft.com/office/drawing/2010/main">
                <a:solidFill>
                  <a:srgbClr val="FFFFFF"/>
                </a:solidFill>
              </a14:hiddenFill>
            </a:ext>
          </a:extLst>
        </p:spPr>
      </p:pic>
      <p:pic>
        <p:nvPicPr>
          <p:cNvPr id="33798" name="Picture 6">
            <a:extLst>
              <a:ext uri="{FF2B5EF4-FFF2-40B4-BE49-F238E27FC236}">
                <a16:creationId xmlns:a16="http://schemas.microsoft.com/office/drawing/2014/main" id="{6604C573-5901-4A86-A012-0C50D9CB5D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343" y="3876674"/>
            <a:ext cx="3541984" cy="2662238"/>
          </a:xfrm>
          <a:prstGeom prst="rect">
            <a:avLst/>
          </a:prstGeom>
          <a:noFill/>
          <a:extLst>
            <a:ext uri="{909E8E84-426E-40DD-AFC4-6F175D3DCCD1}">
              <a14:hiddenFill xmlns:a14="http://schemas.microsoft.com/office/drawing/2010/main">
                <a:solidFill>
                  <a:srgbClr val="FFFFFF"/>
                </a:solidFill>
              </a14:hiddenFill>
            </a:ext>
          </a:extLst>
        </p:spPr>
      </p:pic>
      <p:pic>
        <p:nvPicPr>
          <p:cNvPr id="33800" name="Picture 8" descr="Facilities and equipment">
            <a:extLst>
              <a:ext uri="{FF2B5EF4-FFF2-40B4-BE49-F238E27FC236}">
                <a16:creationId xmlns:a16="http://schemas.microsoft.com/office/drawing/2014/main" id="{E387D7BA-AC4E-4126-A01D-F86E62B8B1F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86679" y="2854962"/>
            <a:ext cx="4307839" cy="3230879"/>
          </a:xfrm>
          <a:prstGeom prst="rect">
            <a:avLst/>
          </a:prstGeom>
          <a:noFill/>
          <a:extLst>
            <a:ext uri="{909E8E84-426E-40DD-AFC4-6F175D3DCCD1}">
              <a14:hiddenFill xmlns:a14="http://schemas.microsoft.com/office/drawing/2010/main">
                <a:solidFill>
                  <a:srgbClr val="FFFFFF"/>
                </a:solidFill>
              </a14:hiddenFill>
            </a:ext>
          </a:extLst>
        </p:spPr>
      </p:pic>
      <p:pic>
        <p:nvPicPr>
          <p:cNvPr id="33802" name="Picture 10" descr="Facilities and equipment">
            <a:extLst>
              <a:ext uri="{FF2B5EF4-FFF2-40B4-BE49-F238E27FC236}">
                <a16:creationId xmlns:a16="http://schemas.microsoft.com/office/drawing/2014/main" id="{7867AEEE-4F9E-42EE-91D6-A75960D84B3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1134" y="362744"/>
            <a:ext cx="3947160" cy="2960370"/>
          </a:xfrm>
          <a:prstGeom prst="rect">
            <a:avLst/>
          </a:prstGeom>
          <a:noFill/>
          <a:extLst>
            <a:ext uri="{909E8E84-426E-40DD-AFC4-6F175D3DCCD1}">
              <a14:hiddenFill xmlns:a14="http://schemas.microsoft.com/office/drawing/2010/main">
                <a:solidFill>
                  <a:srgbClr val="FFFFFF"/>
                </a:solidFill>
              </a14:hiddenFill>
            </a:ext>
          </a:extLst>
        </p:spPr>
      </p:pic>
      <p:pic>
        <p:nvPicPr>
          <p:cNvPr id="33804" name="Picture 12" descr="Facilities and equipment">
            <a:extLst>
              <a:ext uri="{FF2B5EF4-FFF2-40B4-BE49-F238E27FC236}">
                <a16:creationId xmlns:a16="http://schemas.microsoft.com/office/drawing/2014/main" id="{CF0210B4-478D-4CB1-A5C7-FFF512EAAC9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153400" y="3858895"/>
            <a:ext cx="3855720" cy="2891790"/>
          </a:xfrm>
          <a:prstGeom prst="rect">
            <a:avLst/>
          </a:prstGeom>
          <a:noFill/>
          <a:extLst>
            <a:ext uri="{909E8E84-426E-40DD-AFC4-6F175D3DCCD1}">
              <a14:hiddenFill xmlns:a14="http://schemas.microsoft.com/office/drawing/2010/main">
                <a:solidFill>
                  <a:srgbClr val="FFFFFF"/>
                </a:solidFill>
              </a14:hiddenFill>
            </a:ext>
          </a:extLst>
        </p:spPr>
      </p:pic>
      <p:sp>
        <p:nvSpPr>
          <p:cNvPr id="6" name="文字方塊 5">
            <a:extLst>
              <a:ext uri="{FF2B5EF4-FFF2-40B4-BE49-F238E27FC236}">
                <a16:creationId xmlns:a16="http://schemas.microsoft.com/office/drawing/2014/main" id="{7AD6DDA9-B65D-484B-9BE3-1C95F0A46EF5}"/>
              </a:ext>
            </a:extLst>
          </p:cNvPr>
          <p:cNvSpPr txBox="1"/>
          <p:nvPr/>
        </p:nvSpPr>
        <p:spPr>
          <a:xfrm>
            <a:off x="4895176" y="642215"/>
            <a:ext cx="2401648" cy="1384995"/>
          </a:xfrm>
          <a:prstGeom prst="rect">
            <a:avLst/>
          </a:prstGeom>
          <a:noFill/>
        </p:spPr>
        <p:txBody>
          <a:bodyPr wrap="square" rtlCol="0">
            <a:spAutoFit/>
          </a:bodyPr>
          <a:lstStyle/>
          <a:p>
            <a:pPr algn="ctr"/>
            <a:r>
              <a:rPr lang="en-GB" altLang="zh-HK" sz="2800" b="1" dirty="0">
                <a:ln>
                  <a:solidFill>
                    <a:srgbClr val="6600CC"/>
                  </a:solidFill>
                </a:ln>
                <a:solidFill>
                  <a:srgbClr val="0000CC"/>
                </a:solidFill>
                <a:effectLst>
                  <a:outerShdw blurRad="50800" dist="38100" dir="2700000" algn="tl" rotWithShape="0">
                    <a:prstClr val="black">
                      <a:alpha val="40000"/>
                    </a:prstClr>
                  </a:outerShdw>
                </a:effectLst>
              </a:rPr>
              <a:t>Laboratory </a:t>
            </a:r>
            <a:r>
              <a:rPr lang="en-US" altLang="zh-HK" sz="2800" b="1" i="0" dirty="0">
                <a:ln>
                  <a:solidFill>
                    <a:srgbClr val="6600CC"/>
                  </a:solidFill>
                </a:ln>
                <a:solidFill>
                  <a:srgbClr val="0000CC"/>
                </a:solidFill>
                <a:effectLst>
                  <a:outerShdw blurRad="50800" dist="38100" dir="2700000" algn="tl" rotWithShape="0">
                    <a:prstClr val="black">
                      <a:alpha val="40000"/>
                    </a:prstClr>
                  </a:outerShdw>
                </a:effectLst>
              </a:rPr>
              <a:t> Facilities and Equipment</a:t>
            </a:r>
            <a:endParaRPr lang="zh-HK" altLang="en-US" sz="2400" dirty="0">
              <a:ln>
                <a:solidFill>
                  <a:srgbClr val="6600CC"/>
                </a:solidFill>
              </a:ln>
              <a:solidFill>
                <a:srgbClr val="0000CC"/>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2617846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A081F-23BE-4205-BE2E-8D6EFA56EF36}"/>
              </a:ext>
            </a:extLst>
          </p:cNvPr>
          <p:cNvSpPr>
            <a:spLocks noGrp="1"/>
          </p:cNvSpPr>
          <p:nvPr>
            <p:ph type="title"/>
          </p:nvPr>
        </p:nvSpPr>
        <p:spPr/>
        <p:txBody>
          <a:bodyPr/>
          <a:lstStyle/>
          <a:p>
            <a:r>
              <a:rPr lang="en-HK" b="1" dirty="0">
                <a:latin typeface="Cambria" panose="02040503050406030204" pitchFamily="18" charset="0"/>
                <a:ea typeface="Cambria" panose="02040503050406030204" pitchFamily="18" charset="0"/>
              </a:rPr>
              <a:t>What is COVID-19?</a:t>
            </a:r>
          </a:p>
        </p:txBody>
      </p:sp>
      <p:graphicFrame>
        <p:nvGraphicFramePr>
          <p:cNvPr id="8" name="Content Placeholder 7">
            <a:extLst>
              <a:ext uri="{FF2B5EF4-FFF2-40B4-BE49-F238E27FC236}">
                <a16:creationId xmlns:a16="http://schemas.microsoft.com/office/drawing/2014/main" id="{3CF89922-4FAB-493B-82F6-4057044E84EF}"/>
              </a:ext>
            </a:extLst>
          </p:cNvPr>
          <p:cNvGraphicFramePr>
            <a:graphicFrameLocks noGrp="1"/>
          </p:cNvGraphicFramePr>
          <p:nvPr>
            <p:ph idx="1"/>
            <p:extLst>
              <p:ext uri="{D42A27DB-BD31-4B8C-83A1-F6EECF244321}">
                <p14:modId xmlns:p14="http://schemas.microsoft.com/office/powerpoint/2010/main" val="2617296011"/>
              </p:ext>
            </p:extLst>
          </p:nvPr>
        </p:nvGraphicFramePr>
        <p:xfrm>
          <a:off x="690283" y="1690688"/>
          <a:ext cx="8103111"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Date Placeholder 6">
            <a:extLst>
              <a:ext uri="{FF2B5EF4-FFF2-40B4-BE49-F238E27FC236}">
                <a16:creationId xmlns:a16="http://schemas.microsoft.com/office/drawing/2014/main" id="{9A3B1045-600A-4CBA-8937-C4E35035C2ED}"/>
              </a:ext>
            </a:extLst>
          </p:cNvPr>
          <p:cNvSpPr>
            <a:spLocks noGrp="1"/>
          </p:cNvSpPr>
          <p:nvPr>
            <p:ph type="dt" sz="half" idx="10"/>
          </p:nvPr>
        </p:nvSpPr>
        <p:spPr/>
        <p:txBody>
          <a:bodyPr/>
          <a:lstStyle/>
          <a:p>
            <a:r>
              <a:rPr lang="en-US" altLang="zh-HK"/>
              <a:t>Copyright @ HKMU, 2022</a:t>
            </a:r>
            <a:endParaRPr lang="en-US" dirty="0"/>
          </a:p>
        </p:txBody>
      </p:sp>
      <p:sp>
        <p:nvSpPr>
          <p:cNvPr id="5" name="頁尾版面配置區 4">
            <a:extLst>
              <a:ext uri="{FF2B5EF4-FFF2-40B4-BE49-F238E27FC236}">
                <a16:creationId xmlns:a16="http://schemas.microsoft.com/office/drawing/2014/main" id="{A5B4EA6D-9F84-4572-9173-44932B35E2AF}"/>
              </a:ext>
            </a:extLst>
          </p:cNvPr>
          <p:cNvSpPr>
            <a:spLocks noGrp="1"/>
          </p:cNvSpPr>
          <p:nvPr>
            <p:ph type="ftr" sz="quarter" idx="11"/>
          </p:nvPr>
        </p:nvSpPr>
        <p:spPr/>
        <p:txBody>
          <a:bodyPr/>
          <a:lstStyle/>
          <a:p>
            <a:r>
              <a:rPr lang="en-US"/>
              <a:t>Dr CHEUNG Ka Tik</a:t>
            </a:r>
            <a:endParaRPr lang="en-US" dirty="0"/>
          </a:p>
        </p:txBody>
      </p:sp>
      <p:sp>
        <p:nvSpPr>
          <p:cNvPr id="6" name="投影片編號版面配置區 5">
            <a:extLst>
              <a:ext uri="{FF2B5EF4-FFF2-40B4-BE49-F238E27FC236}">
                <a16:creationId xmlns:a16="http://schemas.microsoft.com/office/drawing/2014/main" id="{9348E4CC-5FD6-4A7B-A4EB-819691335CFC}"/>
              </a:ext>
            </a:extLst>
          </p:cNvPr>
          <p:cNvSpPr>
            <a:spLocks noGrp="1"/>
          </p:cNvSpPr>
          <p:nvPr>
            <p:ph type="sldNum" sz="quarter" idx="12"/>
          </p:nvPr>
        </p:nvSpPr>
        <p:spPr/>
        <p:txBody>
          <a:bodyPr/>
          <a:lstStyle/>
          <a:p>
            <a:fld id="{00C83E47-9F04-4EB4-8C22-B58380271235}" type="slidenum">
              <a:rPr lang="en-US" smtClean="0"/>
              <a:t>5</a:t>
            </a:fld>
            <a:endParaRPr lang="en-US" dirty="0"/>
          </a:p>
        </p:txBody>
      </p:sp>
      <p:pic>
        <p:nvPicPr>
          <p:cNvPr id="4" name="object 68">
            <a:extLst>
              <a:ext uri="{FF2B5EF4-FFF2-40B4-BE49-F238E27FC236}">
                <a16:creationId xmlns:a16="http://schemas.microsoft.com/office/drawing/2014/main" id="{E5A6D4F3-EF2F-4048-8E12-D442B350E866}"/>
              </a:ext>
            </a:extLst>
          </p:cNvPr>
          <p:cNvPicPr/>
          <p:nvPr/>
        </p:nvPicPr>
        <p:blipFill>
          <a:blip r:embed="rId7" cstate="print"/>
          <a:stretch>
            <a:fillRect/>
          </a:stretch>
        </p:blipFill>
        <p:spPr>
          <a:xfrm>
            <a:off x="11383553" y="6354231"/>
            <a:ext cx="457368" cy="467396"/>
          </a:xfrm>
          <a:prstGeom prst="rect">
            <a:avLst/>
          </a:prstGeom>
        </p:spPr>
      </p:pic>
      <p:pic>
        <p:nvPicPr>
          <p:cNvPr id="34820" name="Picture 4">
            <a:extLst>
              <a:ext uri="{FF2B5EF4-FFF2-40B4-BE49-F238E27FC236}">
                <a16:creationId xmlns:a16="http://schemas.microsoft.com/office/drawing/2014/main" id="{8EA3536E-C8B7-4F5E-A799-D933CD199D7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41311" y="2675986"/>
            <a:ext cx="2899610" cy="28996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50754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p:cNvSpPr txBox="1">
            <a:spLocks/>
          </p:cNvSpPr>
          <p:nvPr/>
        </p:nvSpPr>
        <p:spPr>
          <a:xfrm>
            <a:off x="494631" y="272563"/>
            <a:ext cx="7340601" cy="759846"/>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SzPct val="80000"/>
              <a:buNone/>
            </a:pPr>
            <a:r>
              <a:rPr lang="en-US" sz="4000" dirty="0">
                <a:solidFill>
                  <a:schemeClr val="bg1"/>
                </a:solidFill>
              </a:rPr>
              <a:t>Laboratories</a:t>
            </a:r>
          </a:p>
        </p:txBody>
      </p:sp>
      <p:grpSp>
        <p:nvGrpSpPr>
          <p:cNvPr id="2" name="群組 1"/>
          <p:cNvGrpSpPr/>
          <p:nvPr/>
        </p:nvGrpSpPr>
        <p:grpSpPr>
          <a:xfrm>
            <a:off x="347592" y="305713"/>
            <a:ext cx="10978107" cy="5998831"/>
            <a:chOff x="225249" y="318874"/>
            <a:chExt cx="10978107" cy="5998831"/>
          </a:xfrm>
        </p:grpSpPr>
        <p:pic>
          <p:nvPicPr>
            <p:cNvPr id="10" name="Picture 10" descr="C:\Lab_Photos\From_Tony_2017_07_10\2015Dec22_TnC_labs_180_small.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000878" y="2823380"/>
              <a:ext cx="2516178" cy="1628319"/>
            </a:xfrm>
            <a:prstGeom prst="rect">
              <a:avLst/>
            </a:prstGeom>
            <a:noFill/>
            <a:extLst>
              <a:ext uri="{909E8E84-426E-40DD-AFC4-6F175D3DCCD1}">
                <a14:hiddenFill xmlns:a14="http://schemas.microsoft.com/office/drawing/2010/main">
                  <a:solidFill>
                    <a:srgbClr val="FFFFFF"/>
                  </a:solidFill>
                </a14:hiddenFill>
              </a:ext>
            </a:extLst>
          </p:spPr>
        </p:pic>
        <p:pic>
          <p:nvPicPr>
            <p:cNvPr id="14" name="圖片 1" descr="D:\StevenXu\T&amp;C\這一科，學什麼\IMG_20151210_163722.jpg"/>
            <p:cNvPicPr/>
            <p:nvPr/>
          </p:nvPicPr>
          <p:blipFill rotWithShape="1">
            <a:blip r:embed="rId3" cstate="screen">
              <a:extLst>
                <a:ext uri="{28A0092B-C50C-407E-A947-70E740481C1C}">
                  <a14:useLocalDpi xmlns:a14="http://schemas.microsoft.com/office/drawing/2010/main"/>
                </a:ext>
              </a:extLst>
            </a:blip>
            <a:srcRect/>
            <a:stretch/>
          </p:blipFill>
          <p:spPr bwMode="auto">
            <a:xfrm>
              <a:off x="225249" y="318874"/>
              <a:ext cx="2895600" cy="3810000"/>
            </a:xfrm>
            <a:prstGeom prst="rect">
              <a:avLst/>
            </a:prstGeom>
            <a:noFill/>
            <a:ln>
              <a:noFill/>
            </a:ln>
            <a:extLst>
              <a:ext uri="{53640926-AAD7-44D8-BBD7-CCE9431645EC}">
                <a14:shadowObscured xmlns:a14="http://schemas.microsoft.com/office/drawing/2010/main"/>
              </a:ext>
            </a:extLst>
          </p:spPr>
        </p:pic>
        <p:pic>
          <p:nvPicPr>
            <p:cNvPr id="15" name="Picture 3" descr="D:\hklau\OUHK\NewCollege\TC_Conference_2014\Lab_Photos\IMG_3080_Small.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25508" y="4820252"/>
              <a:ext cx="1873279" cy="1248853"/>
            </a:xfrm>
            <a:prstGeom prst="rect">
              <a:avLst/>
            </a:prstGeom>
            <a:noFill/>
          </p:spPr>
        </p:pic>
        <p:pic>
          <p:nvPicPr>
            <p:cNvPr id="16" name="Picture 7" descr="C:\Lab_Photos\From_Tony_2017_07_10\2015Dec22_TnC_labs_140_small.jp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1" r="3122"/>
            <a:stretch/>
          </p:blipFill>
          <p:spPr bwMode="auto">
            <a:xfrm>
              <a:off x="7611586" y="5072083"/>
              <a:ext cx="1810940" cy="12456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 descr="D:\hklau\OUHK\Seminar\InnoTech_Expo_2017\IMG_20170925_101210_HDR_Small.jp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l="12819" r="8177"/>
            <a:stretch/>
          </p:blipFill>
          <p:spPr bwMode="auto">
            <a:xfrm>
              <a:off x="9890125" y="4678794"/>
              <a:ext cx="1313231" cy="1245790"/>
            </a:xfrm>
            <a:prstGeom prst="rect">
              <a:avLst/>
            </a:prstGeom>
            <a:noFill/>
            <a:extLst>
              <a:ext uri="{909E8E84-426E-40DD-AFC4-6F175D3DCCD1}">
                <a14:hiddenFill xmlns:a14="http://schemas.microsoft.com/office/drawing/2010/main">
                  <a:solidFill>
                    <a:srgbClr val="FFFFFF"/>
                  </a:solidFill>
                </a14:hiddenFill>
              </a:ext>
            </a:extLst>
          </p:spPr>
        </p:pic>
      </p:grpSp>
      <p:pic>
        <p:nvPicPr>
          <p:cNvPr id="13" name="圖片 12">
            <a:extLst>
              <a:ext uri="{FF2B5EF4-FFF2-40B4-BE49-F238E27FC236}">
                <a16:creationId xmlns:a16="http://schemas.microsoft.com/office/drawing/2014/main" id="{52E429F4-9119-463F-AEE9-E41642AF5C7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5909" t="-141" r="13257" b="28977"/>
          <a:stretch/>
        </p:blipFill>
        <p:spPr>
          <a:xfrm>
            <a:off x="4841459" y="305713"/>
            <a:ext cx="2806038" cy="1879446"/>
          </a:xfrm>
          <a:prstGeom prst="rect">
            <a:avLst/>
          </a:prstGeom>
          <a:effectLst>
            <a:outerShdw blurRad="50800" dist="76200" dir="2700000" algn="tl" rotWithShape="0">
              <a:prstClr val="black">
                <a:alpha val="40000"/>
              </a:prstClr>
            </a:outerShdw>
          </a:effectLst>
        </p:spPr>
      </p:pic>
      <p:pic>
        <p:nvPicPr>
          <p:cNvPr id="22" name="Picture 4" descr="D:\data\Desktop\T&amp;C Team\Photos and Video from Disc\TnC Labs\TnC_lab_Oct2015_103.jpg">
            <a:extLst>
              <a:ext uri="{FF2B5EF4-FFF2-40B4-BE49-F238E27FC236}">
                <a16:creationId xmlns:a16="http://schemas.microsoft.com/office/drawing/2014/main" id="{1AFC900B-69CE-4DFE-8320-D921271A235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639399" y="553456"/>
            <a:ext cx="2816171" cy="187754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3" name="Picture 2" descr="H:\2018 FT Admission\set gel 2.jpg">
            <a:extLst>
              <a:ext uri="{FF2B5EF4-FFF2-40B4-BE49-F238E27FC236}">
                <a16:creationId xmlns:a16="http://schemas.microsoft.com/office/drawing/2014/main" id="{C30F2C0C-D06A-42D5-84BB-862609533BBD}"/>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22652" b="10107"/>
          <a:stretch/>
        </p:blipFill>
        <p:spPr bwMode="auto">
          <a:xfrm>
            <a:off x="8870912" y="2630228"/>
            <a:ext cx="2755669" cy="1785013"/>
          </a:xfrm>
          <a:prstGeom prst="rect">
            <a:avLst/>
          </a:prstGeom>
          <a:noFill/>
          <a:effectLst>
            <a:softEdge rad="112522"/>
          </a:effectLst>
          <a:extLst>
            <a:ext uri="{909E8E84-426E-40DD-AFC4-6F175D3DCCD1}">
              <a14:hiddenFill xmlns:a14="http://schemas.microsoft.com/office/drawing/2010/main">
                <a:solidFill>
                  <a:srgbClr val="FFFFFF"/>
                </a:solidFill>
              </a14:hiddenFill>
            </a:ext>
          </a:extLst>
        </p:spPr>
      </p:pic>
      <p:pic>
        <p:nvPicPr>
          <p:cNvPr id="24" name="Picture 3" descr="H:\2018 FT Admission\Photo for Powerpoint\TnC Labs\TnC_lab_Oct2015_184.jpg">
            <a:extLst>
              <a:ext uri="{FF2B5EF4-FFF2-40B4-BE49-F238E27FC236}">
                <a16:creationId xmlns:a16="http://schemas.microsoft.com/office/drawing/2014/main" id="{7182074F-9C0A-4B1E-9627-C9668D688D4C}"/>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471" t="5778" r="7983" b="19595"/>
          <a:stretch/>
        </p:blipFill>
        <p:spPr bwMode="auto">
          <a:xfrm>
            <a:off x="3301682" y="2449104"/>
            <a:ext cx="2755668" cy="1565719"/>
          </a:xfrm>
          <a:prstGeom prst="rect">
            <a:avLst/>
          </a:prstGeom>
          <a:noFill/>
          <a:effectLst>
            <a:softEdge rad="112522"/>
          </a:effectLst>
          <a:extLst>
            <a:ext uri="{909E8E84-426E-40DD-AFC4-6F175D3DCCD1}">
              <a14:hiddenFill xmlns:a14="http://schemas.microsoft.com/office/drawing/2010/main">
                <a:solidFill>
                  <a:srgbClr val="FFFFFF"/>
                </a:solidFill>
              </a14:hiddenFill>
            </a:ext>
          </a:extLst>
        </p:spPr>
      </p:pic>
      <p:pic>
        <p:nvPicPr>
          <p:cNvPr id="25" name="Picture 8" descr="D:\data\Desktop\T&amp;C Team\Photos and Video from Disc\Openlink Photo\2015Dec22_TnC_labs_221.jpg">
            <a:extLst>
              <a:ext uri="{FF2B5EF4-FFF2-40B4-BE49-F238E27FC236}">
                <a16:creationId xmlns:a16="http://schemas.microsoft.com/office/drawing/2014/main" id="{419DE325-11E3-4A9F-943A-FF2DB0D383F2}"/>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531909" y="4206044"/>
            <a:ext cx="3147607" cy="20985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Date Placeholder 2">
            <a:extLst>
              <a:ext uri="{FF2B5EF4-FFF2-40B4-BE49-F238E27FC236}">
                <a16:creationId xmlns:a16="http://schemas.microsoft.com/office/drawing/2014/main" id="{8D0292FB-29EC-4F43-BA64-14FAD582AC7A}"/>
              </a:ext>
            </a:extLst>
          </p:cNvPr>
          <p:cNvSpPr>
            <a:spLocks noGrp="1"/>
          </p:cNvSpPr>
          <p:nvPr>
            <p:ph type="dt" sz="half" idx="10"/>
          </p:nvPr>
        </p:nvSpPr>
        <p:spPr/>
        <p:txBody>
          <a:bodyPr/>
          <a:lstStyle/>
          <a:p>
            <a:r>
              <a:rPr lang="en-US" altLang="zh-HK"/>
              <a:t>Copyright @ HKMU, 2022</a:t>
            </a:r>
            <a:endParaRPr lang="en-US" dirty="0"/>
          </a:p>
        </p:txBody>
      </p:sp>
      <p:sp>
        <p:nvSpPr>
          <p:cNvPr id="4" name="Footer Placeholder 3">
            <a:extLst>
              <a:ext uri="{FF2B5EF4-FFF2-40B4-BE49-F238E27FC236}">
                <a16:creationId xmlns:a16="http://schemas.microsoft.com/office/drawing/2014/main" id="{6E5BC5AA-042A-4FC4-832E-53355FFC68BA}"/>
              </a:ext>
            </a:extLst>
          </p:cNvPr>
          <p:cNvSpPr>
            <a:spLocks noGrp="1"/>
          </p:cNvSpPr>
          <p:nvPr>
            <p:ph type="ftr" sz="quarter" idx="11"/>
          </p:nvPr>
        </p:nvSpPr>
        <p:spPr/>
        <p:txBody>
          <a:bodyPr/>
          <a:lstStyle/>
          <a:p>
            <a:r>
              <a:rPr lang="en-US"/>
              <a:t>Dr CHEUNG Ka Tik</a:t>
            </a:r>
            <a:endParaRPr lang="en-US" dirty="0"/>
          </a:p>
        </p:txBody>
      </p:sp>
      <p:sp>
        <p:nvSpPr>
          <p:cNvPr id="5" name="Slide Number Placeholder 4">
            <a:extLst>
              <a:ext uri="{FF2B5EF4-FFF2-40B4-BE49-F238E27FC236}">
                <a16:creationId xmlns:a16="http://schemas.microsoft.com/office/drawing/2014/main" id="{3997AE87-00B9-4289-B719-2147415CBEFE}"/>
              </a:ext>
            </a:extLst>
          </p:cNvPr>
          <p:cNvSpPr>
            <a:spLocks noGrp="1"/>
          </p:cNvSpPr>
          <p:nvPr>
            <p:ph type="sldNum" sz="quarter" idx="12"/>
          </p:nvPr>
        </p:nvSpPr>
        <p:spPr/>
        <p:txBody>
          <a:bodyPr/>
          <a:lstStyle/>
          <a:p>
            <a:fld id="{00C83E47-9F04-4EB4-8C22-B58380271235}" type="slidenum">
              <a:rPr lang="en-US" smtClean="0"/>
              <a:t>50</a:t>
            </a:fld>
            <a:endParaRPr lang="en-US" dirty="0"/>
          </a:p>
        </p:txBody>
      </p:sp>
    </p:spTree>
    <p:extLst>
      <p:ext uri="{BB962C8B-B14F-4D97-AF65-F5344CB8AC3E}">
        <p14:creationId xmlns:p14="http://schemas.microsoft.com/office/powerpoint/2010/main" val="16681145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D1484C0-88CF-4B21-B3E1-FDC67D026AF8}"/>
              </a:ext>
            </a:extLst>
          </p:cNvPr>
          <p:cNvSpPr>
            <a:spLocks noGrp="1"/>
          </p:cNvSpPr>
          <p:nvPr>
            <p:ph type="title"/>
          </p:nvPr>
        </p:nvSpPr>
        <p:spPr/>
        <p:txBody>
          <a:bodyPr/>
          <a:lstStyle/>
          <a:p>
            <a:r>
              <a:rPr lang="en-GB" altLang="zh-HK" dirty="0"/>
              <a:t>Career Prospect </a:t>
            </a:r>
            <a:endParaRPr lang="zh-HK" altLang="en-US" dirty="0"/>
          </a:p>
        </p:txBody>
      </p:sp>
      <p:sp>
        <p:nvSpPr>
          <p:cNvPr id="3" name="內容版面配置區 2">
            <a:extLst>
              <a:ext uri="{FF2B5EF4-FFF2-40B4-BE49-F238E27FC236}">
                <a16:creationId xmlns:a16="http://schemas.microsoft.com/office/drawing/2014/main" id="{AD0E507A-C1A7-4CDB-B651-7CC23B20D209}"/>
              </a:ext>
            </a:extLst>
          </p:cNvPr>
          <p:cNvSpPr>
            <a:spLocks noGrp="1"/>
          </p:cNvSpPr>
          <p:nvPr>
            <p:ph idx="1"/>
          </p:nvPr>
        </p:nvSpPr>
        <p:spPr/>
        <p:txBody>
          <a:bodyPr>
            <a:normAutofit/>
          </a:bodyPr>
          <a:lstStyle/>
          <a:p>
            <a:r>
              <a:rPr lang="en-US" altLang="zh-HK" dirty="0">
                <a:effectLst/>
                <a:ea typeface="DengXian" panose="02010600030101010101" pitchFamily="2" charset="-122"/>
              </a:rPr>
              <a:t>HKMU will apply for </a:t>
            </a:r>
            <a:r>
              <a:rPr lang="en-US" altLang="zh-HK" dirty="0" err="1">
                <a:effectLst/>
                <a:ea typeface="DengXian" panose="02010600030101010101" pitchFamily="2" charset="-122"/>
              </a:rPr>
              <a:t>programme</a:t>
            </a:r>
            <a:r>
              <a:rPr lang="en-US" altLang="zh-HK" dirty="0">
                <a:effectLst/>
                <a:ea typeface="DengXian" panose="02010600030101010101" pitchFamily="2" charset="-122"/>
              </a:rPr>
              <a:t> accreditation. </a:t>
            </a:r>
          </a:p>
          <a:p>
            <a:r>
              <a:rPr lang="en-US" altLang="zh-HK" dirty="0">
                <a:effectLst/>
                <a:ea typeface="DengXian" panose="02010600030101010101" pitchFamily="2" charset="-122"/>
              </a:rPr>
              <a:t>Graduates of the proposed programme will be eligible to register as </a:t>
            </a:r>
            <a:r>
              <a:rPr lang="en-US" altLang="zh-HK" b="1" dirty="0">
                <a:effectLst/>
                <a:ea typeface="DengXian" panose="02010600030101010101" pitchFamily="2" charset="-122"/>
              </a:rPr>
              <a:t>MLT (Part II)</a:t>
            </a:r>
          </a:p>
        </p:txBody>
      </p:sp>
      <p:sp>
        <p:nvSpPr>
          <p:cNvPr id="6" name="Date Placeholder 5">
            <a:extLst>
              <a:ext uri="{FF2B5EF4-FFF2-40B4-BE49-F238E27FC236}">
                <a16:creationId xmlns:a16="http://schemas.microsoft.com/office/drawing/2014/main" id="{27549D7C-0F2F-4784-8666-BAABA82F228F}"/>
              </a:ext>
            </a:extLst>
          </p:cNvPr>
          <p:cNvSpPr>
            <a:spLocks noGrp="1"/>
          </p:cNvSpPr>
          <p:nvPr>
            <p:ph type="dt" sz="half" idx="10"/>
          </p:nvPr>
        </p:nvSpPr>
        <p:spPr/>
        <p:txBody>
          <a:bodyPr/>
          <a:lstStyle/>
          <a:p>
            <a:r>
              <a:rPr lang="en-US" altLang="zh-HK" dirty="0"/>
              <a:t>Copyright @ HKMU, 2022</a:t>
            </a:r>
            <a:endParaRPr lang="en-US" dirty="0"/>
          </a:p>
        </p:txBody>
      </p:sp>
      <p:sp>
        <p:nvSpPr>
          <p:cNvPr id="4" name="頁尾版面配置區 3">
            <a:extLst>
              <a:ext uri="{FF2B5EF4-FFF2-40B4-BE49-F238E27FC236}">
                <a16:creationId xmlns:a16="http://schemas.microsoft.com/office/drawing/2014/main" id="{E8EA053E-F770-47BC-A79C-D479C8285030}"/>
              </a:ext>
            </a:extLst>
          </p:cNvPr>
          <p:cNvSpPr>
            <a:spLocks noGrp="1"/>
          </p:cNvSpPr>
          <p:nvPr>
            <p:ph type="ftr" sz="quarter" idx="11"/>
          </p:nvPr>
        </p:nvSpPr>
        <p:spPr/>
        <p:txBody>
          <a:bodyPr/>
          <a:lstStyle/>
          <a:p>
            <a:r>
              <a:rPr lang="en-US"/>
              <a:t>Dr CHEUNG Ka Tik</a:t>
            </a:r>
            <a:endParaRPr lang="en-US" dirty="0"/>
          </a:p>
        </p:txBody>
      </p:sp>
      <p:sp>
        <p:nvSpPr>
          <p:cNvPr id="5" name="投影片編號版面配置區 4">
            <a:extLst>
              <a:ext uri="{FF2B5EF4-FFF2-40B4-BE49-F238E27FC236}">
                <a16:creationId xmlns:a16="http://schemas.microsoft.com/office/drawing/2014/main" id="{2D4AF245-669F-4986-9F2C-8DC9B2D5A5F1}"/>
              </a:ext>
            </a:extLst>
          </p:cNvPr>
          <p:cNvSpPr>
            <a:spLocks noGrp="1"/>
          </p:cNvSpPr>
          <p:nvPr>
            <p:ph type="sldNum" sz="quarter" idx="12"/>
          </p:nvPr>
        </p:nvSpPr>
        <p:spPr/>
        <p:txBody>
          <a:bodyPr/>
          <a:lstStyle/>
          <a:p>
            <a:fld id="{00C83E47-9F04-4EB4-8C22-B58380271235}" type="slidenum">
              <a:rPr lang="en-US" smtClean="0"/>
              <a:t>51</a:t>
            </a:fld>
            <a:endParaRPr lang="en-US" dirty="0"/>
          </a:p>
        </p:txBody>
      </p:sp>
      <p:graphicFrame>
        <p:nvGraphicFramePr>
          <p:cNvPr id="9" name="Diagram 8">
            <a:extLst>
              <a:ext uri="{FF2B5EF4-FFF2-40B4-BE49-F238E27FC236}">
                <a16:creationId xmlns:a16="http://schemas.microsoft.com/office/drawing/2014/main" id="{FE89C7FB-EA06-4484-8267-64B8F2640E50}"/>
              </a:ext>
            </a:extLst>
          </p:cNvPr>
          <p:cNvGraphicFramePr/>
          <p:nvPr>
            <p:extLst>
              <p:ext uri="{D42A27DB-BD31-4B8C-83A1-F6EECF244321}">
                <p14:modId xmlns:p14="http://schemas.microsoft.com/office/powerpoint/2010/main" val="2133961798"/>
              </p:ext>
            </p:extLst>
          </p:nvPr>
        </p:nvGraphicFramePr>
        <p:xfrm>
          <a:off x="374277" y="3281082"/>
          <a:ext cx="11443447" cy="34403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994982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FD185DA-2D51-4352-A982-C3452C1691CD}"/>
              </a:ext>
            </a:extLst>
          </p:cNvPr>
          <p:cNvSpPr>
            <a:spLocks noGrp="1"/>
          </p:cNvSpPr>
          <p:nvPr>
            <p:ph type="title"/>
          </p:nvPr>
        </p:nvSpPr>
        <p:spPr>
          <a:xfrm>
            <a:off x="838200" y="2766219"/>
            <a:ext cx="10515600" cy="1325563"/>
          </a:xfrm>
        </p:spPr>
        <p:txBody>
          <a:bodyPr>
            <a:noAutofit/>
            <a:scene3d>
              <a:camera prst="orthographicFront"/>
              <a:lightRig rig="threePt" dir="t"/>
            </a:scene3d>
            <a:sp3d extrusionH="57150">
              <a:bevelT w="38100" h="38100"/>
            </a:sp3d>
          </a:bodyPr>
          <a:lstStyle/>
          <a:p>
            <a:pPr algn="ctr"/>
            <a:r>
              <a:rPr lang="en-GB" altLang="zh-HK" sz="4800" b="1" dirty="0">
                <a:solidFill>
                  <a:srgbClr val="00A651"/>
                </a:solidFill>
                <a:effectLst>
                  <a:outerShdw blurRad="50800" dist="38100" dir="2700000" algn="tl" rotWithShape="0">
                    <a:prstClr val="black">
                      <a:alpha val="40000"/>
                    </a:prstClr>
                  </a:outerShdw>
                </a:effectLst>
                <a:latin typeface="Cambria" panose="02040503050406030204" pitchFamily="18" charset="0"/>
                <a:ea typeface="Cambria" panose="02040503050406030204" pitchFamily="18" charset="0"/>
              </a:rPr>
              <a:t>The programme will be launched in </a:t>
            </a:r>
            <a:r>
              <a:rPr lang="en-GB" altLang="zh-HK" sz="6000" b="1" dirty="0">
                <a:ln>
                  <a:solidFill>
                    <a:schemeClr val="accent4"/>
                  </a:solidFill>
                </a:ln>
                <a:solidFill>
                  <a:srgbClr val="FFC000"/>
                </a:solidFill>
                <a:effectLst>
                  <a:outerShdw blurRad="50800" dist="38100" dir="2700000" algn="tl" rotWithShape="0">
                    <a:prstClr val="black">
                      <a:alpha val="40000"/>
                    </a:prstClr>
                  </a:outerShdw>
                </a:effectLst>
                <a:latin typeface="Cambria" panose="02040503050406030204" pitchFamily="18" charset="0"/>
                <a:ea typeface="Cambria" panose="02040503050406030204" pitchFamily="18" charset="0"/>
              </a:rPr>
              <a:t>2023</a:t>
            </a:r>
            <a:endParaRPr lang="zh-HK" altLang="en-US" sz="6000" b="1" dirty="0">
              <a:ln>
                <a:solidFill>
                  <a:schemeClr val="accent4"/>
                </a:solidFill>
              </a:ln>
              <a:solidFill>
                <a:srgbClr val="FFC000"/>
              </a:solidFill>
              <a:effectLst>
                <a:outerShdw blurRad="50800" dist="38100" dir="2700000" algn="tl" rotWithShape="0">
                  <a:prstClr val="black">
                    <a:alpha val="40000"/>
                  </a:prstClr>
                </a:outerShdw>
              </a:effectLst>
              <a:latin typeface="Cambria" panose="02040503050406030204" pitchFamily="18" charset="0"/>
            </a:endParaRPr>
          </a:p>
        </p:txBody>
      </p:sp>
      <p:sp>
        <p:nvSpPr>
          <p:cNvPr id="6" name="Date Placeholder 5">
            <a:extLst>
              <a:ext uri="{FF2B5EF4-FFF2-40B4-BE49-F238E27FC236}">
                <a16:creationId xmlns:a16="http://schemas.microsoft.com/office/drawing/2014/main" id="{D41AECB2-CEBE-4365-A16B-8ACE11703D19}"/>
              </a:ext>
            </a:extLst>
          </p:cNvPr>
          <p:cNvSpPr>
            <a:spLocks noGrp="1"/>
          </p:cNvSpPr>
          <p:nvPr>
            <p:ph type="dt" sz="half" idx="10"/>
          </p:nvPr>
        </p:nvSpPr>
        <p:spPr/>
        <p:txBody>
          <a:bodyPr/>
          <a:lstStyle/>
          <a:p>
            <a:r>
              <a:rPr lang="en-US" altLang="zh-HK"/>
              <a:t>Copyright @ HKMU, 2022</a:t>
            </a:r>
            <a:endParaRPr lang="en-US" dirty="0"/>
          </a:p>
        </p:txBody>
      </p:sp>
      <p:sp>
        <p:nvSpPr>
          <p:cNvPr id="3" name="頁尾版面配置區 2">
            <a:extLst>
              <a:ext uri="{FF2B5EF4-FFF2-40B4-BE49-F238E27FC236}">
                <a16:creationId xmlns:a16="http://schemas.microsoft.com/office/drawing/2014/main" id="{D4A1B429-29B3-49CD-B9DE-C89503ED7D39}"/>
              </a:ext>
            </a:extLst>
          </p:cNvPr>
          <p:cNvSpPr>
            <a:spLocks noGrp="1"/>
          </p:cNvSpPr>
          <p:nvPr>
            <p:ph type="ftr" sz="quarter" idx="11"/>
          </p:nvPr>
        </p:nvSpPr>
        <p:spPr/>
        <p:txBody>
          <a:bodyPr/>
          <a:lstStyle/>
          <a:p>
            <a:r>
              <a:rPr lang="en-US"/>
              <a:t>Dr CHEUNG Ka Tik</a:t>
            </a:r>
            <a:endParaRPr lang="en-US" dirty="0"/>
          </a:p>
        </p:txBody>
      </p:sp>
      <p:sp>
        <p:nvSpPr>
          <p:cNvPr id="4" name="投影片編號版面配置區 3">
            <a:extLst>
              <a:ext uri="{FF2B5EF4-FFF2-40B4-BE49-F238E27FC236}">
                <a16:creationId xmlns:a16="http://schemas.microsoft.com/office/drawing/2014/main" id="{941CB30F-28D8-4EDA-AEA6-0235496B2348}"/>
              </a:ext>
            </a:extLst>
          </p:cNvPr>
          <p:cNvSpPr>
            <a:spLocks noGrp="1"/>
          </p:cNvSpPr>
          <p:nvPr>
            <p:ph type="sldNum" sz="quarter" idx="12"/>
          </p:nvPr>
        </p:nvSpPr>
        <p:spPr/>
        <p:txBody>
          <a:bodyPr/>
          <a:lstStyle/>
          <a:p>
            <a:fld id="{00C83E47-9F04-4EB4-8C22-B58380271235}" type="slidenum">
              <a:rPr lang="en-US" smtClean="0"/>
              <a:t>52</a:t>
            </a:fld>
            <a:endParaRPr lang="en-US" dirty="0"/>
          </a:p>
        </p:txBody>
      </p:sp>
      <p:pic>
        <p:nvPicPr>
          <p:cNvPr id="5" name="object 68">
            <a:extLst>
              <a:ext uri="{FF2B5EF4-FFF2-40B4-BE49-F238E27FC236}">
                <a16:creationId xmlns:a16="http://schemas.microsoft.com/office/drawing/2014/main" id="{2A3865A2-C215-4E9E-93AA-32E9F67B9290}"/>
              </a:ext>
            </a:extLst>
          </p:cNvPr>
          <p:cNvPicPr/>
          <p:nvPr/>
        </p:nvPicPr>
        <p:blipFill>
          <a:blip r:embed="rId3" cstate="print"/>
          <a:stretch>
            <a:fillRect/>
          </a:stretch>
        </p:blipFill>
        <p:spPr>
          <a:xfrm>
            <a:off x="11383553" y="6354231"/>
            <a:ext cx="457368" cy="467396"/>
          </a:xfrm>
          <a:prstGeom prst="rect">
            <a:avLst/>
          </a:prstGeom>
        </p:spPr>
      </p:pic>
      <p:grpSp>
        <p:nvGrpSpPr>
          <p:cNvPr id="9" name="Group 8">
            <a:extLst>
              <a:ext uri="{FF2B5EF4-FFF2-40B4-BE49-F238E27FC236}">
                <a16:creationId xmlns:a16="http://schemas.microsoft.com/office/drawing/2014/main" id="{FBED58EB-1D64-488F-9671-74EC053C4241}"/>
              </a:ext>
            </a:extLst>
          </p:cNvPr>
          <p:cNvGrpSpPr>
            <a:grpSpLocks noChangeAspect="1"/>
          </p:cNvGrpSpPr>
          <p:nvPr/>
        </p:nvGrpSpPr>
        <p:grpSpPr>
          <a:xfrm>
            <a:off x="622335" y="529203"/>
            <a:ext cx="10947331" cy="684000"/>
            <a:chOff x="334247" y="360814"/>
            <a:chExt cx="11523506" cy="720000"/>
          </a:xfrm>
        </p:grpSpPr>
        <p:pic>
          <p:nvPicPr>
            <p:cNvPr id="10" name="圖片 13">
              <a:extLst>
                <a:ext uri="{FF2B5EF4-FFF2-40B4-BE49-F238E27FC236}">
                  <a16:creationId xmlns:a16="http://schemas.microsoft.com/office/drawing/2014/main" id="{5CA32D7E-55D9-44D9-9A2F-A9AD4B981C8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4247" y="360814"/>
              <a:ext cx="5963117" cy="720000"/>
            </a:xfrm>
            <a:prstGeom prst="rect">
              <a:avLst/>
            </a:prstGeom>
          </p:spPr>
        </p:pic>
        <p:pic>
          <p:nvPicPr>
            <p:cNvPr id="11" name="Picture 10">
              <a:extLst>
                <a:ext uri="{FF2B5EF4-FFF2-40B4-BE49-F238E27FC236}">
                  <a16:creationId xmlns:a16="http://schemas.microsoft.com/office/drawing/2014/main" id="{DC3554FD-2797-4CF9-881C-DDB8760AA14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38830" y="648814"/>
              <a:ext cx="5318923" cy="432000"/>
            </a:xfrm>
            <a:prstGeom prst="rect">
              <a:avLst/>
            </a:prstGeom>
          </p:spPr>
        </p:pic>
      </p:grpSp>
    </p:spTree>
    <p:extLst>
      <p:ext uri="{BB962C8B-B14F-4D97-AF65-F5344CB8AC3E}">
        <p14:creationId xmlns:p14="http://schemas.microsoft.com/office/powerpoint/2010/main" val="5010424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B5374EB-3381-4CA2-8CF9-55CEA75BEEC8}"/>
              </a:ext>
            </a:extLst>
          </p:cNvPr>
          <p:cNvSpPr>
            <a:spLocks noGrp="1"/>
          </p:cNvSpPr>
          <p:nvPr>
            <p:ph type="title"/>
          </p:nvPr>
        </p:nvSpPr>
        <p:spPr/>
        <p:txBody>
          <a:bodyPr/>
          <a:lstStyle/>
          <a:p>
            <a:r>
              <a:rPr lang="en-GB" altLang="zh-HK" dirty="0"/>
              <a:t>Reference</a:t>
            </a:r>
            <a:endParaRPr lang="zh-HK" altLang="en-US" dirty="0"/>
          </a:p>
        </p:txBody>
      </p:sp>
      <p:sp>
        <p:nvSpPr>
          <p:cNvPr id="6" name="AutoShape 2" descr="Department of Health">
            <a:hlinkClick r:id="rId2" tooltip="This link will open in a new window (1)"/>
            <a:extLst>
              <a:ext uri="{FF2B5EF4-FFF2-40B4-BE49-F238E27FC236}">
                <a16:creationId xmlns:a16="http://schemas.microsoft.com/office/drawing/2014/main" id="{F4F153E9-1419-49CF-9EF2-287791F64101}"/>
              </a:ext>
            </a:extLst>
          </p:cNvPr>
          <p:cNvSpPr>
            <a:spLocks noGrp="1" noChangeAspect="1" noChangeArrowheads="1"/>
          </p:cNvSpPr>
          <p:nvPr>
            <p:ph idx="1"/>
          </p:nvPr>
        </p:nvSpPr>
        <p:spPr bwMode="auto">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r>
              <a:rPr lang="en-GB" altLang="zh-HK" dirty="0"/>
              <a:t>Department of Health </a:t>
            </a:r>
            <a:br>
              <a:rPr lang="en-GB" altLang="zh-HK" dirty="0"/>
            </a:br>
            <a:r>
              <a:rPr lang="en-US" altLang="zh-HK" dirty="0">
                <a:hlinkClick r:id="rId3"/>
              </a:rPr>
              <a:t>https://www.mdd.gov.hk/en/whats-new/rapid-antigen-tests-covid-19/index.html</a:t>
            </a:r>
            <a:endParaRPr lang="en-GB" altLang="zh-HK" dirty="0"/>
          </a:p>
          <a:p>
            <a:r>
              <a:rPr lang="en-GB" altLang="zh-HK" dirty="0"/>
              <a:t>Centres for Disease Control and Prevention</a:t>
            </a:r>
            <a:br>
              <a:rPr lang="en-GB" altLang="zh-HK" dirty="0"/>
            </a:br>
            <a:r>
              <a:rPr lang="en-US" altLang="zh-HK" dirty="0">
                <a:hlinkClick r:id="rId4"/>
              </a:rPr>
              <a:t>https://www.cdc.gov/coronavirus/2019-ncov/symptoms-testing/testing.html</a:t>
            </a:r>
            <a:endParaRPr lang="en-US" altLang="zh-HK" dirty="0"/>
          </a:p>
          <a:p>
            <a:endParaRPr lang="zh-HK" altLang="en-US" dirty="0"/>
          </a:p>
        </p:txBody>
      </p:sp>
      <p:sp>
        <p:nvSpPr>
          <p:cNvPr id="3" name="Date Placeholder 2">
            <a:extLst>
              <a:ext uri="{FF2B5EF4-FFF2-40B4-BE49-F238E27FC236}">
                <a16:creationId xmlns:a16="http://schemas.microsoft.com/office/drawing/2014/main" id="{DB06AAFA-8CA8-48D8-BD61-E4191C973057}"/>
              </a:ext>
            </a:extLst>
          </p:cNvPr>
          <p:cNvSpPr>
            <a:spLocks noGrp="1"/>
          </p:cNvSpPr>
          <p:nvPr>
            <p:ph type="dt" sz="half" idx="10"/>
          </p:nvPr>
        </p:nvSpPr>
        <p:spPr/>
        <p:txBody>
          <a:bodyPr/>
          <a:lstStyle/>
          <a:p>
            <a:r>
              <a:rPr lang="en-US" altLang="zh-HK"/>
              <a:t>Copyright @ HKMU, 2022</a:t>
            </a:r>
            <a:endParaRPr lang="en-US" dirty="0"/>
          </a:p>
        </p:txBody>
      </p:sp>
      <p:sp>
        <p:nvSpPr>
          <p:cNvPr id="4" name="頁尾版面配置區 3">
            <a:extLst>
              <a:ext uri="{FF2B5EF4-FFF2-40B4-BE49-F238E27FC236}">
                <a16:creationId xmlns:a16="http://schemas.microsoft.com/office/drawing/2014/main" id="{CA92E802-2D17-46C9-A93D-0689AAC51CCA}"/>
              </a:ext>
            </a:extLst>
          </p:cNvPr>
          <p:cNvSpPr>
            <a:spLocks noGrp="1"/>
          </p:cNvSpPr>
          <p:nvPr>
            <p:ph type="ftr" sz="quarter" idx="11"/>
          </p:nvPr>
        </p:nvSpPr>
        <p:spPr/>
        <p:txBody>
          <a:bodyPr/>
          <a:lstStyle/>
          <a:p>
            <a:r>
              <a:rPr lang="en-US"/>
              <a:t>Dr CHEUNG Ka Tik</a:t>
            </a:r>
            <a:endParaRPr lang="en-US" dirty="0"/>
          </a:p>
        </p:txBody>
      </p:sp>
      <p:sp>
        <p:nvSpPr>
          <p:cNvPr id="5" name="投影片編號版面配置區 4">
            <a:extLst>
              <a:ext uri="{FF2B5EF4-FFF2-40B4-BE49-F238E27FC236}">
                <a16:creationId xmlns:a16="http://schemas.microsoft.com/office/drawing/2014/main" id="{96D2BC4F-6B1B-4CA4-BBC3-5167F601C649}"/>
              </a:ext>
            </a:extLst>
          </p:cNvPr>
          <p:cNvSpPr>
            <a:spLocks noGrp="1"/>
          </p:cNvSpPr>
          <p:nvPr>
            <p:ph type="sldNum" sz="quarter" idx="12"/>
          </p:nvPr>
        </p:nvSpPr>
        <p:spPr/>
        <p:txBody>
          <a:bodyPr/>
          <a:lstStyle/>
          <a:p>
            <a:fld id="{00C83E47-9F04-4EB4-8C22-B58380271235}" type="slidenum">
              <a:rPr lang="en-US" smtClean="0"/>
              <a:t>53</a:t>
            </a:fld>
            <a:endParaRPr lang="en-US" dirty="0"/>
          </a:p>
        </p:txBody>
      </p:sp>
    </p:spTree>
    <p:extLst>
      <p:ext uri="{BB962C8B-B14F-4D97-AF65-F5344CB8AC3E}">
        <p14:creationId xmlns:p14="http://schemas.microsoft.com/office/powerpoint/2010/main" val="33739583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a:extLst>
              <a:ext uri="{FF2B5EF4-FFF2-40B4-BE49-F238E27FC236}">
                <a16:creationId xmlns:a16="http://schemas.microsoft.com/office/drawing/2014/main" id="{81FC44A5-E4F0-46E2-8659-8C0A6905E7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8350" y="1425387"/>
            <a:ext cx="8115300" cy="4572000"/>
          </a:xfrm>
          <a:prstGeom prst="rect">
            <a:avLst/>
          </a:prstGeom>
          <a:noFill/>
          <a:extLst>
            <a:ext uri="{909E8E84-426E-40DD-AFC4-6F175D3DCCD1}">
              <a14:hiddenFill xmlns:a14="http://schemas.microsoft.com/office/drawing/2010/main">
                <a:solidFill>
                  <a:srgbClr val="FFFFFF"/>
                </a:solidFill>
              </a14:hiddenFill>
            </a:ext>
          </a:extLst>
        </p:spPr>
      </p:pic>
      <p:sp>
        <p:nvSpPr>
          <p:cNvPr id="2" name="Date Placeholder 1">
            <a:extLst>
              <a:ext uri="{FF2B5EF4-FFF2-40B4-BE49-F238E27FC236}">
                <a16:creationId xmlns:a16="http://schemas.microsoft.com/office/drawing/2014/main" id="{4D6ABA65-3F72-45F8-B35A-CFBC55CEF74C}"/>
              </a:ext>
            </a:extLst>
          </p:cNvPr>
          <p:cNvSpPr>
            <a:spLocks noGrp="1"/>
          </p:cNvSpPr>
          <p:nvPr>
            <p:ph type="dt" sz="half" idx="10"/>
          </p:nvPr>
        </p:nvSpPr>
        <p:spPr/>
        <p:txBody>
          <a:bodyPr/>
          <a:lstStyle/>
          <a:p>
            <a:r>
              <a:rPr lang="en-US" altLang="zh-HK"/>
              <a:t>Copyright @ HKMU, 2022</a:t>
            </a:r>
            <a:endParaRPr lang="en-US" dirty="0"/>
          </a:p>
        </p:txBody>
      </p:sp>
      <p:sp>
        <p:nvSpPr>
          <p:cNvPr id="3" name="頁尾版面配置區 2">
            <a:extLst>
              <a:ext uri="{FF2B5EF4-FFF2-40B4-BE49-F238E27FC236}">
                <a16:creationId xmlns:a16="http://schemas.microsoft.com/office/drawing/2014/main" id="{91139047-2476-4244-9288-512793D13F3E}"/>
              </a:ext>
            </a:extLst>
          </p:cNvPr>
          <p:cNvSpPr>
            <a:spLocks noGrp="1"/>
          </p:cNvSpPr>
          <p:nvPr>
            <p:ph type="ftr" sz="quarter" idx="11"/>
          </p:nvPr>
        </p:nvSpPr>
        <p:spPr/>
        <p:txBody>
          <a:bodyPr/>
          <a:lstStyle/>
          <a:p>
            <a:r>
              <a:rPr lang="en-US"/>
              <a:t>Dr CHEUNG Ka Tik</a:t>
            </a:r>
            <a:endParaRPr lang="en-US" dirty="0"/>
          </a:p>
        </p:txBody>
      </p:sp>
      <p:sp>
        <p:nvSpPr>
          <p:cNvPr id="4" name="投影片編號版面配置區 3">
            <a:extLst>
              <a:ext uri="{FF2B5EF4-FFF2-40B4-BE49-F238E27FC236}">
                <a16:creationId xmlns:a16="http://schemas.microsoft.com/office/drawing/2014/main" id="{F42317D5-F60D-4CD5-B942-7F4A16D51927}"/>
              </a:ext>
            </a:extLst>
          </p:cNvPr>
          <p:cNvSpPr>
            <a:spLocks noGrp="1"/>
          </p:cNvSpPr>
          <p:nvPr>
            <p:ph type="sldNum" sz="quarter" idx="12"/>
          </p:nvPr>
        </p:nvSpPr>
        <p:spPr/>
        <p:txBody>
          <a:bodyPr/>
          <a:lstStyle/>
          <a:p>
            <a:fld id="{00C83E47-9F04-4EB4-8C22-B58380271235}" type="slidenum">
              <a:rPr lang="en-US" smtClean="0"/>
              <a:t>54</a:t>
            </a:fld>
            <a:endParaRPr lang="en-US" dirty="0"/>
          </a:p>
        </p:txBody>
      </p:sp>
      <p:pic>
        <p:nvPicPr>
          <p:cNvPr id="6" name="object 68">
            <a:extLst>
              <a:ext uri="{FF2B5EF4-FFF2-40B4-BE49-F238E27FC236}">
                <a16:creationId xmlns:a16="http://schemas.microsoft.com/office/drawing/2014/main" id="{84614DF4-B8A0-4BAB-99F6-02350D337C04}"/>
              </a:ext>
            </a:extLst>
          </p:cNvPr>
          <p:cNvPicPr/>
          <p:nvPr/>
        </p:nvPicPr>
        <p:blipFill>
          <a:blip r:embed="rId3" cstate="print"/>
          <a:stretch>
            <a:fillRect/>
          </a:stretch>
        </p:blipFill>
        <p:spPr>
          <a:xfrm>
            <a:off x="11383553" y="6354231"/>
            <a:ext cx="457368" cy="467396"/>
          </a:xfrm>
          <a:prstGeom prst="rect">
            <a:avLst/>
          </a:prstGeom>
        </p:spPr>
      </p:pic>
      <p:grpSp>
        <p:nvGrpSpPr>
          <p:cNvPr id="7" name="Group 6">
            <a:extLst>
              <a:ext uri="{FF2B5EF4-FFF2-40B4-BE49-F238E27FC236}">
                <a16:creationId xmlns:a16="http://schemas.microsoft.com/office/drawing/2014/main" id="{FB004AD2-E996-4194-8A57-04AF9625096D}"/>
              </a:ext>
            </a:extLst>
          </p:cNvPr>
          <p:cNvGrpSpPr>
            <a:grpSpLocks noChangeAspect="1"/>
          </p:cNvGrpSpPr>
          <p:nvPr/>
        </p:nvGrpSpPr>
        <p:grpSpPr>
          <a:xfrm>
            <a:off x="622335" y="529203"/>
            <a:ext cx="10947331" cy="684000"/>
            <a:chOff x="334247" y="360814"/>
            <a:chExt cx="11523506" cy="720000"/>
          </a:xfrm>
        </p:grpSpPr>
        <p:pic>
          <p:nvPicPr>
            <p:cNvPr id="8" name="圖片 13">
              <a:extLst>
                <a:ext uri="{FF2B5EF4-FFF2-40B4-BE49-F238E27FC236}">
                  <a16:creationId xmlns:a16="http://schemas.microsoft.com/office/drawing/2014/main" id="{93D51E8E-AB0C-4ED5-AA60-7DB6231487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4247" y="360814"/>
              <a:ext cx="5963117" cy="720000"/>
            </a:xfrm>
            <a:prstGeom prst="rect">
              <a:avLst/>
            </a:prstGeom>
          </p:spPr>
        </p:pic>
        <p:pic>
          <p:nvPicPr>
            <p:cNvPr id="9" name="Picture 8">
              <a:extLst>
                <a:ext uri="{FF2B5EF4-FFF2-40B4-BE49-F238E27FC236}">
                  <a16:creationId xmlns:a16="http://schemas.microsoft.com/office/drawing/2014/main" id="{02EA10E9-10FD-485B-A3DE-81E069B065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38830" y="648814"/>
              <a:ext cx="5318923" cy="432000"/>
            </a:xfrm>
            <a:prstGeom prst="rect">
              <a:avLst/>
            </a:prstGeom>
          </p:spPr>
        </p:pic>
      </p:grpSp>
    </p:spTree>
    <p:extLst>
      <p:ext uri="{BB962C8B-B14F-4D97-AF65-F5344CB8AC3E}">
        <p14:creationId xmlns:p14="http://schemas.microsoft.com/office/powerpoint/2010/main" val="1041686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C1E35D-3993-4476-9595-2C40E0BFBCF2}"/>
              </a:ext>
            </a:extLst>
          </p:cNvPr>
          <p:cNvSpPr>
            <a:spLocks noGrp="1"/>
          </p:cNvSpPr>
          <p:nvPr>
            <p:ph type="title"/>
          </p:nvPr>
        </p:nvSpPr>
        <p:spPr/>
        <p:txBody>
          <a:bodyPr/>
          <a:lstStyle/>
          <a:p>
            <a:r>
              <a:rPr lang="en-US" b="1" dirty="0">
                <a:latin typeface="Cambria" panose="02040503050406030204" pitchFamily="18" charset="0"/>
                <a:ea typeface="Cambria" panose="02040503050406030204" pitchFamily="18" charset="0"/>
              </a:rPr>
              <a:t>SARS-CoV-2 Testing</a:t>
            </a:r>
            <a:endParaRPr lang="en-HK" b="1" dirty="0">
              <a:latin typeface="Cambria" panose="02040503050406030204" pitchFamily="18" charset="0"/>
              <a:ea typeface="Cambria" panose="02040503050406030204" pitchFamily="18" charset="0"/>
            </a:endParaRPr>
          </a:p>
        </p:txBody>
      </p:sp>
      <p:sp>
        <p:nvSpPr>
          <p:cNvPr id="3" name="Content Placeholder 2">
            <a:extLst>
              <a:ext uri="{FF2B5EF4-FFF2-40B4-BE49-F238E27FC236}">
                <a16:creationId xmlns:a16="http://schemas.microsoft.com/office/drawing/2014/main" id="{943DB608-2B75-44DC-9065-7633D30C9A3A}"/>
              </a:ext>
            </a:extLst>
          </p:cNvPr>
          <p:cNvSpPr>
            <a:spLocks noGrp="1"/>
          </p:cNvSpPr>
          <p:nvPr>
            <p:ph idx="1"/>
          </p:nvPr>
        </p:nvSpPr>
        <p:spPr/>
        <p:txBody>
          <a:bodyPr>
            <a:normAutofit lnSpcReduction="10000"/>
          </a:bodyPr>
          <a:lstStyle/>
          <a:p>
            <a:r>
              <a:rPr lang="en-HK" b="0" i="0" dirty="0">
                <a:solidFill>
                  <a:srgbClr val="000000"/>
                </a:solidFill>
                <a:effectLst/>
                <a:latin typeface="Calibri" panose="020F0502020204030204" pitchFamily="34" charset="0"/>
                <a:cs typeface="Calibri" panose="020F0502020204030204" pitchFamily="34" charset="0"/>
              </a:rPr>
              <a:t>Nucleic Acid Amplification Tests  (NAATs)</a:t>
            </a:r>
          </a:p>
          <a:p>
            <a:pPr lvl="1"/>
            <a:r>
              <a:rPr lang="fr-FR" b="0" i="0" dirty="0">
                <a:solidFill>
                  <a:srgbClr val="000000"/>
                </a:solidFill>
                <a:effectLst/>
                <a:latin typeface="Calibri" panose="020F0502020204030204" pitchFamily="34" charset="0"/>
                <a:cs typeface="Calibri" panose="020F0502020204030204" pitchFamily="34" charset="0"/>
              </a:rPr>
              <a:t>Reverse Transcription – </a:t>
            </a:r>
            <a:r>
              <a:rPr lang="fr-FR" b="0" i="0" dirty="0" err="1">
                <a:solidFill>
                  <a:srgbClr val="000000"/>
                </a:solidFill>
                <a:effectLst/>
                <a:latin typeface="Calibri" panose="020F0502020204030204" pitchFamily="34" charset="0"/>
                <a:cs typeface="Calibri" panose="020F0502020204030204" pitchFamily="34" charset="0"/>
              </a:rPr>
              <a:t>Polymerase</a:t>
            </a:r>
            <a:r>
              <a:rPr lang="fr-FR" b="0" i="0" dirty="0">
                <a:solidFill>
                  <a:srgbClr val="000000"/>
                </a:solidFill>
                <a:effectLst/>
                <a:latin typeface="Calibri" panose="020F0502020204030204" pitchFamily="34" charset="0"/>
                <a:cs typeface="Calibri" panose="020F0502020204030204" pitchFamily="34" charset="0"/>
              </a:rPr>
              <a:t> Chain </a:t>
            </a:r>
            <a:r>
              <a:rPr lang="fr-FR" b="0" i="0" dirty="0" err="1">
                <a:solidFill>
                  <a:srgbClr val="000000"/>
                </a:solidFill>
                <a:effectLst/>
                <a:latin typeface="Calibri" panose="020F0502020204030204" pitchFamily="34" charset="0"/>
                <a:cs typeface="Calibri" panose="020F0502020204030204" pitchFamily="34" charset="0"/>
              </a:rPr>
              <a:t>Reaction</a:t>
            </a:r>
            <a:endParaRPr lang="en-HK" dirty="0">
              <a:solidFill>
                <a:srgbClr val="000000"/>
              </a:solidFill>
              <a:latin typeface="Calibri" panose="020F0502020204030204" pitchFamily="34" charset="0"/>
              <a:cs typeface="Calibri" panose="020F0502020204030204" pitchFamily="34" charset="0"/>
            </a:endParaRPr>
          </a:p>
          <a:p>
            <a:r>
              <a:rPr lang="en-HK" b="0" i="0" dirty="0">
                <a:solidFill>
                  <a:srgbClr val="000000"/>
                </a:solidFill>
                <a:effectLst/>
                <a:latin typeface="Calibri" panose="020F0502020204030204" pitchFamily="34" charset="0"/>
                <a:cs typeface="Calibri" panose="020F0502020204030204" pitchFamily="34" charset="0"/>
              </a:rPr>
              <a:t>Antigen Tests </a:t>
            </a:r>
          </a:p>
          <a:p>
            <a:r>
              <a:rPr lang="en-HK" dirty="0">
                <a:solidFill>
                  <a:srgbClr val="000000"/>
                </a:solidFill>
                <a:latin typeface="Calibri" panose="020F0502020204030204" pitchFamily="34" charset="0"/>
                <a:cs typeface="Calibri" panose="020F0502020204030204" pitchFamily="34" charset="0"/>
              </a:rPr>
              <a:t>Antibody Tests</a:t>
            </a:r>
          </a:p>
          <a:p>
            <a:r>
              <a:rPr lang="en-HK" dirty="0">
                <a:solidFill>
                  <a:srgbClr val="000000"/>
                </a:solidFill>
                <a:latin typeface="Calibri" panose="020F0502020204030204" pitchFamily="34" charset="0"/>
                <a:cs typeface="Calibri" panose="020F0502020204030204" pitchFamily="34" charset="0"/>
              </a:rPr>
              <a:t>Chest X-ray</a:t>
            </a:r>
          </a:p>
          <a:p>
            <a:r>
              <a:rPr lang="en-HK" dirty="0">
                <a:solidFill>
                  <a:srgbClr val="000000"/>
                </a:solidFill>
                <a:latin typeface="Calibri" panose="020F0502020204030204" pitchFamily="34" charset="0"/>
                <a:cs typeface="Calibri" panose="020F0502020204030204" pitchFamily="34" charset="0"/>
              </a:rPr>
              <a:t>Chest CT Scan </a:t>
            </a:r>
          </a:p>
          <a:p>
            <a:endParaRPr lang="en-HK" dirty="0">
              <a:solidFill>
                <a:srgbClr val="000000"/>
              </a:solidFill>
              <a:latin typeface="Calibri" panose="020F0502020204030204" pitchFamily="34" charset="0"/>
              <a:cs typeface="Calibri" panose="020F0502020204030204" pitchFamily="34" charset="0"/>
            </a:endParaRPr>
          </a:p>
          <a:p>
            <a:r>
              <a:rPr lang="en-HK" b="0" i="0" dirty="0">
                <a:solidFill>
                  <a:srgbClr val="000000"/>
                </a:solidFill>
                <a:effectLst/>
                <a:latin typeface="Calibri" panose="020F0502020204030204" pitchFamily="34" charset="0"/>
                <a:cs typeface="Calibri" panose="020F0502020204030204" pitchFamily="34" charset="0"/>
              </a:rPr>
              <a:t>At-home Testing (Self-testing)   </a:t>
            </a:r>
          </a:p>
          <a:p>
            <a:pPr marL="0" indent="0">
              <a:buNone/>
            </a:pPr>
            <a:r>
              <a:rPr lang="en-HK" b="0" i="0" dirty="0">
                <a:solidFill>
                  <a:srgbClr val="000000"/>
                </a:solidFill>
                <a:effectLst/>
                <a:latin typeface="Calibri" panose="020F0502020204030204" pitchFamily="34" charset="0"/>
                <a:cs typeface="Calibri" panose="020F0502020204030204" pitchFamily="34" charset="0"/>
                <a:sym typeface="Wingdings" panose="05000000000000000000" pitchFamily="2" charset="2"/>
              </a:rPr>
              <a:t>      Rapid </a:t>
            </a:r>
            <a:r>
              <a:rPr lang="en-HK" b="0" i="0" dirty="0">
                <a:solidFill>
                  <a:srgbClr val="000000"/>
                </a:solidFill>
                <a:effectLst/>
                <a:latin typeface="Calibri" panose="020F0502020204030204" pitchFamily="34" charset="0"/>
                <a:cs typeface="Calibri" panose="020F0502020204030204" pitchFamily="34" charset="0"/>
              </a:rPr>
              <a:t>Antigen Tests </a:t>
            </a:r>
            <a:endParaRPr lang="en-HK" dirty="0">
              <a:latin typeface="Calibri" panose="020F0502020204030204" pitchFamily="34" charset="0"/>
              <a:cs typeface="Calibri" panose="020F0502020204030204" pitchFamily="34" charset="0"/>
            </a:endParaRPr>
          </a:p>
        </p:txBody>
      </p:sp>
      <p:sp>
        <p:nvSpPr>
          <p:cNvPr id="8" name="Date Placeholder 7">
            <a:extLst>
              <a:ext uri="{FF2B5EF4-FFF2-40B4-BE49-F238E27FC236}">
                <a16:creationId xmlns:a16="http://schemas.microsoft.com/office/drawing/2014/main" id="{FAEE4A00-F2A4-4896-9E5A-1D3D720A4AAA}"/>
              </a:ext>
            </a:extLst>
          </p:cNvPr>
          <p:cNvSpPr>
            <a:spLocks noGrp="1"/>
          </p:cNvSpPr>
          <p:nvPr>
            <p:ph type="dt" sz="half" idx="10"/>
          </p:nvPr>
        </p:nvSpPr>
        <p:spPr/>
        <p:txBody>
          <a:bodyPr/>
          <a:lstStyle/>
          <a:p>
            <a:r>
              <a:rPr lang="en-US" altLang="zh-HK"/>
              <a:t>Copyright @ HKMU, 2022</a:t>
            </a:r>
            <a:endParaRPr lang="en-US" dirty="0"/>
          </a:p>
        </p:txBody>
      </p:sp>
      <p:sp>
        <p:nvSpPr>
          <p:cNvPr id="6" name="頁尾版面配置區 5">
            <a:extLst>
              <a:ext uri="{FF2B5EF4-FFF2-40B4-BE49-F238E27FC236}">
                <a16:creationId xmlns:a16="http://schemas.microsoft.com/office/drawing/2014/main" id="{6D0502BD-245D-42A8-BAA8-A7C6B91F7D24}"/>
              </a:ext>
            </a:extLst>
          </p:cNvPr>
          <p:cNvSpPr>
            <a:spLocks noGrp="1"/>
          </p:cNvSpPr>
          <p:nvPr>
            <p:ph type="ftr" sz="quarter" idx="11"/>
          </p:nvPr>
        </p:nvSpPr>
        <p:spPr/>
        <p:txBody>
          <a:bodyPr/>
          <a:lstStyle/>
          <a:p>
            <a:r>
              <a:rPr lang="en-US" dirty="0"/>
              <a:t>Dr CHEUNG Ka Tik</a:t>
            </a:r>
          </a:p>
        </p:txBody>
      </p:sp>
      <p:sp>
        <p:nvSpPr>
          <p:cNvPr id="7" name="投影片編號版面配置區 6">
            <a:extLst>
              <a:ext uri="{FF2B5EF4-FFF2-40B4-BE49-F238E27FC236}">
                <a16:creationId xmlns:a16="http://schemas.microsoft.com/office/drawing/2014/main" id="{F0C787A6-1E34-4E2E-803F-5EF07313724F}"/>
              </a:ext>
            </a:extLst>
          </p:cNvPr>
          <p:cNvSpPr>
            <a:spLocks noGrp="1"/>
          </p:cNvSpPr>
          <p:nvPr>
            <p:ph type="sldNum" sz="quarter" idx="12"/>
          </p:nvPr>
        </p:nvSpPr>
        <p:spPr/>
        <p:txBody>
          <a:bodyPr/>
          <a:lstStyle/>
          <a:p>
            <a:fld id="{00C83E47-9F04-4EB4-8C22-B58380271235}" type="slidenum">
              <a:rPr lang="en-US" smtClean="0"/>
              <a:t>6</a:t>
            </a:fld>
            <a:endParaRPr lang="en-US" dirty="0"/>
          </a:p>
        </p:txBody>
      </p:sp>
      <p:sp>
        <p:nvSpPr>
          <p:cNvPr id="4" name="Right Brace 3">
            <a:extLst>
              <a:ext uri="{FF2B5EF4-FFF2-40B4-BE49-F238E27FC236}">
                <a16:creationId xmlns:a16="http://schemas.microsoft.com/office/drawing/2014/main" id="{22091303-0FC0-4F73-94B2-5A4FB70B9B8E}"/>
              </a:ext>
            </a:extLst>
          </p:cNvPr>
          <p:cNvSpPr/>
          <p:nvPr/>
        </p:nvSpPr>
        <p:spPr>
          <a:xfrm>
            <a:off x="9128234" y="2427890"/>
            <a:ext cx="331076" cy="215987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HK"/>
          </a:p>
        </p:txBody>
      </p:sp>
      <p:sp>
        <p:nvSpPr>
          <p:cNvPr id="5" name="TextBox 4">
            <a:extLst>
              <a:ext uri="{FF2B5EF4-FFF2-40B4-BE49-F238E27FC236}">
                <a16:creationId xmlns:a16="http://schemas.microsoft.com/office/drawing/2014/main" id="{F7A17289-2FB3-420A-AD89-03D05EB91EE5}"/>
              </a:ext>
            </a:extLst>
          </p:cNvPr>
          <p:cNvSpPr txBox="1"/>
          <p:nvPr/>
        </p:nvSpPr>
        <p:spPr>
          <a:xfrm>
            <a:off x="9609082" y="3260098"/>
            <a:ext cx="2073166" cy="954107"/>
          </a:xfrm>
          <a:prstGeom prst="rect">
            <a:avLst/>
          </a:prstGeom>
          <a:noFill/>
        </p:spPr>
        <p:txBody>
          <a:bodyPr wrap="square" rtlCol="0">
            <a:spAutoFit/>
          </a:bodyPr>
          <a:lstStyle/>
          <a:p>
            <a:r>
              <a:rPr lang="en-HK" sz="2800" dirty="0"/>
              <a:t>Hospital / Laboratory </a:t>
            </a:r>
          </a:p>
        </p:txBody>
      </p:sp>
      <p:pic>
        <p:nvPicPr>
          <p:cNvPr id="1026" name="Picture 2">
            <a:extLst>
              <a:ext uri="{FF2B5EF4-FFF2-40B4-BE49-F238E27FC236}">
                <a16:creationId xmlns:a16="http://schemas.microsoft.com/office/drawing/2014/main" id="{C92EDE67-DFB3-499C-9398-838A1C0091B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2200" y="1559639"/>
            <a:ext cx="1190195" cy="111242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1405262A-C858-4C03-901E-D4023C203B0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1521" y="4375889"/>
            <a:ext cx="1936011" cy="193601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62949E62-6DC0-4F3E-98EA-9717A989930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48934" y="918927"/>
            <a:ext cx="1262524" cy="1227849"/>
          </a:xfrm>
          <a:prstGeom prst="rect">
            <a:avLst/>
          </a:prstGeom>
          <a:noFill/>
          <a:extLst>
            <a:ext uri="{909E8E84-426E-40DD-AFC4-6F175D3DCCD1}">
              <a14:hiddenFill xmlns:a14="http://schemas.microsoft.com/office/drawing/2010/main">
                <a:solidFill>
                  <a:srgbClr val="FFFFFF"/>
                </a:solidFill>
              </a14:hiddenFill>
            </a:ext>
          </a:extLst>
        </p:spPr>
      </p:pic>
      <p:pic>
        <p:nvPicPr>
          <p:cNvPr id="9" name="object 68">
            <a:extLst>
              <a:ext uri="{FF2B5EF4-FFF2-40B4-BE49-F238E27FC236}">
                <a16:creationId xmlns:a16="http://schemas.microsoft.com/office/drawing/2014/main" id="{1EF562C7-3090-40B4-9C58-B3D7B8324E5E}"/>
              </a:ext>
            </a:extLst>
          </p:cNvPr>
          <p:cNvPicPr/>
          <p:nvPr/>
        </p:nvPicPr>
        <p:blipFill>
          <a:blip r:embed="rId5"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4039626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41844E4-466D-4797-98CD-A655D228B937}"/>
              </a:ext>
            </a:extLst>
          </p:cNvPr>
          <p:cNvSpPr>
            <a:spLocks noGrp="1"/>
          </p:cNvSpPr>
          <p:nvPr>
            <p:ph type="title"/>
          </p:nvPr>
        </p:nvSpPr>
        <p:spPr/>
        <p:txBody>
          <a:bodyPr/>
          <a:lstStyle/>
          <a:p>
            <a:r>
              <a:rPr lang="en-GB" altLang="zh-HK" b="1" dirty="0">
                <a:latin typeface="Cambria" panose="02040503050406030204" pitchFamily="18" charset="0"/>
                <a:ea typeface="Cambria" panose="02040503050406030204" pitchFamily="18" charset="0"/>
              </a:rPr>
              <a:t>What is RAT? </a:t>
            </a:r>
            <a:endParaRPr lang="zh-HK" altLang="en-US" b="1" dirty="0">
              <a:latin typeface="Cambria" panose="02040503050406030204" pitchFamily="18" charset="0"/>
            </a:endParaRPr>
          </a:p>
        </p:txBody>
      </p:sp>
      <p:graphicFrame>
        <p:nvGraphicFramePr>
          <p:cNvPr id="9" name="Content Placeholder 8">
            <a:extLst>
              <a:ext uri="{FF2B5EF4-FFF2-40B4-BE49-F238E27FC236}">
                <a16:creationId xmlns:a16="http://schemas.microsoft.com/office/drawing/2014/main" id="{0B07EBA0-FCFD-4707-B11E-4286AF963518}"/>
              </a:ext>
            </a:extLst>
          </p:cNvPr>
          <p:cNvGraphicFramePr>
            <a:graphicFrameLocks noGrp="1"/>
          </p:cNvGraphicFramePr>
          <p:nvPr>
            <p:ph idx="1"/>
            <p:extLst>
              <p:ext uri="{D42A27DB-BD31-4B8C-83A1-F6EECF244321}">
                <p14:modId xmlns:p14="http://schemas.microsoft.com/office/powerpoint/2010/main" val="740938790"/>
              </p:ext>
            </p:extLst>
          </p:nvPr>
        </p:nvGraphicFramePr>
        <p:xfrm>
          <a:off x="712694" y="1767855"/>
          <a:ext cx="6651812" cy="3889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Date Placeholder 3">
            <a:extLst>
              <a:ext uri="{FF2B5EF4-FFF2-40B4-BE49-F238E27FC236}">
                <a16:creationId xmlns:a16="http://schemas.microsoft.com/office/drawing/2014/main" id="{B5F41DD4-62C3-4ADD-9E6A-13BB2D2337B7}"/>
              </a:ext>
            </a:extLst>
          </p:cNvPr>
          <p:cNvSpPr>
            <a:spLocks noGrp="1"/>
          </p:cNvSpPr>
          <p:nvPr>
            <p:ph type="dt" sz="half" idx="10"/>
          </p:nvPr>
        </p:nvSpPr>
        <p:spPr/>
        <p:txBody>
          <a:bodyPr/>
          <a:lstStyle/>
          <a:p>
            <a:r>
              <a:rPr lang="en-US" altLang="zh-HK"/>
              <a:t>Copyright @ HKMU, 2022</a:t>
            </a:r>
            <a:endParaRPr lang="en-US" dirty="0"/>
          </a:p>
        </p:txBody>
      </p:sp>
      <p:sp>
        <p:nvSpPr>
          <p:cNvPr id="7" name="頁尾版面配置區 6">
            <a:extLst>
              <a:ext uri="{FF2B5EF4-FFF2-40B4-BE49-F238E27FC236}">
                <a16:creationId xmlns:a16="http://schemas.microsoft.com/office/drawing/2014/main" id="{07EDE517-B5EE-4C76-92C3-B83D1EFCEA8F}"/>
              </a:ext>
            </a:extLst>
          </p:cNvPr>
          <p:cNvSpPr>
            <a:spLocks noGrp="1"/>
          </p:cNvSpPr>
          <p:nvPr>
            <p:ph type="ftr" sz="quarter" idx="11"/>
          </p:nvPr>
        </p:nvSpPr>
        <p:spPr/>
        <p:txBody>
          <a:bodyPr/>
          <a:lstStyle/>
          <a:p>
            <a:r>
              <a:rPr lang="en-US"/>
              <a:t>Dr CHEUNG Ka Tik</a:t>
            </a:r>
            <a:endParaRPr lang="en-US" dirty="0"/>
          </a:p>
        </p:txBody>
      </p:sp>
      <p:sp>
        <p:nvSpPr>
          <p:cNvPr id="8" name="投影片編號版面配置區 7">
            <a:extLst>
              <a:ext uri="{FF2B5EF4-FFF2-40B4-BE49-F238E27FC236}">
                <a16:creationId xmlns:a16="http://schemas.microsoft.com/office/drawing/2014/main" id="{3EC53BDD-6B3B-40DA-AEE4-F529C96A932F}"/>
              </a:ext>
            </a:extLst>
          </p:cNvPr>
          <p:cNvSpPr>
            <a:spLocks noGrp="1"/>
          </p:cNvSpPr>
          <p:nvPr>
            <p:ph type="sldNum" sz="quarter" idx="12"/>
          </p:nvPr>
        </p:nvSpPr>
        <p:spPr/>
        <p:txBody>
          <a:bodyPr/>
          <a:lstStyle/>
          <a:p>
            <a:fld id="{00C83E47-9F04-4EB4-8C22-B58380271235}" type="slidenum">
              <a:rPr lang="en-US" smtClean="0"/>
              <a:t>7</a:t>
            </a:fld>
            <a:endParaRPr lang="en-US" dirty="0"/>
          </a:p>
        </p:txBody>
      </p:sp>
      <p:pic>
        <p:nvPicPr>
          <p:cNvPr id="5" name="object 68">
            <a:extLst>
              <a:ext uri="{FF2B5EF4-FFF2-40B4-BE49-F238E27FC236}">
                <a16:creationId xmlns:a16="http://schemas.microsoft.com/office/drawing/2014/main" id="{15FB2FE1-4F9A-4F50-983D-A71A0021DC97}"/>
              </a:ext>
            </a:extLst>
          </p:cNvPr>
          <p:cNvPicPr/>
          <p:nvPr/>
        </p:nvPicPr>
        <p:blipFill>
          <a:blip r:embed="rId7" cstate="print"/>
          <a:stretch>
            <a:fillRect/>
          </a:stretch>
        </p:blipFill>
        <p:spPr>
          <a:xfrm>
            <a:off x="11383553" y="6354231"/>
            <a:ext cx="457368" cy="467396"/>
          </a:xfrm>
          <a:prstGeom prst="rect">
            <a:avLst/>
          </a:prstGeom>
        </p:spPr>
      </p:pic>
      <p:pic>
        <p:nvPicPr>
          <p:cNvPr id="6" name="Picture 2">
            <a:extLst>
              <a:ext uri="{FF2B5EF4-FFF2-40B4-BE49-F238E27FC236}">
                <a16:creationId xmlns:a16="http://schemas.microsoft.com/office/drawing/2014/main" id="{175430CE-0CC8-47BD-AA64-9DC14E59DCB4}"/>
              </a:ext>
            </a:extLst>
          </p:cNvPr>
          <p:cNvPicPr>
            <a:picLocks noChangeAspect="1" noChangeArrowheads="1"/>
          </p:cNvPicPr>
          <p:nvPr/>
        </p:nvPicPr>
        <p:blipFill rotWithShape="1">
          <a:blip r:embed="rId8">
            <a:clrChange>
              <a:clrFrom>
                <a:srgbClr val="FDFDFD"/>
              </a:clrFrom>
              <a:clrTo>
                <a:srgbClr val="FDFDFD">
                  <a:alpha val="0"/>
                </a:srgbClr>
              </a:clrTo>
            </a:clrChange>
            <a:extLst>
              <a:ext uri="{28A0092B-C50C-407E-A947-70E740481C1C}">
                <a14:useLocalDpi xmlns:a14="http://schemas.microsoft.com/office/drawing/2010/main" val="0"/>
              </a:ext>
            </a:extLst>
          </a:blip>
          <a:srcRect l="30871" r="30552"/>
          <a:stretch/>
        </p:blipFill>
        <p:spPr bwMode="auto">
          <a:xfrm>
            <a:off x="7490012" y="1315275"/>
            <a:ext cx="1979042" cy="2494615"/>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a:extLst>
              <a:ext uri="{FF2B5EF4-FFF2-40B4-BE49-F238E27FC236}">
                <a16:creationId xmlns:a16="http://schemas.microsoft.com/office/drawing/2014/main" id="{F7538E32-EF6D-4B01-8BBF-50787DF11C4E}"/>
              </a:ext>
            </a:extLst>
          </p:cNvPr>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90012" y="3809890"/>
            <a:ext cx="3546408" cy="2445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23330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8C3C1ED-3F70-4264-80B9-2E964B39C4D4}"/>
              </a:ext>
            </a:extLst>
          </p:cNvPr>
          <p:cNvSpPr>
            <a:spLocks noGrp="1"/>
          </p:cNvSpPr>
          <p:nvPr>
            <p:ph type="title"/>
          </p:nvPr>
        </p:nvSpPr>
        <p:spPr/>
        <p:txBody>
          <a:bodyPr>
            <a:normAutofit/>
          </a:bodyPr>
          <a:lstStyle/>
          <a:p>
            <a:r>
              <a:rPr lang="en-GB" altLang="zh-HK" b="1" dirty="0">
                <a:latin typeface="Cambria" panose="02040503050406030204" pitchFamily="18" charset="0"/>
                <a:ea typeface="Cambria" panose="02040503050406030204" pitchFamily="18" charset="0"/>
              </a:rPr>
              <a:t>Lateral Flow Technology </a:t>
            </a:r>
            <a:endParaRPr lang="zh-HK" altLang="en-US" b="1" dirty="0">
              <a:latin typeface="Cambria" panose="02040503050406030204" pitchFamily="18" charset="0"/>
            </a:endParaRPr>
          </a:p>
        </p:txBody>
      </p:sp>
      <p:sp>
        <p:nvSpPr>
          <p:cNvPr id="3" name="Date Placeholder 2">
            <a:extLst>
              <a:ext uri="{FF2B5EF4-FFF2-40B4-BE49-F238E27FC236}">
                <a16:creationId xmlns:a16="http://schemas.microsoft.com/office/drawing/2014/main" id="{3BE77350-8E94-4F8F-AE6F-705E160CCEF1}"/>
              </a:ext>
            </a:extLst>
          </p:cNvPr>
          <p:cNvSpPr>
            <a:spLocks noGrp="1"/>
          </p:cNvSpPr>
          <p:nvPr>
            <p:ph type="dt" sz="half" idx="10"/>
          </p:nvPr>
        </p:nvSpPr>
        <p:spPr/>
        <p:txBody>
          <a:bodyPr/>
          <a:lstStyle/>
          <a:p>
            <a:r>
              <a:rPr lang="en-US" altLang="zh-HK"/>
              <a:t>Copyright @ HKMU, 2022</a:t>
            </a:r>
            <a:endParaRPr lang="en-US" dirty="0"/>
          </a:p>
        </p:txBody>
      </p:sp>
      <p:sp>
        <p:nvSpPr>
          <p:cNvPr id="9" name="頁尾版面配置區 8">
            <a:extLst>
              <a:ext uri="{FF2B5EF4-FFF2-40B4-BE49-F238E27FC236}">
                <a16:creationId xmlns:a16="http://schemas.microsoft.com/office/drawing/2014/main" id="{330F1FF1-E499-49F3-9146-AC2B52006199}"/>
              </a:ext>
            </a:extLst>
          </p:cNvPr>
          <p:cNvSpPr>
            <a:spLocks noGrp="1"/>
          </p:cNvSpPr>
          <p:nvPr>
            <p:ph type="ftr" sz="quarter" idx="11"/>
          </p:nvPr>
        </p:nvSpPr>
        <p:spPr/>
        <p:txBody>
          <a:bodyPr/>
          <a:lstStyle/>
          <a:p>
            <a:r>
              <a:rPr lang="en-US"/>
              <a:t>Dr CHEUNG Ka Tik</a:t>
            </a:r>
            <a:endParaRPr lang="en-US" dirty="0"/>
          </a:p>
        </p:txBody>
      </p:sp>
      <p:sp>
        <p:nvSpPr>
          <p:cNvPr id="10" name="投影片編號版面配置區 9">
            <a:extLst>
              <a:ext uri="{FF2B5EF4-FFF2-40B4-BE49-F238E27FC236}">
                <a16:creationId xmlns:a16="http://schemas.microsoft.com/office/drawing/2014/main" id="{29EF33D6-5FD1-4A43-9F19-F0DC14ECC98F}"/>
              </a:ext>
            </a:extLst>
          </p:cNvPr>
          <p:cNvSpPr>
            <a:spLocks noGrp="1"/>
          </p:cNvSpPr>
          <p:nvPr>
            <p:ph type="sldNum" sz="quarter" idx="12"/>
          </p:nvPr>
        </p:nvSpPr>
        <p:spPr/>
        <p:txBody>
          <a:bodyPr/>
          <a:lstStyle/>
          <a:p>
            <a:fld id="{00C83E47-9F04-4EB4-8C22-B58380271235}" type="slidenum">
              <a:rPr lang="en-US" smtClean="0"/>
              <a:t>8</a:t>
            </a:fld>
            <a:endParaRPr lang="en-US" dirty="0"/>
          </a:p>
        </p:txBody>
      </p:sp>
      <p:pic>
        <p:nvPicPr>
          <p:cNvPr id="4" name="Picture 2">
            <a:extLst>
              <a:ext uri="{FF2B5EF4-FFF2-40B4-BE49-F238E27FC236}">
                <a16:creationId xmlns:a16="http://schemas.microsoft.com/office/drawing/2014/main" id="{4876E7A7-E7EA-41C5-878C-CDF32B357977}"/>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72232" y="1351324"/>
            <a:ext cx="8043195" cy="514155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物件 6">
            <a:extLst>
              <a:ext uri="{FF2B5EF4-FFF2-40B4-BE49-F238E27FC236}">
                <a16:creationId xmlns:a16="http://schemas.microsoft.com/office/drawing/2014/main" id="{4C75835D-383F-49FC-95B6-15C42F999D15}"/>
              </a:ext>
            </a:extLst>
          </p:cNvPr>
          <p:cNvGraphicFramePr>
            <a:graphicFrameLocks noChangeAspect="1"/>
          </p:cNvGraphicFramePr>
          <p:nvPr>
            <p:extLst>
              <p:ext uri="{D42A27DB-BD31-4B8C-83A1-F6EECF244321}">
                <p14:modId xmlns:p14="http://schemas.microsoft.com/office/powerpoint/2010/main" val="3118676064"/>
              </p:ext>
            </p:extLst>
          </p:nvPr>
        </p:nvGraphicFramePr>
        <p:xfrm>
          <a:off x="9820255" y="1296945"/>
          <a:ext cx="1143386" cy="5057286"/>
        </p:xfrm>
        <a:graphic>
          <a:graphicData uri="http://schemas.openxmlformats.org/presentationml/2006/ole">
            <mc:AlternateContent xmlns:mc="http://schemas.openxmlformats.org/markup-compatibility/2006">
              <mc:Choice xmlns:v="urn:schemas-microsoft-com:vml" Requires="v">
                <p:oleObj name="Bitmap Image" r:id="rId3" imgW="330120" imgH="1460520" progId="Paint.Picture">
                  <p:embed/>
                </p:oleObj>
              </mc:Choice>
              <mc:Fallback>
                <p:oleObj name="Bitmap Image" r:id="rId3" imgW="330120" imgH="1460520" progId="Paint.Picture">
                  <p:embed/>
                  <p:pic>
                    <p:nvPicPr>
                      <p:cNvPr id="0" name=""/>
                      <p:cNvPicPr/>
                      <p:nvPr/>
                    </p:nvPicPr>
                    <p:blipFill>
                      <a:blip r:embed="rId4"/>
                      <a:stretch>
                        <a:fillRect/>
                      </a:stretch>
                    </p:blipFill>
                    <p:spPr>
                      <a:xfrm>
                        <a:off x="9820255" y="1296945"/>
                        <a:ext cx="1143386" cy="5057286"/>
                      </a:xfrm>
                      <a:prstGeom prst="rect">
                        <a:avLst/>
                      </a:prstGeom>
                    </p:spPr>
                  </p:pic>
                </p:oleObj>
              </mc:Fallback>
            </mc:AlternateContent>
          </a:graphicData>
        </a:graphic>
      </p:graphicFrame>
      <p:pic>
        <p:nvPicPr>
          <p:cNvPr id="8" name="object 68">
            <a:extLst>
              <a:ext uri="{FF2B5EF4-FFF2-40B4-BE49-F238E27FC236}">
                <a16:creationId xmlns:a16="http://schemas.microsoft.com/office/drawing/2014/main" id="{1A2C79A4-FA0D-470E-9F21-53A879A2F5B8}"/>
              </a:ext>
            </a:extLst>
          </p:cNvPr>
          <p:cNvPicPr/>
          <p:nvPr/>
        </p:nvPicPr>
        <p:blipFill>
          <a:blip r:embed="rId5"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15039588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86839F5-B877-4CAB-8348-985771445991}"/>
              </a:ext>
            </a:extLst>
          </p:cNvPr>
          <p:cNvSpPr>
            <a:spLocks noGrp="1"/>
          </p:cNvSpPr>
          <p:nvPr>
            <p:ph type="title"/>
          </p:nvPr>
        </p:nvSpPr>
        <p:spPr/>
        <p:txBody>
          <a:bodyPr/>
          <a:lstStyle/>
          <a:p>
            <a:r>
              <a:rPr lang="en-GB" altLang="zh-HK" sz="4400" b="1" dirty="0">
                <a:latin typeface="Cambria" panose="02040503050406030204" pitchFamily="18" charset="0"/>
                <a:ea typeface="Cambria" panose="02040503050406030204" pitchFamily="18" charset="0"/>
              </a:rPr>
              <a:t>Lateral Flow Technology </a:t>
            </a:r>
            <a:endParaRPr lang="zh-HK" altLang="en-US" dirty="0"/>
          </a:p>
        </p:txBody>
      </p:sp>
      <p:sp>
        <p:nvSpPr>
          <p:cNvPr id="3" name="Date Placeholder 2">
            <a:extLst>
              <a:ext uri="{FF2B5EF4-FFF2-40B4-BE49-F238E27FC236}">
                <a16:creationId xmlns:a16="http://schemas.microsoft.com/office/drawing/2014/main" id="{E150E9EB-B8CA-4A6F-A711-7BEB8D869C45}"/>
              </a:ext>
            </a:extLst>
          </p:cNvPr>
          <p:cNvSpPr>
            <a:spLocks noGrp="1"/>
          </p:cNvSpPr>
          <p:nvPr>
            <p:ph type="dt" sz="half" idx="10"/>
          </p:nvPr>
        </p:nvSpPr>
        <p:spPr/>
        <p:txBody>
          <a:bodyPr/>
          <a:lstStyle/>
          <a:p>
            <a:r>
              <a:rPr lang="en-US" altLang="zh-HK"/>
              <a:t>Copyright @ HKMU, 2022</a:t>
            </a:r>
            <a:endParaRPr lang="en-US" dirty="0"/>
          </a:p>
        </p:txBody>
      </p:sp>
      <p:sp>
        <p:nvSpPr>
          <p:cNvPr id="8" name="頁尾版面配置區 7">
            <a:extLst>
              <a:ext uri="{FF2B5EF4-FFF2-40B4-BE49-F238E27FC236}">
                <a16:creationId xmlns:a16="http://schemas.microsoft.com/office/drawing/2014/main" id="{24898FFB-D19F-45C1-B53B-8367471423C3}"/>
              </a:ext>
            </a:extLst>
          </p:cNvPr>
          <p:cNvSpPr>
            <a:spLocks noGrp="1"/>
          </p:cNvSpPr>
          <p:nvPr>
            <p:ph type="ftr" sz="quarter" idx="11"/>
          </p:nvPr>
        </p:nvSpPr>
        <p:spPr/>
        <p:txBody>
          <a:bodyPr/>
          <a:lstStyle/>
          <a:p>
            <a:r>
              <a:rPr lang="en-US"/>
              <a:t>Dr CHEUNG Ka Tik</a:t>
            </a:r>
            <a:endParaRPr lang="en-US" dirty="0"/>
          </a:p>
        </p:txBody>
      </p:sp>
      <p:sp>
        <p:nvSpPr>
          <p:cNvPr id="9" name="投影片編號版面配置區 8">
            <a:extLst>
              <a:ext uri="{FF2B5EF4-FFF2-40B4-BE49-F238E27FC236}">
                <a16:creationId xmlns:a16="http://schemas.microsoft.com/office/drawing/2014/main" id="{59DB9E2B-352A-4354-8D71-CABFFA0EBD46}"/>
              </a:ext>
            </a:extLst>
          </p:cNvPr>
          <p:cNvSpPr>
            <a:spLocks noGrp="1"/>
          </p:cNvSpPr>
          <p:nvPr>
            <p:ph type="sldNum" sz="quarter" idx="12"/>
          </p:nvPr>
        </p:nvSpPr>
        <p:spPr/>
        <p:txBody>
          <a:bodyPr/>
          <a:lstStyle/>
          <a:p>
            <a:fld id="{00C83E47-9F04-4EB4-8C22-B58380271235}" type="slidenum">
              <a:rPr lang="en-US" smtClean="0"/>
              <a:t>9</a:t>
            </a:fld>
            <a:endParaRPr lang="en-US" dirty="0"/>
          </a:p>
        </p:txBody>
      </p:sp>
      <p:pic>
        <p:nvPicPr>
          <p:cNvPr id="1026" name="Picture 2">
            <a:extLst>
              <a:ext uri="{FF2B5EF4-FFF2-40B4-BE49-F238E27FC236}">
                <a16:creationId xmlns:a16="http://schemas.microsoft.com/office/drawing/2014/main" id="{91978250-573F-43A8-8F3A-9E5B8D216714}"/>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45243" y="1351324"/>
            <a:ext cx="8043195" cy="514155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90470C6F-64BA-4264-885A-275939F53D2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33819" y="3412513"/>
            <a:ext cx="674370" cy="674370"/>
          </a:xfrm>
          <a:prstGeom prst="rect">
            <a:avLst/>
          </a:prstGeom>
          <a:noFill/>
          <a:extLst>
            <a:ext uri="{909E8E84-426E-40DD-AFC4-6F175D3DCCD1}">
              <a14:hiddenFill xmlns:a14="http://schemas.microsoft.com/office/drawing/2010/main">
                <a:solidFill>
                  <a:srgbClr val="FFFFFF"/>
                </a:solidFill>
              </a14:hiddenFill>
            </a:ext>
          </a:extLst>
        </p:spPr>
      </p:pic>
      <p:sp>
        <p:nvSpPr>
          <p:cNvPr id="4" name="橢圓 3">
            <a:extLst>
              <a:ext uri="{FF2B5EF4-FFF2-40B4-BE49-F238E27FC236}">
                <a16:creationId xmlns:a16="http://schemas.microsoft.com/office/drawing/2014/main" id="{43D437A1-2D91-4FE4-A71C-235B36FCF249}"/>
              </a:ext>
            </a:extLst>
          </p:cNvPr>
          <p:cNvSpPr/>
          <p:nvPr/>
        </p:nvSpPr>
        <p:spPr>
          <a:xfrm>
            <a:off x="3710244" y="3808344"/>
            <a:ext cx="171450" cy="17065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3" name="等腰三角形 12">
            <a:extLst>
              <a:ext uri="{FF2B5EF4-FFF2-40B4-BE49-F238E27FC236}">
                <a16:creationId xmlns:a16="http://schemas.microsoft.com/office/drawing/2014/main" id="{1B98D674-40EC-40F2-BA1D-F87AE55A32E7}"/>
              </a:ext>
            </a:extLst>
          </p:cNvPr>
          <p:cNvSpPr/>
          <p:nvPr/>
        </p:nvSpPr>
        <p:spPr>
          <a:xfrm>
            <a:off x="1835524" y="3681118"/>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5" name="等腰三角形 14">
            <a:extLst>
              <a:ext uri="{FF2B5EF4-FFF2-40B4-BE49-F238E27FC236}">
                <a16:creationId xmlns:a16="http://schemas.microsoft.com/office/drawing/2014/main" id="{E7580238-1F99-4D80-982A-10233B8E5784}"/>
              </a:ext>
            </a:extLst>
          </p:cNvPr>
          <p:cNvSpPr/>
          <p:nvPr/>
        </p:nvSpPr>
        <p:spPr>
          <a:xfrm>
            <a:off x="2296534" y="3936388"/>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6" name="等腰三角形 15">
            <a:extLst>
              <a:ext uri="{FF2B5EF4-FFF2-40B4-BE49-F238E27FC236}">
                <a16:creationId xmlns:a16="http://schemas.microsoft.com/office/drawing/2014/main" id="{C2A1069D-8411-4728-B8A3-DE15DCBB7501}"/>
              </a:ext>
            </a:extLst>
          </p:cNvPr>
          <p:cNvSpPr/>
          <p:nvPr/>
        </p:nvSpPr>
        <p:spPr>
          <a:xfrm>
            <a:off x="2136514" y="3707788"/>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7" name="等腰三角形 16">
            <a:extLst>
              <a:ext uri="{FF2B5EF4-FFF2-40B4-BE49-F238E27FC236}">
                <a16:creationId xmlns:a16="http://schemas.microsoft.com/office/drawing/2014/main" id="{C04B0210-4C3D-4415-8E27-B22BCEB84FFE}"/>
              </a:ext>
            </a:extLst>
          </p:cNvPr>
          <p:cNvSpPr/>
          <p:nvPr/>
        </p:nvSpPr>
        <p:spPr>
          <a:xfrm>
            <a:off x="1987924" y="3833518"/>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8" name="等腰三角形 17">
            <a:extLst>
              <a:ext uri="{FF2B5EF4-FFF2-40B4-BE49-F238E27FC236}">
                <a16:creationId xmlns:a16="http://schemas.microsoft.com/office/drawing/2014/main" id="{69B3348D-480D-4EB9-89F2-15DEDD5D18F2}"/>
              </a:ext>
            </a:extLst>
          </p:cNvPr>
          <p:cNvSpPr/>
          <p:nvPr/>
        </p:nvSpPr>
        <p:spPr>
          <a:xfrm>
            <a:off x="2448934" y="3780178"/>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9" name="等腰三角形 18">
            <a:extLst>
              <a:ext uri="{FF2B5EF4-FFF2-40B4-BE49-F238E27FC236}">
                <a16:creationId xmlns:a16="http://schemas.microsoft.com/office/drawing/2014/main" id="{878C2F05-A59C-4BAC-862E-F6505B05F514}"/>
              </a:ext>
            </a:extLst>
          </p:cNvPr>
          <p:cNvSpPr/>
          <p:nvPr/>
        </p:nvSpPr>
        <p:spPr>
          <a:xfrm>
            <a:off x="2700394" y="3745888"/>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0" name="等腰三角形 19">
            <a:extLst>
              <a:ext uri="{FF2B5EF4-FFF2-40B4-BE49-F238E27FC236}">
                <a16:creationId xmlns:a16="http://schemas.microsoft.com/office/drawing/2014/main" id="{5D9465C3-7EC9-4643-8540-9DE1063458B1}"/>
              </a:ext>
            </a:extLst>
          </p:cNvPr>
          <p:cNvSpPr/>
          <p:nvPr/>
        </p:nvSpPr>
        <p:spPr>
          <a:xfrm>
            <a:off x="3938644" y="3395368"/>
            <a:ext cx="160020" cy="17716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aphicFrame>
        <p:nvGraphicFramePr>
          <p:cNvPr id="23" name="物件 22">
            <a:extLst>
              <a:ext uri="{FF2B5EF4-FFF2-40B4-BE49-F238E27FC236}">
                <a16:creationId xmlns:a16="http://schemas.microsoft.com/office/drawing/2014/main" id="{78C26DA9-2410-4BAB-B37C-330CF1844A52}"/>
              </a:ext>
            </a:extLst>
          </p:cNvPr>
          <p:cNvGraphicFramePr>
            <a:graphicFrameLocks noChangeAspect="1"/>
          </p:cNvGraphicFramePr>
          <p:nvPr>
            <p:extLst>
              <p:ext uri="{D42A27DB-BD31-4B8C-83A1-F6EECF244321}">
                <p14:modId xmlns:p14="http://schemas.microsoft.com/office/powerpoint/2010/main" val="3852020573"/>
              </p:ext>
            </p:extLst>
          </p:nvPr>
        </p:nvGraphicFramePr>
        <p:xfrm>
          <a:off x="9812581" y="1303839"/>
          <a:ext cx="1143386" cy="5057286"/>
        </p:xfrm>
        <a:graphic>
          <a:graphicData uri="http://schemas.openxmlformats.org/presentationml/2006/ole">
            <mc:AlternateContent xmlns:mc="http://schemas.openxmlformats.org/markup-compatibility/2006">
              <mc:Choice xmlns:v="urn:schemas-microsoft-com:vml" Requires="v">
                <p:oleObj name="Bitmap Image" r:id="rId4" imgW="330120" imgH="1460520" progId="Paint.Picture">
                  <p:embed/>
                </p:oleObj>
              </mc:Choice>
              <mc:Fallback>
                <p:oleObj name="Bitmap Image" r:id="rId4" imgW="330120" imgH="1460520" progId="Paint.Picture">
                  <p:embed/>
                  <p:pic>
                    <p:nvPicPr>
                      <p:cNvPr id="7" name="物件 6">
                        <a:extLst>
                          <a:ext uri="{FF2B5EF4-FFF2-40B4-BE49-F238E27FC236}">
                            <a16:creationId xmlns:a16="http://schemas.microsoft.com/office/drawing/2014/main" id="{4C75835D-383F-49FC-95B6-15C42F999D15}"/>
                          </a:ext>
                        </a:extLst>
                      </p:cNvPr>
                      <p:cNvPicPr/>
                      <p:nvPr/>
                    </p:nvPicPr>
                    <p:blipFill>
                      <a:blip r:embed="rId5"/>
                      <a:stretch>
                        <a:fillRect/>
                      </a:stretch>
                    </p:blipFill>
                    <p:spPr>
                      <a:xfrm>
                        <a:off x="9812581" y="1303839"/>
                        <a:ext cx="1143386" cy="5057286"/>
                      </a:xfrm>
                      <a:prstGeom prst="rect">
                        <a:avLst/>
                      </a:prstGeom>
                    </p:spPr>
                  </p:pic>
                </p:oleObj>
              </mc:Fallback>
            </mc:AlternateContent>
          </a:graphicData>
        </a:graphic>
      </p:graphicFrame>
      <p:sp>
        <p:nvSpPr>
          <p:cNvPr id="6" name="箭號: 向右 5">
            <a:extLst>
              <a:ext uri="{FF2B5EF4-FFF2-40B4-BE49-F238E27FC236}">
                <a16:creationId xmlns:a16="http://schemas.microsoft.com/office/drawing/2014/main" id="{FEAE8876-1B35-4EF2-8747-11C4E45DEA36}"/>
              </a:ext>
            </a:extLst>
          </p:cNvPr>
          <p:cNvSpPr/>
          <p:nvPr/>
        </p:nvSpPr>
        <p:spPr>
          <a:xfrm>
            <a:off x="1835524" y="6183960"/>
            <a:ext cx="2093595" cy="177165"/>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25" name="object 68">
            <a:extLst>
              <a:ext uri="{FF2B5EF4-FFF2-40B4-BE49-F238E27FC236}">
                <a16:creationId xmlns:a16="http://schemas.microsoft.com/office/drawing/2014/main" id="{A7C21FD6-57D8-46F2-A4A5-0778A1C80EF0}"/>
              </a:ext>
            </a:extLst>
          </p:cNvPr>
          <p:cNvPicPr/>
          <p:nvPr/>
        </p:nvPicPr>
        <p:blipFill>
          <a:blip r:embed="rId6" cstate="print"/>
          <a:stretch>
            <a:fillRect/>
          </a:stretch>
        </p:blipFill>
        <p:spPr>
          <a:xfrm>
            <a:off x="11383553" y="6354231"/>
            <a:ext cx="457368" cy="467396"/>
          </a:xfrm>
          <a:prstGeom prst="rect">
            <a:avLst/>
          </a:prstGeom>
        </p:spPr>
      </p:pic>
    </p:spTree>
    <p:extLst>
      <p:ext uri="{BB962C8B-B14F-4D97-AF65-F5344CB8AC3E}">
        <p14:creationId xmlns:p14="http://schemas.microsoft.com/office/powerpoint/2010/main" val="28218457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Order0 xmlns="ef4e72a1-1b51-49e9-b9ae-08b2dc2df9a1">1</Order0>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F367D5A94EE7A4EBFA604A8941726A4" ma:contentTypeVersion="3" ma:contentTypeDescription="Create a new document." ma:contentTypeScope="" ma:versionID="a0e5d243ef1575de220e93cee3b30255">
  <xsd:schema xmlns:xsd="http://www.w3.org/2001/XMLSchema" xmlns:xs="http://www.w3.org/2001/XMLSchema" xmlns:p="http://schemas.microsoft.com/office/2006/metadata/properties" xmlns:ns2="82e9adc8-f00d-4836-8d3b-0e6d9d34a04f" xmlns:ns3="http://schemas.microsoft.com/sharepoint/v4" xmlns:ns4="ef4e72a1-1b51-49e9-b9ae-08b2dc2df9a1" targetNamespace="http://schemas.microsoft.com/office/2006/metadata/properties" ma:root="true" ma:fieldsID="3bf5f86955e19aa3e01053fd1b32aa9a" ns2:_="" ns3:_="" ns4:_="">
    <xsd:import namespace="82e9adc8-f00d-4836-8d3b-0e6d9d34a04f"/>
    <xsd:import namespace="http://schemas.microsoft.com/sharepoint/v4"/>
    <xsd:import namespace="ef4e72a1-1b51-49e9-b9ae-08b2dc2df9a1"/>
    <xsd:element name="properties">
      <xsd:complexType>
        <xsd:sequence>
          <xsd:element name="documentManagement">
            <xsd:complexType>
              <xsd:all>
                <xsd:element ref="ns2:SharedWithUsers" minOccurs="0"/>
                <xsd:element ref="ns3:IconOverlay" minOccurs="0"/>
                <xsd:element ref="ns4:Order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e9adc8-f00d-4836-8d3b-0e6d9d34a04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f4e72a1-1b51-49e9-b9ae-08b2dc2df9a1" elementFormDefault="qualified">
    <xsd:import namespace="http://schemas.microsoft.com/office/2006/documentManagement/types"/>
    <xsd:import namespace="http://schemas.microsoft.com/office/infopath/2007/PartnerControls"/>
    <xsd:element name="Order0" ma:index="10" nillable="true" ma:displayName="Order" ma:decimals="0" ma:description="Small number = top&#10;Higher number = low" ma:internalName="Order0">
      <xsd:simpleType>
        <xsd:restriction base="dms:Number"/>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703BF3A-872C-4321-8B31-77C6D4CC076A}">
  <ds:schemaRefs>
    <ds:schemaRef ds:uri="http://schemas.microsoft.com/office/2006/metadata/properties"/>
    <ds:schemaRef ds:uri="http://schemas.microsoft.com/office/infopath/2007/PartnerControls"/>
    <ds:schemaRef ds:uri="http://schemas.microsoft.com/sharepoint/v4"/>
    <ds:schemaRef ds:uri="ef4e72a1-1b51-49e9-b9ae-08b2dc2df9a1"/>
  </ds:schemaRefs>
</ds:datastoreItem>
</file>

<file path=customXml/itemProps2.xml><?xml version="1.0" encoding="utf-8"?>
<ds:datastoreItem xmlns:ds="http://schemas.openxmlformats.org/officeDocument/2006/customXml" ds:itemID="{69270F5A-A77F-4CF4-BD36-796228596663}">
  <ds:schemaRefs>
    <ds:schemaRef ds:uri="http://schemas.microsoft.com/sharepoint/v3/contenttype/forms"/>
  </ds:schemaRefs>
</ds:datastoreItem>
</file>

<file path=customXml/itemProps3.xml><?xml version="1.0" encoding="utf-8"?>
<ds:datastoreItem xmlns:ds="http://schemas.openxmlformats.org/officeDocument/2006/customXml" ds:itemID="{401A6330-FCDD-4DC3-97F8-0A36101FC3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2e9adc8-f00d-4836-8d3b-0e6d9d34a04f"/>
    <ds:schemaRef ds:uri="http://schemas.microsoft.com/sharepoint/v4"/>
    <ds:schemaRef ds:uri="ef4e72a1-1b51-49e9-b9ae-08b2dc2df9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4134</TotalTime>
  <Words>2412</Words>
  <Application>Microsoft Office PowerPoint</Application>
  <PresentationFormat>Widescreen</PresentationFormat>
  <Paragraphs>423</Paragraphs>
  <Slides>54</Slides>
  <Notes>6</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Office Theme</vt:lpstr>
      <vt:lpstr>The Myth of RAT for COVID-19 新冠快測的迷思</vt:lpstr>
      <vt:lpstr>PowerPoint Presentation</vt:lpstr>
      <vt:lpstr>The Myth of RAT for COVID-19</vt:lpstr>
      <vt:lpstr>What is RAT? </vt:lpstr>
      <vt:lpstr>What is COVID-19?</vt:lpstr>
      <vt:lpstr>SARS-CoV-2 Testing</vt:lpstr>
      <vt:lpstr>What is RAT? </vt:lpstr>
      <vt:lpstr>Lateral Flow Technology </vt:lpstr>
      <vt:lpstr>Lateral Flow Technology </vt:lpstr>
      <vt:lpstr>Lateral Flow Technology </vt:lpstr>
      <vt:lpstr>Lateral Flow Technology </vt:lpstr>
      <vt:lpstr>RAT vs Rt-PCR</vt:lpstr>
      <vt:lpstr>Testing Scenarios</vt:lpstr>
      <vt:lpstr>Rt-PCR (Reverse transcription-PCR)</vt:lpstr>
      <vt:lpstr>Rt-PCR (Reverse transcription-PCR)</vt:lpstr>
      <vt:lpstr>Antigen Tests</vt:lpstr>
      <vt:lpstr>RAT vs Rt-PCR</vt:lpstr>
      <vt:lpstr>Sensitivity </vt:lpstr>
      <vt:lpstr>RAT</vt:lpstr>
      <vt:lpstr>Specificity </vt:lpstr>
      <vt:lpstr>Sample Collection</vt:lpstr>
      <vt:lpstr>Sample Types</vt:lpstr>
      <vt:lpstr>Nasal Mid-turbinate Swabs</vt:lpstr>
      <vt:lpstr>Anterior nares specimen collection procedure</vt:lpstr>
      <vt:lpstr>Testing Procedure </vt:lpstr>
      <vt:lpstr>Testing Procedure </vt:lpstr>
      <vt:lpstr>PowerPoint Presentation</vt:lpstr>
      <vt:lpstr>PowerPoint Presentation</vt:lpstr>
      <vt:lpstr>Common mistakes</vt:lpstr>
      <vt:lpstr>When is the best time for doing the test? </vt:lpstr>
      <vt:lpstr>Results Interpretation </vt:lpstr>
      <vt:lpstr>PowerPoint Presentation</vt:lpstr>
      <vt:lpstr>What to do if test result is Negative?</vt:lpstr>
      <vt:lpstr>What to do if test result is Invalid?</vt:lpstr>
      <vt:lpstr>How to Prevent Invalid Results?</vt:lpstr>
      <vt:lpstr>How to Dispose of the Materials after the Test?</vt:lpstr>
      <vt:lpstr>PowerPoint Presentation</vt:lpstr>
      <vt:lpstr>Could Vaccination Cause me to Test Positive for Covid-19?</vt:lpstr>
      <vt:lpstr>Vaccination and SARS-CoV-2 Testing</vt:lpstr>
      <vt:lpstr>Can RAT Tests Work on Other Samples?</vt:lpstr>
      <vt:lpstr>PowerPoint Presentation</vt:lpstr>
      <vt:lpstr>PowerPoint Presentation</vt:lpstr>
      <vt:lpstr>Possible reasons</vt:lpstr>
      <vt:lpstr>How to Choose a Suitable RAT? </vt:lpstr>
      <vt:lpstr>Tips </vt:lpstr>
      <vt:lpstr>Important Points</vt:lpstr>
      <vt:lpstr>New Medical Laboratory Science Programme in HKMU </vt:lpstr>
      <vt:lpstr>New Medical Laboratory Science Programme</vt:lpstr>
      <vt:lpstr>PowerPoint Presentation</vt:lpstr>
      <vt:lpstr>PowerPoint Presentation</vt:lpstr>
      <vt:lpstr>Career Prospect </vt:lpstr>
      <vt:lpstr>The programme will be launched in 2023</vt:lpstr>
      <vt:lpstr>Reference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Carrie CHIU Tsz Lam</dc:creator>
  <cp:lastModifiedBy>Louise Luk</cp:lastModifiedBy>
  <cp:revision>60</cp:revision>
  <dcterms:created xsi:type="dcterms:W3CDTF">2020-05-26T08:11:43Z</dcterms:created>
  <dcterms:modified xsi:type="dcterms:W3CDTF">2024-07-31T07:25:46Z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0x0101006F367D5A94EE7A4EBFA604A8941726A4</vt:lpwstr>
  </property>
</Properties>
</file>